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tags/tag3.xml" ContentType="application/vnd.openxmlformats-officedocument.presentationml.tags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ags/tag4.xml" ContentType="application/vnd.openxmlformats-officedocument.presentationml.tags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ags/tag5.xml" ContentType="application/vnd.openxmlformats-officedocument.presentationml.tags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ags/tag6.xml" ContentType="application/vnd.openxmlformats-officedocument.presentationml.tags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3" r:id="rId4"/>
    <p:sldId id="258" r:id="rId5"/>
    <p:sldId id="267" r:id="rId6"/>
    <p:sldId id="268" r:id="rId7"/>
    <p:sldId id="264" r:id="rId8"/>
    <p:sldId id="269" r:id="rId9"/>
    <p:sldId id="270" r:id="rId10"/>
    <p:sldId id="271" r:id="rId11"/>
    <p:sldId id="265" r:id="rId12"/>
    <p:sldId id="272" r:id="rId13"/>
    <p:sldId id="273" r:id="rId14"/>
    <p:sldId id="274" r:id="rId15"/>
    <p:sldId id="266" r:id="rId16"/>
    <p:sldId id="259" r:id="rId17"/>
    <p:sldId id="260" r:id="rId18"/>
    <p:sldId id="261" r:id="rId19"/>
    <p:sldId id="262" r:id="rId20"/>
    <p:sldId id="275" r:id="rId21"/>
    <p:sldId id="276" r:id="rId22"/>
    <p:sldId id="27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4" pos="551" userDrawn="1">
          <p15:clr>
            <a:srgbClr val="A4A3A4"/>
          </p15:clr>
        </p15:guide>
        <p15:guide id="15" orient="horz" pos="2160">
          <p15:clr>
            <a:srgbClr val="A4A3A4"/>
          </p15:clr>
        </p15:guide>
        <p15:guide id="16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A68D"/>
    <a:srgbClr val="F7F8FA"/>
    <a:srgbClr val="FDFDFE"/>
    <a:srgbClr val="FAFBFC"/>
    <a:srgbClr val="F8F9FB"/>
    <a:srgbClr val="0071FA"/>
    <a:srgbClr val="F27900"/>
    <a:srgbClr val="FAFAF3"/>
    <a:srgbClr val="FAFAF9"/>
    <a:srgbClr val="F3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0" autoAdjust="0"/>
    <p:restoredTop sz="95340" autoAdjust="0"/>
  </p:normalViewPr>
  <p:slideViewPr>
    <p:cSldViewPr snapToGrid="0" showGuides="1">
      <p:cViewPr>
        <p:scale>
          <a:sx n="50" d="100"/>
          <a:sy n="50" d="100"/>
        </p:scale>
        <p:origin x="1794" y="1176"/>
      </p:cViewPr>
      <p:guideLst>
        <p:guide pos="551"/>
        <p:guide orient="horz" pos="2160"/>
        <p:guide pos="3749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FEECB-D083-4523-B10F-023CE357BB11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7FAFE-CDAF-403B-A73D-03F099EBF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2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97FAFE-CDAF-403B-A73D-03F099EBF44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527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19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AA6BF8-13BF-FC86-C9EF-A00E0F6EE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78825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47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爱设计-1" descr="高楼大厦的城市&#10;&#10;描述已自动生成">
            <a:extLst>
              <a:ext uri="{FF2B5EF4-FFF2-40B4-BE49-F238E27FC236}">
                <a16:creationId xmlns:a16="http://schemas.microsoft.com/office/drawing/2014/main" id="{94FD022C-7920-2572-A816-D54B76CA6C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8" name="爱设计-2">
            <a:extLst>
              <a:ext uri="{FF2B5EF4-FFF2-40B4-BE49-F238E27FC236}">
                <a16:creationId xmlns:a16="http://schemas.microsoft.com/office/drawing/2014/main" id="{E21F0DAF-5754-319F-AB7E-54D6D5ED59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爱设计-3">
            <a:extLst>
              <a:ext uri="{FF2B5EF4-FFF2-40B4-BE49-F238E27FC236}">
                <a16:creationId xmlns:a16="http://schemas.microsoft.com/office/drawing/2014/main" id="{3380B90B-D999-C4CA-7206-A978724B7CC2}"/>
              </a:ext>
            </a:extLst>
          </p:cNvPr>
          <p:cNvSpPr/>
          <p:nvPr/>
        </p:nvSpPr>
        <p:spPr>
          <a:xfrm>
            <a:off x="0" y="0"/>
            <a:ext cx="4585572" cy="6858000"/>
          </a:xfrm>
          <a:custGeom>
            <a:avLst/>
            <a:gdLst>
              <a:gd name="connsiteX0" fmla="*/ 0 w 4585572"/>
              <a:gd name="connsiteY0" fmla="*/ 0 h 6858000"/>
              <a:gd name="connsiteX1" fmla="*/ 4585572 w 4585572"/>
              <a:gd name="connsiteY1" fmla="*/ 0 h 6858000"/>
              <a:gd name="connsiteX2" fmla="*/ 4459115 w 4585572"/>
              <a:gd name="connsiteY2" fmla="*/ 98715 h 6858000"/>
              <a:gd name="connsiteX3" fmla="*/ 2730262 w 4585572"/>
              <a:gd name="connsiteY3" fmla="*/ 3429000 h 6858000"/>
              <a:gd name="connsiteX4" fmla="*/ 4459115 w 4585572"/>
              <a:gd name="connsiteY4" fmla="*/ 6759285 h 6858000"/>
              <a:gd name="connsiteX5" fmla="*/ 4585572 w 4585572"/>
              <a:gd name="connsiteY5" fmla="*/ 6858000 h 6858000"/>
              <a:gd name="connsiteX6" fmla="*/ 0 w 458557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5572" h="6858000">
                <a:moveTo>
                  <a:pt x="0" y="0"/>
                </a:moveTo>
                <a:lnTo>
                  <a:pt x="4585572" y="0"/>
                </a:lnTo>
                <a:lnTo>
                  <a:pt x="4459115" y="98715"/>
                </a:lnTo>
                <a:cubicBezTo>
                  <a:pt x="3384950" y="978304"/>
                  <a:pt x="2730262" y="2146751"/>
                  <a:pt x="2730262" y="3429000"/>
                </a:cubicBezTo>
                <a:cubicBezTo>
                  <a:pt x="2730262" y="4711250"/>
                  <a:pt x="3384950" y="5879696"/>
                  <a:pt x="4459115" y="6759285"/>
                </a:cubicBezTo>
                <a:lnTo>
                  <a:pt x="458557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爱设计-4">
            <a:extLst>
              <a:ext uri="{FF2B5EF4-FFF2-40B4-BE49-F238E27FC236}">
                <a16:creationId xmlns:a16="http://schemas.microsoft.com/office/drawing/2014/main" id="{34FABA23-D5CD-DF03-E5C5-17E240F4699C}"/>
              </a:ext>
            </a:extLst>
          </p:cNvPr>
          <p:cNvSpPr/>
          <p:nvPr/>
        </p:nvSpPr>
        <p:spPr>
          <a:xfrm rot="900000">
            <a:off x="-177705" y="-102586"/>
            <a:ext cx="739460" cy="1628941"/>
          </a:xfrm>
          <a:custGeom>
            <a:avLst/>
            <a:gdLst>
              <a:gd name="connsiteX0" fmla="*/ 0 w 739460"/>
              <a:gd name="connsiteY0" fmla="*/ 176543 h 1628941"/>
              <a:gd name="connsiteX1" fmla="*/ 658870 w 739460"/>
              <a:gd name="connsiteY1" fmla="*/ 0 h 1628941"/>
              <a:gd name="connsiteX2" fmla="*/ 671933 w 739460"/>
              <a:gd name="connsiteY2" fmla="*/ 49208 h 1628941"/>
              <a:gd name="connsiteX3" fmla="*/ 685327 w 739460"/>
              <a:gd name="connsiteY3" fmla="*/ 1141011 h 1628941"/>
              <a:gd name="connsiteX4" fmla="*/ 439203 w 739460"/>
              <a:gd name="connsiteY4" fmla="*/ 1571943 h 1628941"/>
              <a:gd name="connsiteX5" fmla="*/ 389169 w 739460"/>
              <a:gd name="connsiteY5" fmla="*/ 1628941 h 162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9460" h="1628941">
                <a:moveTo>
                  <a:pt x="0" y="176543"/>
                </a:moveTo>
                <a:lnTo>
                  <a:pt x="658870" y="0"/>
                </a:lnTo>
                <a:lnTo>
                  <a:pt x="671933" y="49208"/>
                </a:lnTo>
                <a:cubicBezTo>
                  <a:pt x="752002" y="385758"/>
                  <a:pt x="766290" y="885424"/>
                  <a:pt x="685327" y="1141011"/>
                </a:cubicBezTo>
                <a:cubicBezTo>
                  <a:pt x="644846" y="1268805"/>
                  <a:pt x="550191" y="1431424"/>
                  <a:pt x="439203" y="1571943"/>
                </a:cubicBezTo>
                <a:lnTo>
                  <a:pt x="389169" y="1628941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爱设计-5">
            <a:extLst>
              <a:ext uri="{FF2B5EF4-FFF2-40B4-BE49-F238E27FC236}">
                <a16:creationId xmlns:a16="http://schemas.microsoft.com/office/drawing/2014/main" id="{CDBB4FF6-714B-7422-C090-868B4B6168BD}"/>
              </a:ext>
            </a:extLst>
          </p:cNvPr>
          <p:cNvSpPr/>
          <p:nvPr/>
        </p:nvSpPr>
        <p:spPr>
          <a:xfrm rot="17899622">
            <a:off x="510998" y="5182984"/>
            <a:ext cx="1677385" cy="2899570"/>
          </a:xfrm>
          <a:custGeom>
            <a:avLst/>
            <a:gdLst>
              <a:gd name="connsiteX0" fmla="*/ 1172609 w 1677385"/>
              <a:gd name="connsiteY0" fmla="*/ 583801 h 2899570"/>
              <a:gd name="connsiteX1" fmla="*/ 1668746 w 1677385"/>
              <a:gd name="connsiteY1" fmla="*/ 2194135 h 2899570"/>
              <a:gd name="connsiteX2" fmla="*/ 1381155 w 1677385"/>
              <a:gd name="connsiteY2" fmla="*/ 2872607 h 2899570"/>
              <a:gd name="connsiteX3" fmla="*/ 1364334 w 1677385"/>
              <a:gd name="connsiteY3" fmla="*/ 2899570 h 2899570"/>
              <a:gd name="connsiteX4" fmla="*/ 0 w 1677385"/>
              <a:gd name="connsiteY4" fmla="*/ 368588 h 2899570"/>
              <a:gd name="connsiteX5" fmla="*/ 683769 w 1677385"/>
              <a:gd name="connsiteY5" fmla="*/ 0 h 2899570"/>
              <a:gd name="connsiteX6" fmla="*/ 728764 w 1677385"/>
              <a:gd name="connsiteY6" fmla="*/ 29865 h 2899570"/>
              <a:gd name="connsiteX7" fmla="*/ 985623 w 1677385"/>
              <a:gd name="connsiteY7" fmla="*/ 261774 h 2899570"/>
              <a:gd name="connsiteX8" fmla="*/ 1172609 w 1677385"/>
              <a:gd name="connsiteY8" fmla="*/ 583801 h 289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7385" h="2899570">
                <a:moveTo>
                  <a:pt x="1172609" y="583801"/>
                </a:moveTo>
                <a:cubicBezTo>
                  <a:pt x="1407997" y="1023848"/>
                  <a:pt x="1734786" y="1753622"/>
                  <a:pt x="1668746" y="2194135"/>
                </a:cubicBezTo>
                <a:cubicBezTo>
                  <a:pt x="1641229" y="2377682"/>
                  <a:pt x="1528315" y="2625728"/>
                  <a:pt x="1381155" y="2872607"/>
                </a:cubicBezTo>
                <a:lnTo>
                  <a:pt x="1364334" y="2899570"/>
                </a:lnTo>
                <a:lnTo>
                  <a:pt x="0" y="368588"/>
                </a:lnTo>
                <a:lnTo>
                  <a:pt x="683769" y="0"/>
                </a:lnTo>
                <a:lnTo>
                  <a:pt x="728764" y="29865"/>
                </a:lnTo>
                <a:cubicBezTo>
                  <a:pt x="850251" y="115135"/>
                  <a:pt x="945406" y="200920"/>
                  <a:pt x="985623" y="261774"/>
                </a:cubicBezTo>
                <a:cubicBezTo>
                  <a:pt x="1025840" y="322628"/>
                  <a:pt x="1094147" y="437119"/>
                  <a:pt x="1172609" y="583801"/>
                </a:cubicBezTo>
                <a:close/>
              </a:path>
            </a:pathLst>
          </a:cu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爱设计-6">
            <a:extLst>
              <a:ext uri="{FF2B5EF4-FFF2-40B4-BE49-F238E27FC236}">
                <a16:creationId xmlns:a16="http://schemas.microsoft.com/office/drawing/2014/main" id="{30F830F1-1ABF-F85E-BD9A-01B7BE4541C0}"/>
              </a:ext>
            </a:extLst>
          </p:cNvPr>
          <p:cNvSpPr txBox="1">
            <a:spLocks/>
          </p:cNvSpPr>
          <p:nvPr/>
        </p:nvSpPr>
        <p:spPr>
          <a:xfrm>
            <a:off x="3317722" y="4151893"/>
            <a:ext cx="3673628" cy="500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050" kern="1200" dirty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Lorem ipsum dolor sit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,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consectetuer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adipiscing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elit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. Maecenas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porttitor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congue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massa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. </a:t>
            </a:r>
          </a:p>
        </p:txBody>
      </p:sp>
      <p:cxnSp>
        <p:nvCxnSpPr>
          <p:cNvPr id="57" name="爱设计-7">
            <a:extLst>
              <a:ext uri="{FF2B5EF4-FFF2-40B4-BE49-F238E27FC236}">
                <a16:creationId xmlns:a16="http://schemas.microsoft.com/office/drawing/2014/main" id="{636731CB-33C2-3123-E0C4-84837B65620E}"/>
              </a:ext>
            </a:extLst>
          </p:cNvPr>
          <p:cNvCxnSpPr>
            <a:cxnSpLocks/>
          </p:cNvCxnSpPr>
          <p:nvPr/>
        </p:nvCxnSpPr>
        <p:spPr>
          <a:xfrm>
            <a:off x="3223379" y="4192031"/>
            <a:ext cx="0" cy="356181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58" name="爱设计-8">
            <a:extLst>
              <a:ext uri="{FF2B5EF4-FFF2-40B4-BE49-F238E27FC236}">
                <a16:creationId xmlns:a16="http://schemas.microsoft.com/office/drawing/2014/main" id="{F4235418-B8C0-8DC4-5319-B6F80B806A22}"/>
              </a:ext>
            </a:extLst>
          </p:cNvPr>
          <p:cNvSpPr txBox="1">
            <a:spLocks/>
          </p:cNvSpPr>
          <p:nvPr/>
        </p:nvSpPr>
        <p:spPr>
          <a:xfrm>
            <a:off x="1559530" y="4096860"/>
            <a:ext cx="1829655" cy="5736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2OXX 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9" name="爱设计-9">
            <a:extLst>
              <a:ext uri="{FF2B5EF4-FFF2-40B4-BE49-F238E27FC236}">
                <a16:creationId xmlns:a16="http://schemas.microsoft.com/office/drawing/2014/main" id="{5405BFDE-86B0-A8A2-F1DD-C27392BE40A4}"/>
              </a:ext>
            </a:extLst>
          </p:cNvPr>
          <p:cNvSpPr txBox="1">
            <a:spLocks/>
          </p:cNvSpPr>
          <p:nvPr/>
        </p:nvSpPr>
        <p:spPr>
          <a:xfrm>
            <a:off x="1559530" y="2085770"/>
            <a:ext cx="8109246" cy="1440056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800" b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爱设计年度总结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2" name="爱设计-10">
            <a:extLst>
              <a:ext uri="{FF2B5EF4-FFF2-40B4-BE49-F238E27FC236}">
                <a16:creationId xmlns:a16="http://schemas.microsoft.com/office/drawing/2014/main" id="{1DB59398-A57A-02B5-898C-58B88AC51134}"/>
              </a:ext>
            </a:extLst>
          </p:cNvPr>
          <p:cNvSpPr txBox="1">
            <a:spLocks/>
          </p:cNvSpPr>
          <p:nvPr/>
        </p:nvSpPr>
        <p:spPr>
          <a:xfrm>
            <a:off x="1559530" y="3373595"/>
            <a:ext cx="8109246" cy="500304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ISHEJI</a:t>
            </a:r>
            <a:r>
              <a:rPr lang="en-US" altLang="zh-CN" sz="2000" b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</a:t>
            </a:r>
            <a:r>
              <a:rPr lang="en-US" altLang="zh-CN" sz="2000" b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</a:t>
            </a:r>
            <a:r>
              <a:rPr lang="en-US" altLang="zh-CN" sz="2000" b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RODUCT OPERATION YEAR-END REPORT</a:t>
            </a:r>
          </a:p>
        </p:txBody>
      </p:sp>
      <p:grpSp>
        <p:nvGrpSpPr>
          <p:cNvPr id="82" name="爱设计-11">
            <a:extLst>
              <a:ext uri="{FF2B5EF4-FFF2-40B4-BE49-F238E27FC236}">
                <a16:creationId xmlns:a16="http://schemas.microsoft.com/office/drawing/2014/main" id="{64036E50-EC3A-FD75-1F51-A4F8C3B2ADD3}"/>
              </a:ext>
            </a:extLst>
          </p:cNvPr>
          <p:cNvGrpSpPr/>
          <p:nvPr/>
        </p:nvGrpSpPr>
        <p:grpSpPr>
          <a:xfrm>
            <a:off x="10539246" y="468403"/>
            <a:ext cx="979654" cy="747019"/>
            <a:chOff x="10539246" y="468403"/>
            <a:chExt cx="979654" cy="747019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81D868F7-A820-0E4E-2259-593713EE8CD8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solidFill>
              <a:schemeClr val="bg1"/>
            </a:solidFill>
          </p:grpSpPr>
          <p:sp>
            <p:nvSpPr>
              <p:cNvPr id="66" name="爱设计-11-1">
                <a:extLst>
                  <a:ext uri="{FF2B5EF4-FFF2-40B4-BE49-F238E27FC236}">
                    <a16:creationId xmlns:a16="http://schemas.microsoft.com/office/drawing/2014/main" id="{D0B18895-13FA-2B49-691E-E4E9FEE820C1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11-2">
                <a:extLst>
                  <a:ext uri="{FF2B5EF4-FFF2-40B4-BE49-F238E27FC236}">
                    <a16:creationId xmlns:a16="http://schemas.microsoft.com/office/drawing/2014/main" id="{D232A1E7-29C2-AEB5-F2E3-3324A82E6A89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爱设计-11-3">
                <a:extLst>
                  <a:ext uri="{FF2B5EF4-FFF2-40B4-BE49-F238E27FC236}">
                    <a16:creationId xmlns:a16="http://schemas.microsoft.com/office/drawing/2014/main" id="{8DC114CF-9E0E-2189-6D7D-E167113E1966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爱设计-11-4">
                <a:extLst>
                  <a:ext uri="{FF2B5EF4-FFF2-40B4-BE49-F238E27FC236}">
                    <a16:creationId xmlns:a16="http://schemas.microsoft.com/office/drawing/2014/main" id="{6CFE9ADC-CE97-C356-3054-7E7C5C91DB7B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11-5">
                <a:extLst>
                  <a:ext uri="{FF2B5EF4-FFF2-40B4-BE49-F238E27FC236}">
                    <a16:creationId xmlns:a16="http://schemas.microsoft.com/office/drawing/2014/main" id="{E60E45EC-3191-8549-B13E-945E5A305BC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爱设计-11-6">
                <a:extLst>
                  <a:ext uri="{FF2B5EF4-FFF2-40B4-BE49-F238E27FC236}">
                    <a16:creationId xmlns:a16="http://schemas.microsoft.com/office/drawing/2014/main" id="{8A96343B-0EC3-E8FE-B3DB-B71447D8BCFD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爱设计-11-7">
                <a:extLst>
                  <a:ext uri="{FF2B5EF4-FFF2-40B4-BE49-F238E27FC236}">
                    <a16:creationId xmlns:a16="http://schemas.microsoft.com/office/drawing/2014/main" id="{0EB35091-FCA1-38C8-A4CC-5880A11407F4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爱设计-11-8">
                <a:extLst>
                  <a:ext uri="{FF2B5EF4-FFF2-40B4-BE49-F238E27FC236}">
                    <a16:creationId xmlns:a16="http://schemas.microsoft.com/office/drawing/2014/main" id="{9A562BB7-EC63-D8B0-5A90-DA484D71760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1" name="爱设计-11-9">
              <a:extLst>
                <a:ext uri="{FF2B5EF4-FFF2-40B4-BE49-F238E27FC236}">
                  <a16:creationId xmlns:a16="http://schemas.microsoft.com/office/drawing/2014/main" id="{3FB87B2B-A77E-973A-3C7D-788A82C5E5A8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3461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C466EAF2-071B-ACB2-77DE-E55BB3B670EF}"/>
              </a:ext>
            </a:extLst>
          </p:cNvPr>
          <p:cNvSpPr/>
          <p:nvPr/>
        </p:nvSpPr>
        <p:spPr>
          <a:xfrm>
            <a:off x="749300" y="2912227"/>
            <a:ext cx="10693400" cy="3323473"/>
          </a:xfrm>
          <a:prstGeom prst="rect">
            <a:avLst/>
          </a:prstGeom>
          <a:solidFill>
            <a:schemeClr val="bg1">
              <a:lumMod val="95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OPPOSans R" panose="00020600040101010101" pitchFamily="18" charset="-122"/>
            </a:endParaRPr>
          </a:p>
        </p:txBody>
      </p:sp>
      <p:grpSp>
        <p:nvGrpSpPr>
          <p:cNvPr id="3" name="爱设计-2">
            <a:extLst>
              <a:ext uri="{FF2B5EF4-FFF2-40B4-BE49-F238E27FC236}">
                <a16:creationId xmlns:a16="http://schemas.microsoft.com/office/drawing/2014/main" id="{8C7A23BA-D93E-88F0-06AA-06D1491A1060}"/>
              </a:ext>
            </a:extLst>
          </p:cNvPr>
          <p:cNvGrpSpPr/>
          <p:nvPr/>
        </p:nvGrpSpPr>
        <p:grpSpPr>
          <a:xfrm>
            <a:off x="1034257" y="3451670"/>
            <a:ext cx="10123486" cy="2244587"/>
            <a:chOff x="1034257" y="3236679"/>
            <a:chExt cx="10123486" cy="2244587"/>
          </a:xfrm>
        </p:grpSpPr>
        <p:sp>
          <p:nvSpPr>
            <p:cNvPr id="4" name="爱设计-2-1">
              <a:extLst>
                <a:ext uri="{FF2B5EF4-FFF2-40B4-BE49-F238E27FC236}">
                  <a16:creationId xmlns:a16="http://schemas.microsoft.com/office/drawing/2014/main" id="{7761DD84-0560-A31F-29F0-A2719BF0DCA9}"/>
                </a:ext>
              </a:extLst>
            </p:cNvPr>
            <p:cNvSpPr/>
            <p:nvPr/>
          </p:nvSpPr>
          <p:spPr>
            <a:xfrm>
              <a:off x="1034257" y="3552670"/>
              <a:ext cx="2372090" cy="704850"/>
            </a:xfrm>
            <a:prstGeom prst="roundRect">
              <a:avLst>
                <a:gd name="adj" fmla="val 8559"/>
              </a:avLst>
            </a:prstGeom>
            <a:gradFill flip="none" rotWithShape="1">
              <a:gsLst>
                <a:gs pos="1000">
                  <a:schemeClr val="accent1"/>
                </a:gs>
                <a:gs pos="100000">
                  <a:schemeClr val="accent1">
                    <a:lumMod val="80000"/>
                    <a:lumOff val="2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dirty="0">
                <a:latin typeface="OPPOSans R" panose="00020600040101010101" pitchFamily="18" charset="-122"/>
              </a:endParaRPr>
            </a:p>
          </p:txBody>
        </p:sp>
        <p:sp>
          <p:nvSpPr>
            <p:cNvPr id="5" name="爱设计-2-2">
              <a:extLst>
                <a:ext uri="{FF2B5EF4-FFF2-40B4-BE49-F238E27FC236}">
                  <a16:creationId xmlns:a16="http://schemas.microsoft.com/office/drawing/2014/main" id="{5DB9A980-1ED1-BD61-790F-D373BF8D0C9F}"/>
                </a:ext>
              </a:extLst>
            </p:cNvPr>
            <p:cNvSpPr/>
            <p:nvPr/>
          </p:nvSpPr>
          <p:spPr>
            <a:xfrm>
              <a:off x="3618056" y="3552670"/>
              <a:ext cx="2372090" cy="704850"/>
            </a:xfrm>
            <a:prstGeom prst="roundRect">
              <a:avLst>
                <a:gd name="adj" fmla="val 8559"/>
              </a:avLst>
            </a:prstGeom>
            <a:gradFill flip="none" rotWithShape="1">
              <a:gsLst>
                <a:gs pos="1000">
                  <a:schemeClr val="accent2"/>
                </a:gs>
                <a:gs pos="100000">
                  <a:schemeClr val="accent2">
                    <a:lumMod val="80000"/>
                    <a:lumOff val="2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dirty="0">
                <a:latin typeface="OPPOSans R" panose="00020600040101010101" pitchFamily="18" charset="-122"/>
              </a:endParaRPr>
            </a:p>
          </p:txBody>
        </p:sp>
        <p:sp>
          <p:nvSpPr>
            <p:cNvPr id="6" name="爱设计-2-3">
              <a:extLst>
                <a:ext uri="{FF2B5EF4-FFF2-40B4-BE49-F238E27FC236}">
                  <a16:creationId xmlns:a16="http://schemas.microsoft.com/office/drawing/2014/main" id="{4026CB03-95C9-83FA-D99E-F01EDF6824CA}"/>
                </a:ext>
              </a:extLst>
            </p:cNvPr>
            <p:cNvSpPr/>
            <p:nvPr/>
          </p:nvSpPr>
          <p:spPr>
            <a:xfrm>
              <a:off x="6201855" y="3552670"/>
              <a:ext cx="2372090" cy="704850"/>
            </a:xfrm>
            <a:prstGeom prst="roundRect">
              <a:avLst>
                <a:gd name="adj" fmla="val 8559"/>
              </a:avLst>
            </a:prstGeom>
            <a:gradFill flip="none" rotWithShape="1">
              <a:gsLst>
                <a:gs pos="1000">
                  <a:schemeClr val="accent1"/>
                </a:gs>
                <a:gs pos="100000">
                  <a:schemeClr val="accent1">
                    <a:lumMod val="80000"/>
                    <a:lumOff val="2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dirty="0">
                <a:latin typeface="OPPOSans R" panose="00020600040101010101" pitchFamily="18" charset="-122"/>
              </a:endParaRPr>
            </a:p>
          </p:txBody>
        </p:sp>
        <p:sp>
          <p:nvSpPr>
            <p:cNvPr id="7" name="爱设计-2-4">
              <a:extLst>
                <a:ext uri="{FF2B5EF4-FFF2-40B4-BE49-F238E27FC236}">
                  <a16:creationId xmlns:a16="http://schemas.microsoft.com/office/drawing/2014/main" id="{8D01D827-0AEB-A5A8-5A58-6ECD8FBC8801}"/>
                </a:ext>
              </a:extLst>
            </p:cNvPr>
            <p:cNvSpPr/>
            <p:nvPr/>
          </p:nvSpPr>
          <p:spPr>
            <a:xfrm>
              <a:off x="8785653" y="3552670"/>
              <a:ext cx="2372090" cy="704850"/>
            </a:xfrm>
            <a:prstGeom prst="roundRect">
              <a:avLst>
                <a:gd name="adj" fmla="val 8559"/>
              </a:avLst>
            </a:prstGeom>
            <a:gradFill flip="none" rotWithShape="1">
              <a:gsLst>
                <a:gs pos="1000">
                  <a:schemeClr val="accent2"/>
                </a:gs>
                <a:gs pos="100000">
                  <a:schemeClr val="accent2">
                    <a:lumMod val="80000"/>
                    <a:lumOff val="2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dirty="0">
                <a:latin typeface="OPPOSans R" panose="00020600040101010101" pitchFamily="18" charset="-122"/>
              </a:endParaRPr>
            </a:p>
          </p:txBody>
        </p:sp>
        <p:grpSp>
          <p:nvGrpSpPr>
            <p:cNvPr id="8" name="gaoding-6">
              <a:extLst>
                <a:ext uri="{FF2B5EF4-FFF2-40B4-BE49-F238E27FC236}">
                  <a16:creationId xmlns:a16="http://schemas.microsoft.com/office/drawing/2014/main" id="{BC042C3A-2238-3AFC-9F13-F13662998916}"/>
                </a:ext>
              </a:extLst>
            </p:cNvPr>
            <p:cNvGrpSpPr/>
            <p:nvPr/>
          </p:nvGrpSpPr>
          <p:grpSpPr>
            <a:xfrm>
              <a:off x="2959077" y="3236679"/>
              <a:ext cx="6288746" cy="1136050"/>
              <a:chOff x="2868590" y="3212069"/>
              <a:chExt cx="6288746" cy="1136050"/>
            </a:xfrm>
          </p:grpSpPr>
          <p:sp>
            <p:nvSpPr>
              <p:cNvPr id="17" name="爱设计-2-5">
                <a:extLst>
                  <a:ext uri="{FF2B5EF4-FFF2-40B4-BE49-F238E27FC236}">
                    <a16:creationId xmlns:a16="http://schemas.microsoft.com/office/drawing/2014/main" id="{C7C372C9-1886-C04B-531B-540657DE1935}"/>
                  </a:ext>
                </a:extLst>
              </p:cNvPr>
              <p:cNvSpPr/>
              <p:nvPr/>
            </p:nvSpPr>
            <p:spPr>
              <a:xfrm rot="18977061">
                <a:off x="2868590" y="3212071"/>
                <a:ext cx="1136048" cy="1136048"/>
              </a:xfrm>
              <a:prstGeom prst="arc">
                <a:avLst/>
              </a:prstGeom>
              <a:ln w="76200" cap="rnd">
                <a:solidFill>
                  <a:schemeClr val="tx1">
                    <a:lumMod val="75000"/>
                    <a:lumOff val="25000"/>
                  </a:schemeClr>
                </a:solidFill>
                <a:round/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OPPOSans R" panose="00020600040101010101" pitchFamily="18" charset="-122"/>
                </a:endParaRPr>
              </a:p>
            </p:txBody>
          </p:sp>
          <p:sp>
            <p:nvSpPr>
              <p:cNvPr id="18" name="爱设计-2-6">
                <a:extLst>
                  <a:ext uri="{FF2B5EF4-FFF2-40B4-BE49-F238E27FC236}">
                    <a16:creationId xmlns:a16="http://schemas.microsoft.com/office/drawing/2014/main" id="{38A31291-56F7-AA6E-5A3B-35B47D8CD386}"/>
                  </a:ext>
                </a:extLst>
              </p:cNvPr>
              <p:cNvSpPr/>
              <p:nvPr/>
            </p:nvSpPr>
            <p:spPr>
              <a:xfrm rot="18977061">
                <a:off x="5437490" y="3212070"/>
                <a:ext cx="1136048" cy="1136048"/>
              </a:xfrm>
              <a:prstGeom prst="arc">
                <a:avLst/>
              </a:prstGeom>
              <a:ln w="76200" cap="rnd">
                <a:solidFill>
                  <a:schemeClr val="tx1">
                    <a:lumMod val="75000"/>
                    <a:lumOff val="25000"/>
                  </a:schemeClr>
                </a:solidFill>
                <a:round/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OPPOSans R" panose="00020600040101010101" pitchFamily="18" charset="-122"/>
                </a:endParaRPr>
              </a:p>
            </p:txBody>
          </p:sp>
          <p:sp>
            <p:nvSpPr>
              <p:cNvPr id="19" name="爱设计-2-7">
                <a:extLst>
                  <a:ext uri="{FF2B5EF4-FFF2-40B4-BE49-F238E27FC236}">
                    <a16:creationId xmlns:a16="http://schemas.microsoft.com/office/drawing/2014/main" id="{92A9C388-A533-7434-A88E-27BEE37DC92F}"/>
                  </a:ext>
                </a:extLst>
              </p:cNvPr>
              <p:cNvSpPr/>
              <p:nvPr/>
            </p:nvSpPr>
            <p:spPr>
              <a:xfrm rot="18977061">
                <a:off x="8021288" y="3212069"/>
                <a:ext cx="1136048" cy="1136048"/>
              </a:xfrm>
              <a:prstGeom prst="arc">
                <a:avLst/>
              </a:prstGeom>
              <a:ln w="76200" cap="rnd">
                <a:solidFill>
                  <a:schemeClr val="tx1">
                    <a:lumMod val="75000"/>
                    <a:lumOff val="25000"/>
                  </a:schemeClr>
                </a:solidFill>
                <a:round/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latin typeface="OPPOSans R" panose="00020600040101010101" pitchFamily="18" charset="-122"/>
                </a:endParaRPr>
              </a:p>
            </p:txBody>
          </p:sp>
        </p:grpSp>
        <p:sp>
          <p:nvSpPr>
            <p:cNvPr id="9" name="爱设计-2-8">
              <a:extLst>
                <a:ext uri="{FF2B5EF4-FFF2-40B4-BE49-F238E27FC236}">
                  <a16:creationId xmlns:a16="http://schemas.microsoft.com/office/drawing/2014/main" id="{BC6BB6D0-3A06-ED1D-AA5E-E8FB6CCE44CA}"/>
                </a:ext>
              </a:extLst>
            </p:cNvPr>
            <p:cNvSpPr txBox="1"/>
            <p:nvPr/>
          </p:nvSpPr>
          <p:spPr>
            <a:xfrm>
              <a:off x="1198880" y="4378913"/>
              <a:ext cx="2070350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通过海报、文章、视频、音频、直播等形式创造优质内容，经由内容智能中台分发到各个渠道</a:t>
              </a:r>
            </a:p>
          </p:txBody>
        </p:sp>
        <p:sp>
          <p:nvSpPr>
            <p:cNvPr id="10" name="爱设计-2-9">
              <a:extLst>
                <a:ext uri="{FF2B5EF4-FFF2-40B4-BE49-F238E27FC236}">
                  <a16:creationId xmlns:a16="http://schemas.microsoft.com/office/drawing/2014/main" id="{9F175A68-98CF-FCBC-5856-EFD1529D888D}"/>
                </a:ext>
              </a:extLst>
            </p:cNvPr>
            <p:cNvSpPr txBox="1"/>
            <p:nvPr/>
          </p:nvSpPr>
          <p:spPr>
            <a:xfrm>
              <a:off x="6433211" y="4378913"/>
              <a:ext cx="2028190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以优质内容作为营销输出核心，承载品牌内核，引发用户的情感共鸣和价值观认同</a:t>
              </a:r>
            </a:p>
          </p:txBody>
        </p:sp>
        <p:sp>
          <p:nvSpPr>
            <p:cNvPr id="11" name="爱设计-2-10">
              <a:extLst>
                <a:ext uri="{FF2B5EF4-FFF2-40B4-BE49-F238E27FC236}">
                  <a16:creationId xmlns:a16="http://schemas.microsoft.com/office/drawing/2014/main" id="{D22BD236-5AD1-B26E-6E15-F86758513591}"/>
                </a:ext>
              </a:extLst>
            </p:cNvPr>
            <p:cNvSpPr txBox="1"/>
            <p:nvPr/>
          </p:nvSpPr>
          <p:spPr>
            <a:xfrm>
              <a:off x="3834204" y="4378913"/>
              <a:ext cx="1993036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基于全社交媒体平台进行全域流量整合营销，借助数据中台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KolRank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提供标准化产品及服务</a:t>
              </a:r>
            </a:p>
          </p:txBody>
        </p:sp>
        <p:sp>
          <p:nvSpPr>
            <p:cNvPr id="12" name="爱设计-2-11">
              <a:extLst>
                <a:ext uri="{FF2B5EF4-FFF2-40B4-BE49-F238E27FC236}">
                  <a16:creationId xmlns:a16="http://schemas.microsoft.com/office/drawing/2014/main" id="{BCEA4B2A-F16C-5FD2-CAA6-BECC09858918}"/>
                </a:ext>
              </a:extLst>
            </p:cNvPr>
            <p:cNvSpPr txBox="1"/>
            <p:nvPr/>
          </p:nvSpPr>
          <p:spPr>
            <a:xfrm>
              <a:off x="9054498" y="4378913"/>
              <a:ext cx="1994502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在不同流量平台开设个人账户，传递品牌声量，对平台用户种草、拉新以建立企业私域流量池</a:t>
              </a:r>
            </a:p>
          </p:txBody>
        </p:sp>
        <p:sp>
          <p:nvSpPr>
            <p:cNvPr id="13" name="爱设计-2-12">
              <a:extLst>
                <a:ext uri="{FF2B5EF4-FFF2-40B4-BE49-F238E27FC236}">
                  <a16:creationId xmlns:a16="http://schemas.microsoft.com/office/drawing/2014/main" id="{DD96A764-B2B8-0542-4C0D-F7337E0F9ED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23946" y="3718847"/>
              <a:ext cx="1905317" cy="359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内容智能流转</a:t>
              </a:r>
            </a:p>
          </p:txBody>
        </p:sp>
        <p:sp>
          <p:nvSpPr>
            <p:cNvPr id="14" name="爱设计-2-13">
              <a:extLst>
                <a:ext uri="{FF2B5EF4-FFF2-40B4-BE49-F238E27FC236}">
                  <a16:creationId xmlns:a16="http://schemas.microsoft.com/office/drawing/2014/main" id="{57F5756B-69B5-2FF7-C741-92DF19D704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835862" y="3718847"/>
              <a:ext cx="1905317" cy="359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数字资产管理</a:t>
              </a:r>
            </a:p>
          </p:txBody>
        </p:sp>
        <p:sp>
          <p:nvSpPr>
            <p:cNvPr id="15" name="爱设计-2-14">
              <a:extLst>
                <a:ext uri="{FF2B5EF4-FFF2-40B4-BE49-F238E27FC236}">
                  <a16:creationId xmlns:a16="http://schemas.microsoft.com/office/drawing/2014/main" id="{76CC684A-F69B-313A-5860-5074DBE1565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51467" y="3718847"/>
              <a:ext cx="1905317" cy="359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品牌塑造传播</a:t>
              </a:r>
            </a:p>
          </p:txBody>
        </p:sp>
        <p:sp>
          <p:nvSpPr>
            <p:cNvPr id="16" name="爱设计-2-15">
              <a:extLst>
                <a:ext uri="{FF2B5EF4-FFF2-40B4-BE49-F238E27FC236}">
                  <a16:creationId xmlns:a16="http://schemas.microsoft.com/office/drawing/2014/main" id="{5042FC97-592B-FAB8-89AF-9641AF0097A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17017" y="3718847"/>
              <a:ext cx="1905317" cy="359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全员营销获客</a:t>
              </a:r>
            </a:p>
          </p:txBody>
        </p:sp>
      </p:grpSp>
      <p:grpSp>
        <p:nvGrpSpPr>
          <p:cNvPr id="20" name="爱设计-3">
            <a:extLst>
              <a:ext uri="{FF2B5EF4-FFF2-40B4-BE49-F238E27FC236}">
                <a16:creationId xmlns:a16="http://schemas.microsoft.com/office/drawing/2014/main" id="{33EC525F-3871-29C9-C600-10A7DC14BC52}"/>
              </a:ext>
            </a:extLst>
          </p:cNvPr>
          <p:cNvGrpSpPr/>
          <p:nvPr/>
        </p:nvGrpSpPr>
        <p:grpSpPr>
          <a:xfrm>
            <a:off x="1198880" y="1853312"/>
            <a:ext cx="9794240" cy="841905"/>
            <a:chOff x="1198880" y="1853312"/>
            <a:chExt cx="9794240" cy="841905"/>
          </a:xfrm>
        </p:grpSpPr>
        <p:sp>
          <p:nvSpPr>
            <p:cNvPr id="21" name="爱设计-3-1">
              <a:extLst>
                <a:ext uri="{FF2B5EF4-FFF2-40B4-BE49-F238E27FC236}">
                  <a16:creationId xmlns:a16="http://schemas.microsoft.com/office/drawing/2014/main" id="{2046905C-2883-5945-C786-CC1F27440E19}"/>
                </a:ext>
              </a:extLst>
            </p:cNvPr>
            <p:cNvSpPr/>
            <p:nvPr/>
          </p:nvSpPr>
          <p:spPr>
            <a:xfrm rot="10800000" flipV="1">
              <a:off x="1198880" y="1853312"/>
              <a:ext cx="9794240" cy="841905"/>
            </a:xfrm>
            <a:prstGeom prst="roundRect">
              <a:avLst>
                <a:gd name="adj" fmla="val 533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爱设计-3-2">
              <a:extLst>
                <a:ext uri="{FF2B5EF4-FFF2-40B4-BE49-F238E27FC236}">
                  <a16:creationId xmlns:a16="http://schemas.microsoft.com/office/drawing/2014/main" id="{E910E14D-84AA-1FB6-C853-1022D484CE44}"/>
                </a:ext>
              </a:extLst>
            </p:cNvPr>
            <p:cNvSpPr txBox="1">
              <a:spLocks/>
            </p:cNvSpPr>
            <p:nvPr/>
          </p:nvSpPr>
          <p:spPr>
            <a:xfrm>
              <a:off x="3529807" y="1876458"/>
              <a:ext cx="7116455" cy="7956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ctr" anchorCtr="0">
              <a:no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爱设计是一家智能创意科技公司，是国内领先的内容创意全链路服务公司，致力于构建“创意资源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智能创作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内容管理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投放分发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数据监测的内容创意全链路平台。</a:t>
              </a:r>
            </a:p>
          </p:txBody>
        </p:sp>
        <p:sp>
          <p:nvSpPr>
            <p:cNvPr id="23" name="爱设计-3-3">
              <a:extLst>
                <a:ext uri="{FF2B5EF4-FFF2-40B4-BE49-F238E27FC236}">
                  <a16:creationId xmlns:a16="http://schemas.microsoft.com/office/drawing/2014/main" id="{C2F9436C-C807-5345-47D5-195EF657921F}"/>
                </a:ext>
              </a:extLst>
            </p:cNvPr>
            <p:cNvSpPr txBox="1"/>
            <p:nvPr/>
          </p:nvSpPr>
          <p:spPr>
            <a:xfrm>
              <a:off x="1545738" y="1931022"/>
              <a:ext cx="1984069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Pct val="25000"/>
                <a:buFontTx/>
                <a:buNone/>
                <a:defRPr/>
              </a:pPr>
              <a:r>
                <a:rPr kumimoji="0" lang="en-US" altLang="zh-CN" sz="4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2000+</a:t>
              </a:r>
              <a:endPara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24" name="爱设计-4">
            <a:extLst>
              <a:ext uri="{FF2B5EF4-FFF2-40B4-BE49-F238E27FC236}">
                <a16:creationId xmlns:a16="http://schemas.microsoft.com/office/drawing/2014/main" id="{5A1FD615-18D3-367A-3EF1-7BD2D6D37E33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4-1">
              <a:extLst>
                <a:ext uri="{FF2B5EF4-FFF2-40B4-BE49-F238E27FC236}">
                  <a16:creationId xmlns:a16="http://schemas.microsoft.com/office/drawing/2014/main" id="{2BED38BD-6F7C-BD2E-4B08-0FDEEC41F884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4-2">
              <a:extLst>
                <a:ext uri="{FF2B5EF4-FFF2-40B4-BE49-F238E27FC236}">
                  <a16:creationId xmlns:a16="http://schemas.microsoft.com/office/drawing/2014/main" id="{82F793A6-A20C-CD52-DFE9-BEF6F515E72E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4284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爱设计-1" descr="高楼大厦的城市&#10;&#10;描述已自动生成">
            <a:extLst>
              <a:ext uri="{FF2B5EF4-FFF2-40B4-BE49-F238E27FC236}">
                <a16:creationId xmlns:a16="http://schemas.microsoft.com/office/drawing/2014/main" id="{68383A16-D0F1-F6D7-160B-7A1BD40E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爱设计-2">
            <a:extLst>
              <a:ext uri="{FF2B5EF4-FFF2-40B4-BE49-F238E27FC236}">
                <a16:creationId xmlns:a16="http://schemas.microsoft.com/office/drawing/2014/main" id="{773CC1E4-3986-D3E0-7130-2FB7DE48A92A}"/>
              </a:ext>
            </a:extLst>
          </p:cNvPr>
          <p:cNvSpPr/>
          <p:nvPr/>
        </p:nvSpPr>
        <p:spPr>
          <a:xfrm>
            <a:off x="0" y="0"/>
            <a:ext cx="87471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爱设计-3">
            <a:extLst>
              <a:ext uri="{FF2B5EF4-FFF2-40B4-BE49-F238E27FC236}">
                <a16:creationId xmlns:a16="http://schemas.microsoft.com/office/drawing/2014/main" id="{14099154-CA02-CD9D-8DC7-0075F64B7ECA}"/>
              </a:ext>
            </a:extLst>
          </p:cNvPr>
          <p:cNvGrpSpPr/>
          <p:nvPr/>
        </p:nvGrpSpPr>
        <p:grpSpPr>
          <a:xfrm>
            <a:off x="6096000" y="0"/>
            <a:ext cx="1574800" cy="6858000"/>
            <a:chOff x="6096000" y="0"/>
            <a:chExt cx="1574800" cy="6858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" name="爱设计-3-1">
              <a:extLst>
                <a:ext uri="{FF2B5EF4-FFF2-40B4-BE49-F238E27FC236}">
                  <a16:creationId xmlns:a16="http://schemas.microsoft.com/office/drawing/2014/main" id="{5BE8C83C-8F8A-4A05-F50B-2E40D8556EE0}"/>
                </a:ext>
              </a:extLst>
            </p:cNvPr>
            <p:cNvSpPr/>
            <p:nvPr/>
          </p:nvSpPr>
          <p:spPr>
            <a:xfrm flipV="1">
              <a:off x="6096000" y="0"/>
              <a:ext cx="1574800" cy="9271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爱设计-3-2">
              <a:extLst>
                <a:ext uri="{FF2B5EF4-FFF2-40B4-BE49-F238E27FC236}">
                  <a16:creationId xmlns:a16="http://schemas.microsoft.com/office/drawing/2014/main" id="{EA61F23B-F0B1-C16F-E638-AB348D8BBFFE}"/>
                </a:ext>
              </a:extLst>
            </p:cNvPr>
            <p:cNvSpPr/>
            <p:nvPr/>
          </p:nvSpPr>
          <p:spPr>
            <a:xfrm>
              <a:off x="6096000" y="5930900"/>
              <a:ext cx="1574800" cy="9271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爱设计-4">
            <a:extLst>
              <a:ext uri="{FF2B5EF4-FFF2-40B4-BE49-F238E27FC236}">
                <a16:creationId xmlns:a16="http://schemas.microsoft.com/office/drawing/2014/main" id="{E1CAC995-6D66-5661-415B-202EC1F3131B}"/>
              </a:ext>
            </a:extLst>
          </p:cNvPr>
          <p:cNvSpPr/>
          <p:nvPr/>
        </p:nvSpPr>
        <p:spPr>
          <a:xfrm rot="2700000">
            <a:off x="7562288" y="106304"/>
            <a:ext cx="6645390" cy="6645390"/>
          </a:xfrm>
          <a:prstGeom prst="frame">
            <a:avLst>
              <a:gd name="adj1" fmla="val 1702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爱设计-5">
            <a:extLst>
              <a:ext uri="{FF2B5EF4-FFF2-40B4-BE49-F238E27FC236}">
                <a16:creationId xmlns:a16="http://schemas.microsoft.com/office/drawing/2014/main" id="{48A21471-D107-5AB7-353E-67FB9A79DEFF}"/>
              </a:ext>
            </a:extLst>
          </p:cNvPr>
          <p:cNvSpPr txBox="1"/>
          <p:nvPr/>
        </p:nvSpPr>
        <p:spPr>
          <a:xfrm>
            <a:off x="9799741" y="2497975"/>
            <a:ext cx="21704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</a:p>
        </p:txBody>
      </p:sp>
      <p:sp>
        <p:nvSpPr>
          <p:cNvPr id="20" name="爱设计-6">
            <a:extLst>
              <a:ext uri="{FF2B5EF4-FFF2-40B4-BE49-F238E27FC236}">
                <a16:creationId xmlns:a16="http://schemas.microsoft.com/office/drawing/2014/main" id="{43B6B362-7B8A-C7D6-8D0B-4C9CE99E30D6}"/>
              </a:ext>
            </a:extLst>
          </p:cNvPr>
          <p:cNvSpPr/>
          <p:nvPr/>
        </p:nvSpPr>
        <p:spPr>
          <a:xfrm>
            <a:off x="1929575" y="2043728"/>
            <a:ext cx="404268" cy="86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爱设计-7">
            <a:extLst>
              <a:ext uri="{FF2B5EF4-FFF2-40B4-BE49-F238E27FC236}">
                <a16:creationId xmlns:a16="http://schemas.microsoft.com/office/drawing/2014/main" id="{4E7BF047-7DE4-343F-ABC1-1C6984366D2C}"/>
              </a:ext>
            </a:extLst>
          </p:cNvPr>
          <p:cNvSpPr txBox="1"/>
          <p:nvPr/>
        </p:nvSpPr>
        <p:spPr>
          <a:xfrm>
            <a:off x="1841500" y="2346668"/>
            <a:ext cx="393699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</a:t>
            </a:r>
            <a:b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不足之处</a:t>
            </a:r>
          </a:p>
        </p:txBody>
      </p:sp>
      <p:sp>
        <p:nvSpPr>
          <p:cNvPr id="31" name="爱设计-8">
            <a:extLst>
              <a:ext uri="{FF2B5EF4-FFF2-40B4-BE49-F238E27FC236}">
                <a16:creationId xmlns:a16="http://schemas.microsoft.com/office/drawing/2014/main" id="{C1A29471-99A3-03D7-E214-7F2DE4F5602C}"/>
              </a:ext>
            </a:extLst>
          </p:cNvPr>
          <p:cNvSpPr txBox="1"/>
          <p:nvPr/>
        </p:nvSpPr>
        <p:spPr>
          <a:xfrm>
            <a:off x="1897604" y="4779260"/>
            <a:ext cx="326875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Completion of work</a:t>
            </a:r>
          </a:p>
        </p:txBody>
      </p:sp>
      <p:sp>
        <p:nvSpPr>
          <p:cNvPr id="42" name="爱设计-9">
            <a:extLst>
              <a:ext uri="{FF2B5EF4-FFF2-40B4-BE49-F238E27FC236}">
                <a16:creationId xmlns:a16="http://schemas.microsoft.com/office/drawing/2014/main" id="{7DB27354-6A8F-FED3-2CE2-88DE241A3B7F}"/>
              </a:ext>
            </a:extLst>
          </p:cNvPr>
          <p:cNvSpPr txBox="1"/>
          <p:nvPr/>
        </p:nvSpPr>
        <p:spPr>
          <a:xfrm>
            <a:off x="204570" y="1930840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01.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爱设计-10">
            <a:extLst>
              <a:ext uri="{FF2B5EF4-FFF2-40B4-BE49-F238E27FC236}">
                <a16:creationId xmlns:a16="http://schemas.microsoft.com/office/drawing/2014/main" id="{233EECC1-4826-EB61-7833-BD37EFA51595}"/>
              </a:ext>
            </a:extLst>
          </p:cNvPr>
          <p:cNvSpPr txBox="1"/>
          <p:nvPr/>
        </p:nvSpPr>
        <p:spPr>
          <a:xfrm>
            <a:off x="204570" y="2806503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02.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爱设计-11">
            <a:extLst>
              <a:ext uri="{FF2B5EF4-FFF2-40B4-BE49-F238E27FC236}">
                <a16:creationId xmlns:a16="http://schemas.microsoft.com/office/drawing/2014/main" id="{D51AFFFC-E1E8-C912-6B8C-CE24F76B3B18}"/>
              </a:ext>
            </a:extLst>
          </p:cNvPr>
          <p:cNvSpPr txBox="1"/>
          <p:nvPr/>
        </p:nvSpPr>
        <p:spPr>
          <a:xfrm>
            <a:off x="204570" y="3682166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3" name="爱设计-12">
            <a:extLst>
              <a:ext uri="{FF2B5EF4-FFF2-40B4-BE49-F238E27FC236}">
                <a16:creationId xmlns:a16="http://schemas.microsoft.com/office/drawing/2014/main" id="{F35E4A0C-2976-4C14-5876-90BCA0054872}"/>
              </a:ext>
            </a:extLst>
          </p:cNvPr>
          <p:cNvSpPr txBox="1"/>
          <p:nvPr/>
        </p:nvSpPr>
        <p:spPr>
          <a:xfrm>
            <a:off x="204570" y="4557829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04.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93570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爱设计-1">
            <a:extLst>
              <a:ext uri="{FF2B5EF4-FFF2-40B4-BE49-F238E27FC236}">
                <a16:creationId xmlns:a16="http://schemas.microsoft.com/office/drawing/2014/main" id="{A33A0E06-FF8D-6CFD-D499-B71DB3D4ED2B}"/>
              </a:ext>
            </a:extLst>
          </p:cNvPr>
          <p:cNvCxnSpPr>
            <a:cxnSpLocks/>
          </p:cNvCxnSpPr>
          <p:nvPr/>
        </p:nvCxnSpPr>
        <p:spPr>
          <a:xfrm>
            <a:off x="2120617" y="1924527"/>
            <a:ext cx="1" cy="181224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爱设计-2">
            <a:extLst>
              <a:ext uri="{FF2B5EF4-FFF2-40B4-BE49-F238E27FC236}">
                <a16:creationId xmlns:a16="http://schemas.microsoft.com/office/drawing/2014/main" id="{61F5B466-732D-4143-4D52-4552CE82D017}"/>
              </a:ext>
            </a:extLst>
          </p:cNvPr>
          <p:cNvSpPr/>
          <p:nvPr/>
        </p:nvSpPr>
        <p:spPr>
          <a:xfrm>
            <a:off x="2044645" y="3688499"/>
            <a:ext cx="151945" cy="151945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cxnSp>
        <p:nvCxnSpPr>
          <p:cNvPr id="4" name="爱设计-3">
            <a:extLst>
              <a:ext uri="{FF2B5EF4-FFF2-40B4-BE49-F238E27FC236}">
                <a16:creationId xmlns:a16="http://schemas.microsoft.com/office/drawing/2014/main" id="{A1DD742B-05EF-46F6-0AA7-96FF8FE562AB}"/>
              </a:ext>
            </a:extLst>
          </p:cNvPr>
          <p:cNvCxnSpPr>
            <a:cxnSpLocks/>
          </p:cNvCxnSpPr>
          <p:nvPr/>
        </p:nvCxnSpPr>
        <p:spPr>
          <a:xfrm>
            <a:off x="4108309" y="1924527"/>
            <a:ext cx="0" cy="19159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爱设计-4">
            <a:extLst>
              <a:ext uri="{FF2B5EF4-FFF2-40B4-BE49-F238E27FC236}">
                <a16:creationId xmlns:a16="http://schemas.microsoft.com/office/drawing/2014/main" id="{B14F8B98-F4E8-1B2A-3E7F-D6DBDABACA4F}"/>
              </a:ext>
            </a:extLst>
          </p:cNvPr>
          <p:cNvSpPr/>
          <p:nvPr/>
        </p:nvSpPr>
        <p:spPr>
          <a:xfrm>
            <a:off x="4032337" y="3688499"/>
            <a:ext cx="151945" cy="151945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cxnSp>
        <p:nvCxnSpPr>
          <p:cNvPr id="6" name="爱设计-5">
            <a:extLst>
              <a:ext uri="{FF2B5EF4-FFF2-40B4-BE49-F238E27FC236}">
                <a16:creationId xmlns:a16="http://schemas.microsoft.com/office/drawing/2014/main" id="{646F7811-C68B-8386-CC08-988CBDC4D3D8}"/>
              </a:ext>
            </a:extLst>
          </p:cNvPr>
          <p:cNvCxnSpPr>
            <a:cxnSpLocks/>
            <a:endCxn id="7" idx="4"/>
          </p:cNvCxnSpPr>
          <p:nvPr/>
        </p:nvCxnSpPr>
        <p:spPr>
          <a:xfrm>
            <a:off x="6096000" y="1924527"/>
            <a:ext cx="2" cy="19159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爱设计-6">
            <a:extLst>
              <a:ext uri="{FF2B5EF4-FFF2-40B4-BE49-F238E27FC236}">
                <a16:creationId xmlns:a16="http://schemas.microsoft.com/office/drawing/2014/main" id="{4259F7A5-B3DD-9740-0D64-EA8E51CF698A}"/>
              </a:ext>
            </a:extLst>
          </p:cNvPr>
          <p:cNvSpPr/>
          <p:nvPr/>
        </p:nvSpPr>
        <p:spPr>
          <a:xfrm>
            <a:off x="6020029" y="3688499"/>
            <a:ext cx="151945" cy="151945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cxnSp>
        <p:nvCxnSpPr>
          <p:cNvPr id="8" name="爱设计-7">
            <a:extLst>
              <a:ext uri="{FF2B5EF4-FFF2-40B4-BE49-F238E27FC236}">
                <a16:creationId xmlns:a16="http://schemas.microsoft.com/office/drawing/2014/main" id="{48C5F072-3B7B-1F49-59BA-859C7B3E38E7}"/>
              </a:ext>
            </a:extLst>
          </p:cNvPr>
          <p:cNvCxnSpPr>
            <a:cxnSpLocks/>
            <a:endCxn id="9" idx="4"/>
          </p:cNvCxnSpPr>
          <p:nvPr/>
        </p:nvCxnSpPr>
        <p:spPr>
          <a:xfrm>
            <a:off x="10043055" y="1924527"/>
            <a:ext cx="28329" cy="19342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爱设计-8">
            <a:extLst>
              <a:ext uri="{FF2B5EF4-FFF2-40B4-BE49-F238E27FC236}">
                <a16:creationId xmlns:a16="http://schemas.microsoft.com/office/drawing/2014/main" id="{36161E35-6679-6F84-6605-151407A8E28C}"/>
              </a:ext>
            </a:extLst>
          </p:cNvPr>
          <p:cNvSpPr/>
          <p:nvPr/>
        </p:nvSpPr>
        <p:spPr>
          <a:xfrm>
            <a:off x="9995411" y="3706827"/>
            <a:ext cx="151945" cy="151945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cxnSp>
        <p:nvCxnSpPr>
          <p:cNvPr id="10" name="爱设计-9">
            <a:extLst>
              <a:ext uri="{FF2B5EF4-FFF2-40B4-BE49-F238E27FC236}">
                <a16:creationId xmlns:a16="http://schemas.microsoft.com/office/drawing/2014/main" id="{B653E135-1ACE-4237-C7AD-1FD6AA02983D}"/>
              </a:ext>
            </a:extLst>
          </p:cNvPr>
          <p:cNvCxnSpPr>
            <a:cxnSpLocks/>
            <a:endCxn id="11" idx="4"/>
          </p:cNvCxnSpPr>
          <p:nvPr/>
        </p:nvCxnSpPr>
        <p:spPr>
          <a:xfrm>
            <a:off x="8055364" y="1924527"/>
            <a:ext cx="28329" cy="19159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爱设计-10">
            <a:extLst>
              <a:ext uri="{FF2B5EF4-FFF2-40B4-BE49-F238E27FC236}">
                <a16:creationId xmlns:a16="http://schemas.microsoft.com/office/drawing/2014/main" id="{131A1AC0-A5B8-E27D-118B-74BB6CF3A3F1}"/>
              </a:ext>
            </a:extLst>
          </p:cNvPr>
          <p:cNvSpPr/>
          <p:nvPr/>
        </p:nvSpPr>
        <p:spPr>
          <a:xfrm>
            <a:off x="8007720" y="3688499"/>
            <a:ext cx="151945" cy="151945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2" name="爱设计-11">
            <a:extLst>
              <a:ext uri="{FF2B5EF4-FFF2-40B4-BE49-F238E27FC236}">
                <a16:creationId xmlns:a16="http://schemas.microsoft.com/office/drawing/2014/main" id="{A14094D6-89D4-4EFA-EC53-6D01546AE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7142" y="1924527"/>
            <a:ext cx="2226951" cy="1323813"/>
          </a:xfrm>
          <a:custGeom>
            <a:avLst/>
            <a:gdLst>
              <a:gd name="T0" fmla="*/ 6011 w 7472"/>
              <a:gd name="T1" fmla="*/ 4439 h 4440"/>
              <a:gd name="T2" fmla="*/ 0 w 7472"/>
              <a:gd name="T3" fmla="*/ 4439 h 4440"/>
              <a:gd name="T4" fmla="*/ 1460 w 7472"/>
              <a:gd name="T5" fmla="*/ 2219 h 4440"/>
              <a:gd name="T6" fmla="*/ 0 w 7472"/>
              <a:gd name="T7" fmla="*/ 0 h 4440"/>
              <a:gd name="T8" fmla="*/ 6011 w 7472"/>
              <a:gd name="T9" fmla="*/ 0 h 4440"/>
              <a:gd name="T10" fmla="*/ 7471 w 7472"/>
              <a:gd name="T11" fmla="*/ 2219 h 4440"/>
              <a:gd name="T12" fmla="*/ 6011 w 7472"/>
              <a:gd name="T13" fmla="*/ 4439 h 4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72" h="4440">
                <a:moveTo>
                  <a:pt x="6011" y="4439"/>
                </a:moveTo>
                <a:lnTo>
                  <a:pt x="0" y="4439"/>
                </a:lnTo>
                <a:lnTo>
                  <a:pt x="1460" y="2219"/>
                </a:lnTo>
                <a:lnTo>
                  <a:pt x="0" y="0"/>
                </a:lnTo>
                <a:lnTo>
                  <a:pt x="6011" y="0"/>
                </a:lnTo>
                <a:lnTo>
                  <a:pt x="7471" y="2219"/>
                </a:lnTo>
                <a:lnTo>
                  <a:pt x="6011" y="4439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UA" dirty="0">
              <a:latin typeface="OPPOSans R" panose="00020600040101010101" pitchFamily="18" charset="-122"/>
            </a:endParaRPr>
          </a:p>
        </p:txBody>
      </p:sp>
      <p:sp>
        <p:nvSpPr>
          <p:cNvPr id="13" name="爱设计-12">
            <a:extLst>
              <a:ext uri="{FF2B5EF4-FFF2-40B4-BE49-F238E27FC236}">
                <a16:creationId xmlns:a16="http://schemas.microsoft.com/office/drawing/2014/main" id="{178EE04C-3088-F511-694C-7B20CFBDB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4833" y="1924527"/>
            <a:ext cx="2226951" cy="1323813"/>
          </a:xfrm>
          <a:custGeom>
            <a:avLst/>
            <a:gdLst>
              <a:gd name="T0" fmla="*/ 6010 w 7472"/>
              <a:gd name="T1" fmla="*/ 4439 h 4440"/>
              <a:gd name="T2" fmla="*/ 0 w 7472"/>
              <a:gd name="T3" fmla="*/ 4439 h 4440"/>
              <a:gd name="T4" fmla="*/ 1460 w 7472"/>
              <a:gd name="T5" fmla="*/ 2219 h 4440"/>
              <a:gd name="T6" fmla="*/ 0 w 7472"/>
              <a:gd name="T7" fmla="*/ 0 h 4440"/>
              <a:gd name="T8" fmla="*/ 6010 w 7472"/>
              <a:gd name="T9" fmla="*/ 0 h 4440"/>
              <a:gd name="T10" fmla="*/ 7471 w 7472"/>
              <a:gd name="T11" fmla="*/ 2219 h 4440"/>
              <a:gd name="T12" fmla="*/ 6010 w 7472"/>
              <a:gd name="T13" fmla="*/ 4439 h 4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72" h="4440">
                <a:moveTo>
                  <a:pt x="6010" y="4439"/>
                </a:moveTo>
                <a:lnTo>
                  <a:pt x="0" y="4439"/>
                </a:lnTo>
                <a:lnTo>
                  <a:pt x="1460" y="2219"/>
                </a:lnTo>
                <a:lnTo>
                  <a:pt x="0" y="0"/>
                </a:lnTo>
                <a:lnTo>
                  <a:pt x="6010" y="0"/>
                </a:lnTo>
                <a:lnTo>
                  <a:pt x="7471" y="2219"/>
                </a:lnTo>
                <a:lnTo>
                  <a:pt x="6010" y="4439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UA" dirty="0">
              <a:latin typeface="OPPOSans R" panose="00020600040101010101" pitchFamily="18" charset="-122"/>
            </a:endParaRPr>
          </a:p>
        </p:txBody>
      </p:sp>
      <p:sp>
        <p:nvSpPr>
          <p:cNvPr id="14" name="爱设计-13">
            <a:extLst>
              <a:ext uri="{FF2B5EF4-FFF2-40B4-BE49-F238E27FC236}">
                <a16:creationId xmlns:a16="http://schemas.microsoft.com/office/drawing/2014/main" id="{1673363C-3A61-16B3-E699-7C4041DB21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7907" y="1924527"/>
            <a:ext cx="2226951" cy="1323813"/>
          </a:xfrm>
          <a:custGeom>
            <a:avLst/>
            <a:gdLst>
              <a:gd name="T0" fmla="*/ 6011 w 7472"/>
              <a:gd name="T1" fmla="*/ 4439 h 4440"/>
              <a:gd name="T2" fmla="*/ 0 w 7472"/>
              <a:gd name="T3" fmla="*/ 4439 h 4440"/>
              <a:gd name="T4" fmla="*/ 1460 w 7472"/>
              <a:gd name="T5" fmla="*/ 2219 h 4440"/>
              <a:gd name="T6" fmla="*/ 0 w 7472"/>
              <a:gd name="T7" fmla="*/ 0 h 4440"/>
              <a:gd name="T8" fmla="*/ 6011 w 7472"/>
              <a:gd name="T9" fmla="*/ 0 h 4440"/>
              <a:gd name="T10" fmla="*/ 7471 w 7472"/>
              <a:gd name="T11" fmla="*/ 2219 h 4440"/>
              <a:gd name="T12" fmla="*/ 6011 w 7472"/>
              <a:gd name="T13" fmla="*/ 4439 h 4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72" h="4440">
                <a:moveTo>
                  <a:pt x="6011" y="4439"/>
                </a:moveTo>
                <a:lnTo>
                  <a:pt x="0" y="4439"/>
                </a:lnTo>
                <a:lnTo>
                  <a:pt x="1460" y="2219"/>
                </a:lnTo>
                <a:lnTo>
                  <a:pt x="0" y="0"/>
                </a:lnTo>
                <a:lnTo>
                  <a:pt x="6011" y="0"/>
                </a:lnTo>
                <a:lnTo>
                  <a:pt x="7471" y="2219"/>
                </a:lnTo>
                <a:lnTo>
                  <a:pt x="6011" y="4439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UA" dirty="0">
              <a:latin typeface="OPPOSans R" panose="00020600040101010101" pitchFamily="18" charset="-122"/>
            </a:endParaRPr>
          </a:p>
        </p:txBody>
      </p:sp>
      <p:sp>
        <p:nvSpPr>
          <p:cNvPr id="15" name="爱设计-14">
            <a:extLst>
              <a:ext uri="{FF2B5EF4-FFF2-40B4-BE49-F238E27FC236}">
                <a16:creationId xmlns:a16="http://schemas.microsoft.com/office/drawing/2014/main" id="{5D1C9F24-6B78-EBE6-34E5-C5B9B6F14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2525" y="1924527"/>
            <a:ext cx="2226951" cy="1323813"/>
          </a:xfrm>
          <a:custGeom>
            <a:avLst/>
            <a:gdLst>
              <a:gd name="T0" fmla="*/ 6010 w 7471"/>
              <a:gd name="T1" fmla="*/ 4439 h 4440"/>
              <a:gd name="T2" fmla="*/ 0 w 7471"/>
              <a:gd name="T3" fmla="*/ 4439 h 4440"/>
              <a:gd name="T4" fmla="*/ 1460 w 7471"/>
              <a:gd name="T5" fmla="*/ 2219 h 4440"/>
              <a:gd name="T6" fmla="*/ 0 w 7471"/>
              <a:gd name="T7" fmla="*/ 0 h 4440"/>
              <a:gd name="T8" fmla="*/ 6010 w 7471"/>
              <a:gd name="T9" fmla="*/ 0 h 4440"/>
              <a:gd name="T10" fmla="*/ 7470 w 7471"/>
              <a:gd name="T11" fmla="*/ 2219 h 4440"/>
              <a:gd name="T12" fmla="*/ 6010 w 7471"/>
              <a:gd name="T13" fmla="*/ 4439 h 4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71" h="4440">
                <a:moveTo>
                  <a:pt x="6010" y="4439"/>
                </a:moveTo>
                <a:lnTo>
                  <a:pt x="0" y="4439"/>
                </a:lnTo>
                <a:lnTo>
                  <a:pt x="1460" y="2219"/>
                </a:lnTo>
                <a:lnTo>
                  <a:pt x="0" y="0"/>
                </a:lnTo>
                <a:lnTo>
                  <a:pt x="6010" y="0"/>
                </a:lnTo>
                <a:lnTo>
                  <a:pt x="7470" y="2219"/>
                </a:lnTo>
                <a:lnTo>
                  <a:pt x="6010" y="4439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UA" dirty="0">
              <a:latin typeface="OPPOSans R" panose="00020600040101010101" pitchFamily="18" charset="-122"/>
            </a:endParaRPr>
          </a:p>
        </p:txBody>
      </p:sp>
      <p:sp>
        <p:nvSpPr>
          <p:cNvPr id="16" name="爱设计-15">
            <a:extLst>
              <a:ext uri="{FF2B5EF4-FFF2-40B4-BE49-F238E27FC236}">
                <a16:creationId xmlns:a16="http://schemas.microsoft.com/office/drawing/2014/main" id="{34641C53-4081-F3EF-26B2-70F2B21D21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0216" y="1924527"/>
            <a:ext cx="2226951" cy="1323813"/>
          </a:xfrm>
          <a:custGeom>
            <a:avLst/>
            <a:gdLst>
              <a:gd name="T0" fmla="*/ 6010 w 7471"/>
              <a:gd name="T1" fmla="*/ 4439 h 4440"/>
              <a:gd name="T2" fmla="*/ 0 w 7471"/>
              <a:gd name="T3" fmla="*/ 4439 h 4440"/>
              <a:gd name="T4" fmla="*/ 1460 w 7471"/>
              <a:gd name="T5" fmla="*/ 2219 h 4440"/>
              <a:gd name="T6" fmla="*/ 0 w 7471"/>
              <a:gd name="T7" fmla="*/ 0 h 4440"/>
              <a:gd name="T8" fmla="*/ 6010 w 7471"/>
              <a:gd name="T9" fmla="*/ 0 h 4440"/>
              <a:gd name="T10" fmla="*/ 7470 w 7471"/>
              <a:gd name="T11" fmla="*/ 2219 h 4440"/>
              <a:gd name="T12" fmla="*/ 6010 w 7471"/>
              <a:gd name="T13" fmla="*/ 4439 h 4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71" h="4440">
                <a:moveTo>
                  <a:pt x="6010" y="4439"/>
                </a:moveTo>
                <a:lnTo>
                  <a:pt x="0" y="4439"/>
                </a:lnTo>
                <a:lnTo>
                  <a:pt x="1460" y="2219"/>
                </a:lnTo>
                <a:lnTo>
                  <a:pt x="0" y="0"/>
                </a:lnTo>
                <a:lnTo>
                  <a:pt x="6010" y="0"/>
                </a:lnTo>
                <a:lnTo>
                  <a:pt x="7470" y="2219"/>
                </a:lnTo>
                <a:lnTo>
                  <a:pt x="6010" y="4439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UA" dirty="0">
              <a:latin typeface="OPPOSans R" panose="00020600040101010101" pitchFamily="18" charset="-122"/>
            </a:endParaRPr>
          </a:p>
        </p:txBody>
      </p:sp>
      <p:sp>
        <p:nvSpPr>
          <p:cNvPr id="17" name="爱设计-16">
            <a:extLst>
              <a:ext uri="{FF2B5EF4-FFF2-40B4-BE49-F238E27FC236}">
                <a16:creationId xmlns:a16="http://schemas.microsoft.com/office/drawing/2014/main" id="{1DDBA4A5-990D-F639-8C09-7140D35F4B9E}"/>
              </a:ext>
            </a:extLst>
          </p:cNvPr>
          <p:cNvSpPr txBox="1"/>
          <p:nvPr/>
        </p:nvSpPr>
        <p:spPr>
          <a:xfrm>
            <a:off x="1120221" y="4447128"/>
            <a:ext cx="1869824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18" name="爱设计-17">
            <a:extLst>
              <a:ext uri="{FF2B5EF4-FFF2-40B4-BE49-F238E27FC236}">
                <a16:creationId xmlns:a16="http://schemas.microsoft.com/office/drawing/2014/main" id="{35587BF3-5311-C8AE-5BBC-1F0778435B0C}"/>
              </a:ext>
            </a:extLst>
          </p:cNvPr>
          <p:cNvSpPr/>
          <p:nvPr/>
        </p:nvSpPr>
        <p:spPr>
          <a:xfrm>
            <a:off x="1277699" y="3977956"/>
            <a:ext cx="1554868" cy="3921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254000" dist="1270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9" name="爱设计-18">
            <a:extLst>
              <a:ext uri="{FF2B5EF4-FFF2-40B4-BE49-F238E27FC236}">
                <a16:creationId xmlns:a16="http://schemas.microsoft.com/office/drawing/2014/main" id="{39A71C99-3E37-1292-28EB-9D5F2915AB25}"/>
              </a:ext>
            </a:extLst>
          </p:cNvPr>
          <p:cNvSpPr/>
          <p:nvPr/>
        </p:nvSpPr>
        <p:spPr>
          <a:xfrm>
            <a:off x="3881229" y="2398607"/>
            <a:ext cx="454160" cy="375654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819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20" name="爱设计-19">
            <a:extLst>
              <a:ext uri="{FF2B5EF4-FFF2-40B4-BE49-F238E27FC236}">
                <a16:creationId xmlns:a16="http://schemas.microsoft.com/office/drawing/2014/main" id="{3F5C457A-4BE1-CC46-EEE1-A312DF2403C5}"/>
              </a:ext>
            </a:extLst>
          </p:cNvPr>
          <p:cNvSpPr/>
          <p:nvPr/>
        </p:nvSpPr>
        <p:spPr>
          <a:xfrm>
            <a:off x="5970295" y="2392992"/>
            <a:ext cx="386884" cy="38688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819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  <a:latin typeface="OPPOSans R" panose="00020600040101010101" pitchFamily="18" charset="-122"/>
            </a:endParaRPr>
          </a:p>
        </p:txBody>
      </p:sp>
      <p:sp>
        <p:nvSpPr>
          <p:cNvPr id="21" name="爱设计-20">
            <a:extLst>
              <a:ext uri="{FF2B5EF4-FFF2-40B4-BE49-F238E27FC236}">
                <a16:creationId xmlns:a16="http://schemas.microsoft.com/office/drawing/2014/main" id="{04A540F4-F619-F595-6999-CB2089DE8E12}"/>
              </a:ext>
            </a:extLst>
          </p:cNvPr>
          <p:cNvSpPr/>
          <p:nvPr/>
        </p:nvSpPr>
        <p:spPr>
          <a:xfrm>
            <a:off x="1980779" y="2378860"/>
            <a:ext cx="415148" cy="415148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819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22" name="爱设计-21">
            <a:extLst>
              <a:ext uri="{FF2B5EF4-FFF2-40B4-BE49-F238E27FC236}">
                <a16:creationId xmlns:a16="http://schemas.microsoft.com/office/drawing/2014/main" id="{942BA3A2-65E3-EC5E-9F02-5DA0744B9F74}"/>
              </a:ext>
            </a:extLst>
          </p:cNvPr>
          <p:cNvSpPr/>
          <p:nvPr/>
        </p:nvSpPr>
        <p:spPr>
          <a:xfrm>
            <a:off x="7944065" y="2404893"/>
            <a:ext cx="414722" cy="363082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819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23" name="爱设计-22">
            <a:extLst>
              <a:ext uri="{FF2B5EF4-FFF2-40B4-BE49-F238E27FC236}">
                <a16:creationId xmlns:a16="http://schemas.microsoft.com/office/drawing/2014/main" id="{9DE204C3-6F9E-DEF9-AEE9-2CD6CB9C88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5168" y="2362348"/>
            <a:ext cx="392431" cy="448170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 dirty="0">
              <a:latin typeface="Raleway" panose="020B0503030101060003" pitchFamily="34" charset="0"/>
            </a:endParaRPr>
          </a:p>
        </p:txBody>
      </p:sp>
      <p:sp>
        <p:nvSpPr>
          <p:cNvPr id="24" name="爱设计-23">
            <a:extLst>
              <a:ext uri="{FF2B5EF4-FFF2-40B4-BE49-F238E27FC236}">
                <a16:creationId xmlns:a16="http://schemas.microsoft.com/office/drawing/2014/main" id="{BC60C175-650C-79EA-BF54-498D8330B650}"/>
              </a:ext>
            </a:extLst>
          </p:cNvPr>
          <p:cNvSpPr txBox="1"/>
          <p:nvPr/>
        </p:nvSpPr>
        <p:spPr>
          <a:xfrm>
            <a:off x="3173398" y="4447128"/>
            <a:ext cx="1869824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提供标准化产品及服务</a:t>
            </a:r>
          </a:p>
        </p:txBody>
      </p:sp>
      <p:sp>
        <p:nvSpPr>
          <p:cNvPr id="25" name="爱设计-24">
            <a:extLst>
              <a:ext uri="{FF2B5EF4-FFF2-40B4-BE49-F238E27FC236}">
                <a16:creationId xmlns:a16="http://schemas.microsoft.com/office/drawing/2014/main" id="{DB5A2879-D01A-E7C5-30A8-C7227630770A}"/>
              </a:ext>
            </a:extLst>
          </p:cNvPr>
          <p:cNvSpPr/>
          <p:nvPr/>
        </p:nvSpPr>
        <p:spPr>
          <a:xfrm>
            <a:off x="3330875" y="3977956"/>
            <a:ext cx="1554868" cy="3921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254000" dist="127000" dir="5400000" sx="90000" sy="90000" algn="t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26" name="爱设计-25">
            <a:extLst>
              <a:ext uri="{FF2B5EF4-FFF2-40B4-BE49-F238E27FC236}">
                <a16:creationId xmlns:a16="http://schemas.microsoft.com/office/drawing/2014/main" id="{50018155-DF5F-D8A1-B03F-48489EEA1D66}"/>
              </a:ext>
            </a:extLst>
          </p:cNvPr>
          <p:cNvSpPr txBox="1"/>
          <p:nvPr/>
        </p:nvSpPr>
        <p:spPr>
          <a:xfrm>
            <a:off x="5161090" y="4447128"/>
            <a:ext cx="1869824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7" name="爱设计-26">
            <a:extLst>
              <a:ext uri="{FF2B5EF4-FFF2-40B4-BE49-F238E27FC236}">
                <a16:creationId xmlns:a16="http://schemas.microsoft.com/office/drawing/2014/main" id="{7239B4A1-AFFF-1D5B-DB5B-C6CEBDCE83D2}"/>
              </a:ext>
            </a:extLst>
          </p:cNvPr>
          <p:cNvSpPr/>
          <p:nvPr/>
        </p:nvSpPr>
        <p:spPr>
          <a:xfrm>
            <a:off x="5318567" y="3977956"/>
            <a:ext cx="1554868" cy="3921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254000" dist="1270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8" name="爱设计-27">
            <a:extLst>
              <a:ext uri="{FF2B5EF4-FFF2-40B4-BE49-F238E27FC236}">
                <a16:creationId xmlns:a16="http://schemas.microsoft.com/office/drawing/2014/main" id="{388C219B-0D75-D8A3-9F59-1A0C9C434866}"/>
              </a:ext>
            </a:extLst>
          </p:cNvPr>
          <p:cNvSpPr txBox="1"/>
          <p:nvPr/>
        </p:nvSpPr>
        <p:spPr>
          <a:xfrm>
            <a:off x="7148781" y="4447128"/>
            <a:ext cx="1869824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9" name="爱设计-28">
            <a:extLst>
              <a:ext uri="{FF2B5EF4-FFF2-40B4-BE49-F238E27FC236}">
                <a16:creationId xmlns:a16="http://schemas.microsoft.com/office/drawing/2014/main" id="{E3E6FFCA-8544-664E-1042-7BC335F1AE14}"/>
              </a:ext>
            </a:extLst>
          </p:cNvPr>
          <p:cNvSpPr/>
          <p:nvPr/>
        </p:nvSpPr>
        <p:spPr>
          <a:xfrm>
            <a:off x="7306258" y="3977956"/>
            <a:ext cx="1554868" cy="3921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254000" dist="127000" dir="5400000" sx="90000" sy="90000" algn="t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30" name="爱设计-29">
            <a:extLst>
              <a:ext uri="{FF2B5EF4-FFF2-40B4-BE49-F238E27FC236}">
                <a16:creationId xmlns:a16="http://schemas.microsoft.com/office/drawing/2014/main" id="{AC590713-1052-ABB6-F1CA-464205138913}"/>
              </a:ext>
            </a:extLst>
          </p:cNvPr>
          <p:cNvSpPr txBox="1"/>
          <p:nvPr/>
        </p:nvSpPr>
        <p:spPr>
          <a:xfrm>
            <a:off x="9136472" y="4447128"/>
            <a:ext cx="1869824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提供标准化产品及服务</a:t>
            </a:r>
          </a:p>
        </p:txBody>
      </p:sp>
      <p:sp>
        <p:nvSpPr>
          <p:cNvPr id="31" name="爱设计-30">
            <a:extLst>
              <a:ext uri="{FF2B5EF4-FFF2-40B4-BE49-F238E27FC236}">
                <a16:creationId xmlns:a16="http://schemas.microsoft.com/office/drawing/2014/main" id="{99B4F4CA-CFE7-A433-A03C-EE283A05D84A}"/>
              </a:ext>
            </a:extLst>
          </p:cNvPr>
          <p:cNvSpPr/>
          <p:nvPr/>
        </p:nvSpPr>
        <p:spPr>
          <a:xfrm>
            <a:off x="9293949" y="3977956"/>
            <a:ext cx="1554868" cy="3921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254000" dist="1270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内容创意全链</a:t>
            </a:r>
            <a:endParaRPr lang="en-US" sz="16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32" name="爱设计-31">
            <a:extLst>
              <a:ext uri="{FF2B5EF4-FFF2-40B4-BE49-F238E27FC236}">
                <a16:creationId xmlns:a16="http://schemas.microsoft.com/office/drawing/2014/main" id="{C3E1A3C9-EBC9-8878-07FA-F9A62F8FF7B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3" name="爱设计-31-1">
              <a:extLst>
                <a:ext uri="{FF2B5EF4-FFF2-40B4-BE49-F238E27FC236}">
                  <a16:creationId xmlns:a16="http://schemas.microsoft.com/office/drawing/2014/main" id="{6DE8FABC-0D68-3BF5-6166-8B1BD62B2C10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34" name="爱设计-31-2">
              <a:extLst>
                <a:ext uri="{FF2B5EF4-FFF2-40B4-BE49-F238E27FC236}">
                  <a16:creationId xmlns:a16="http://schemas.microsoft.com/office/drawing/2014/main" id="{9D507FAA-7FA9-F029-D6AB-48E3E9F716B6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5020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爱设计-1">
            <a:extLst>
              <a:ext uri="{FF2B5EF4-FFF2-40B4-BE49-F238E27FC236}">
                <a16:creationId xmlns:a16="http://schemas.microsoft.com/office/drawing/2014/main" id="{7444342C-911D-819B-3BCE-4384000559CD}"/>
              </a:ext>
            </a:extLst>
          </p:cNvPr>
          <p:cNvCxnSpPr>
            <a:cxnSpLocks/>
          </p:cNvCxnSpPr>
          <p:nvPr/>
        </p:nvCxnSpPr>
        <p:spPr>
          <a:xfrm rot="1200000" flipV="1">
            <a:off x="9315294" y="3210403"/>
            <a:ext cx="0" cy="673118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爱设计-2">
            <a:extLst>
              <a:ext uri="{FF2B5EF4-FFF2-40B4-BE49-F238E27FC236}">
                <a16:creationId xmlns:a16="http://schemas.microsoft.com/office/drawing/2014/main" id="{FA706735-7172-EE17-055B-5A53F8FE1C24}"/>
              </a:ext>
            </a:extLst>
          </p:cNvPr>
          <p:cNvCxnSpPr>
            <a:cxnSpLocks/>
          </p:cNvCxnSpPr>
          <p:nvPr/>
        </p:nvCxnSpPr>
        <p:spPr>
          <a:xfrm rot="3600000" flipV="1">
            <a:off x="9521322" y="3317922"/>
            <a:ext cx="0" cy="721895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爱设计-3">
            <a:extLst>
              <a:ext uri="{FF2B5EF4-FFF2-40B4-BE49-F238E27FC236}">
                <a16:creationId xmlns:a16="http://schemas.microsoft.com/office/drawing/2014/main" id="{CB3F514A-746C-83BF-FA4D-4F0FDD991FE9}"/>
              </a:ext>
            </a:extLst>
          </p:cNvPr>
          <p:cNvSpPr/>
          <p:nvPr/>
        </p:nvSpPr>
        <p:spPr>
          <a:xfrm flipH="1">
            <a:off x="9478762" y="3074012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sp>
        <p:nvSpPr>
          <p:cNvPr id="5" name="爱设计-4">
            <a:extLst>
              <a:ext uri="{FF2B5EF4-FFF2-40B4-BE49-F238E27FC236}">
                <a16:creationId xmlns:a16="http://schemas.microsoft.com/office/drawing/2014/main" id="{E7ECAD11-F366-39E9-8D44-442EF0636994}"/>
              </a:ext>
            </a:extLst>
          </p:cNvPr>
          <p:cNvSpPr/>
          <p:nvPr/>
        </p:nvSpPr>
        <p:spPr>
          <a:xfrm flipH="1">
            <a:off x="9875943" y="3343746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cxnSp>
        <p:nvCxnSpPr>
          <p:cNvPr id="6" name="爱设计-5">
            <a:extLst>
              <a:ext uri="{FF2B5EF4-FFF2-40B4-BE49-F238E27FC236}">
                <a16:creationId xmlns:a16="http://schemas.microsoft.com/office/drawing/2014/main" id="{98CB048C-EA07-9C97-0B86-02F4439B35E1}"/>
              </a:ext>
            </a:extLst>
          </p:cNvPr>
          <p:cNvCxnSpPr>
            <a:cxnSpLocks/>
          </p:cNvCxnSpPr>
          <p:nvPr/>
        </p:nvCxnSpPr>
        <p:spPr>
          <a:xfrm rot="20400000">
            <a:off x="9315294" y="4005189"/>
            <a:ext cx="0" cy="673118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爱设计-6">
            <a:extLst>
              <a:ext uri="{FF2B5EF4-FFF2-40B4-BE49-F238E27FC236}">
                <a16:creationId xmlns:a16="http://schemas.microsoft.com/office/drawing/2014/main" id="{E5A720E1-434F-A279-1060-04EAB7BEF9A8}"/>
              </a:ext>
            </a:extLst>
          </p:cNvPr>
          <p:cNvCxnSpPr>
            <a:cxnSpLocks/>
          </p:cNvCxnSpPr>
          <p:nvPr/>
        </p:nvCxnSpPr>
        <p:spPr>
          <a:xfrm rot="18000000">
            <a:off x="9521322" y="3848893"/>
            <a:ext cx="0" cy="721895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爱设计-7">
            <a:extLst>
              <a:ext uri="{FF2B5EF4-FFF2-40B4-BE49-F238E27FC236}">
                <a16:creationId xmlns:a16="http://schemas.microsoft.com/office/drawing/2014/main" id="{B9688196-356B-6D5B-7194-8246206D08D0}"/>
              </a:ext>
            </a:extLst>
          </p:cNvPr>
          <p:cNvSpPr/>
          <p:nvPr/>
        </p:nvSpPr>
        <p:spPr>
          <a:xfrm flipH="1">
            <a:off x="9478762" y="4511085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sp>
        <p:nvSpPr>
          <p:cNvPr id="9" name="爱设计-8">
            <a:extLst>
              <a:ext uri="{FF2B5EF4-FFF2-40B4-BE49-F238E27FC236}">
                <a16:creationId xmlns:a16="http://schemas.microsoft.com/office/drawing/2014/main" id="{2F9ED815-AAF7-84BA-4220-AAF9D8092C71}"/>
              </a:ext>
            </a:extLst>
          </p:cNvPr>
          <p:cNvSpPr/>
          <p:nvPr/>
        </p:nvSpPr>
        <p:spPr>
          <a:xfrm flipH="1">
            <a:off x="9875943" y="4241351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cxnSp>
        <p:nvCxnSpPr>
          <p:cNvPr id="10" name="爱设计-9">
            <a:extLst>
              <a:ext uri="{FF2B5EF4-FFF2-40B4-BE49-F238E27FC236}">
                <a16:creationId xmlns:a16="http://schemas.microsoft.com/office/drawing/2014/main" id="{BF8C1F17-149F-7CA7-AB67-23CA95B1F4DC}"/>
              </a:ext>
            </a:extLst>
          </p:cNvPr>
          <p:cNvCxnSpPr>
            <a:cxnSpLocks/>
          </p:cNvCxnSpPr>
          <p:nvPr/>
        </p:nvCxnSpPr>
        <p:spPr>
          <a:xfrm rot="20400000">
            <a:off x="6958891" y="5031147"/>
            <a:ext cx="0" cy="673118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爱设计-10">
            <a:extLst>
              <a:ext uri="{FF2B5EF4-FFF2-40B4-BE49-F238E27FC236}">
                <a16:creationId xmlns:a16="http://schemas.microsoft.com/office/drawing/2014/main" id="{C3B6BC4A-A1BB-705E-ED37-E6E94507E3E6}"/>
              </a:ext>
            </a:extLst>
          </p:cNvPr>
          <p:cNvCxnSpPr>
            <a:cxnSpLocks/>
          </p:cNvCxnSpPr>
          <p:nvPr/>
        </p:nvCxnSpPr>
        <p:spPr>
          <a:xfrm rot="18000000">
            <a:off x="7164919" y="4874851"/>
            <a:ext cx="0" cy="721895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爱设计-11">
            <a:extLst>
              <a:ext uri="{FF2B5EF4-FFF2-40B4-BE49-F238E27FC236}">
                <a16:creationId xmlns:a16="http://schemas.microsoft.com/office/drawing/2014/main" id="{27DA3D31-64C6-C321-5A34-8A4E50315BD5}"/>
              </a:ext>
            </a:extLst>
          </p:cNvPr>
          <p:cNvSpPr/>
          <p:nvPr/>
        </p:nvSpPr>
        <p:spPr>
          <a:xfrm flipH="1">
            <a:off x="7122359" y="5537043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sp>
        <p:nvSpPr>
          <p:cNvPr id="13" name="爱设计-12">
            <a:extLst>
              <a:ext uri="{FF2B5EF4-FFF2-40B4-BE49-F238E27FC236}">
                <a16:creationId xmlns:a16="http://schemas.microsoft.com/office/drawing/2014/main" id="{9B41EC1E-CAAB-5EF5-76DE-AC715C6ADA22}"/>
              </a:ext>
            </a:extLst>
          </p:cNvPr>
          <p:cNvSpPr/>
          <p:nvPr/>
        </p:nvSpPr>
        <p:spPr>
          <a:xfrm flipH="1">
            <a:off x="7519540" y="5267309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cxnSp>
        <p:nvCxnSpPr>
          <p:cNvPr id="14" name="爱设计-13">
            <a:extLst>
              <a:ext uri="{FF2B5EF4-FFF2-40B4-BE49-F238E27FC236}">
                <a16:creationId xmlns:a16="http://schemas.microsoft.com/office/drawing/2014/main" id="{578B7461-53B0-0465-951E-D76FE10580D7}"/>
              </a:ext>
            </a:extLst>
          </p:cNvPr>
          <p:cNvCxnSpPr>
            <a:cxnSpLocks/>
          </p:cNvCxnSpPr>
          <p:nvPr/>
        </p:nvCxnSpPr>
        <p:spPr>
          <a:xfrm rot="1200000" flipV="1">
            <a:off x="6910533" y="2101961"/>
            <a:ext cx="0" cy="673118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爱设计-14">
            <a:extLst>
              <a:ext uri="{FF2B5EF4-FFF2-40B4-BE49-F238E27FC236}">
                <a16:creationId xmlns:a16="http://schemas.microsoft.com/office/drawing/2014/main" id="{5E52F1BB-28C3-CA30-DB2B-EAC3FCEC6856}"/>
              </a:ext>
            </a:extLst>
          </p:cNvPr>
          <p:cNvCxnSpPr>
            <a:cxnSpLocks/>
          </p:cNvCxnSpPr>
          <p:nvPr/>
        </p:nvCxnSpPr>
        <p:spPr>
          <a:xfrm rot="3600000" flipV="1">
            <a:off x="7116561" y="2209480"/>
            <a:ext cx="0" cy="721895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爱设计-15">
            <a:extLst>
              <a:ext uri="{FF2B5EF4-FFF2-40B4-BE49-F238E27FC236}">
                <a16:creationId xmlns:a16="http://schemas.microsoft.com/office/drawing/2014/main" id="{6081CFA3-9D18-EB14-C025-B2FE089FA13E}"/>
              </a:ext>
            </a:extLst>
          </p:cNvPr>
          <p:cNvSpPr/>
          <p:nvPr/>
        </p:nvSpPr>
        <p:spPr>
          <a:xfrm flipH="1">
            <a:off x="7074001" y="1965570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sp>
        <p:nvSpPr>
          <p:cNvPr id="17" name="爱设计-16">
            <a:extLst>
              <a:ext uri="{FF2B5EF4-FFF2-40B4-BE49-F238E27FC236}">
                <a16:creationId xmlns:a16="http://schemas.microsoft.com/office/drawing/2014/main" id="{88D7B336-F733-5EDB-9A03-37813837FA56}"/>
              </a:ext>
            </a:extLst>
          </p:cNvPr>
          <p:cNvSpPr/>
          <p:nvPr/>
        </p:nvSpPr>
        <p:spPr>
          <a:xfrm flipH="1">
            <a:off x="7471182" y="2235304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cxnSp>
        <p:nvCxnSpPr>
          <p:cNvPr id="18" name="爱设计-17">
            <a:extLst>
              <a:ext uri="{FF2B5EF4-FFF2-40B4-BE49-F238E27FC236}">
                <a16:creationId xmlns:a16="http://schemas.microsoft.com/office/drawing/2014/main" id="{7DAF0D8D-7718-FF8E-170C-37282DE4A69C}"/>
              </a:ext>
            </a:extLst>
          </p:cNvPr>
          <p:cNvCxnSpPr>
            <a:cxnSpLocks/>
            <a:stCxn id="77" idx="5"/>
          </p:cNvCxnSpPr>
          <p:nvPr/>
        </p:nvCxnSpPr>
        <p:spPr>
          <a:xfrm flipV="1">
            <a:off x="4377912" y="5111111"/>
            <a:ext cx="118768" cy="510137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爱设计-18">
            <a:extLst>
              <a:ext uri="{FF2B5EF4-FFF2-40B4-BE49-F238E27FC236}">
                <a16:creationId xmlns:a16="http://schemas.microsoft.com/office/drawing/2014/main" id="{0733203C-2F09-A2C0-EDB2-5CF29408835B}"/>
              </a:ext>
            </a:extLst>
          </p:cNvPr>
          <p:cNvCxnSpPr>
            <a:cxnSpLocks/>
          </p:cNvCxnSpPr>
          <p:nvPr/>
        </p:nvCxnSpPr>
        <p:spPr>
          <a:xfrm rot="3600000" flipV="1">
            <a:off x="4587598" y="5198333"/>
            <a:ext cx="0" cy="721895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爱设计-19">
            <a:extLst>
              <a:ext uri="{FF2B5EF4-FFF2-40B4-BE49-F238E27FC236}">
                <a16:creationId xmlns:a16="http://schemas.microsoft.com/office/drawing/2014/main" id="{0EB3B799-4C91-6AB2-B24C-41B62D8B5A8D}"/>
              </a:ext>
            </a:extLst>
          </p:cNvPr>
          <p:cNvSpPr/>
          <p:nvPr/>
        </p:nvSpPr>
        <p:spPr>
          <a:xfrm flipH="1">
            <a:off x="4545038" y="4954423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sp>
        <p:nvSpPr>
          <p:cNvPr id="21" name="爱设计-20">
            <a:extLst>
              <a:ext uri="{FF2B5EF4-FFF2-40B4-BE49-F238E27FC236}">
                <a16:creationId xmlns:a16="http://schemas.microsoft.com/office/drawing/2014/main" id="{911BA9F8-5F62-0253-8CE0-86AA56BE9EC6}"/>
              </a:ext>
            </a:extLst>
          </p:cNvPr>
          <p:cNvSpPr/>
          <p:nvPr/>
        </p:nvSpPr>
        <p:spPr>
          <a:xfrm flipH="1">
            <a:off x="4942219" y="5224157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cxnSp>
        <p:nvCxnSpPr>
          <p:cNvPr id="22" name="爱设计-21">
            <a:extLst>
              <a:ext uri="{FF2B5EF4-FFF2-40B4-BE49-F238E27FC236}">
                <a16:creationId xmlns:a16="http://schemas.microsoft.com/office/drawing/2014/main" id="{17C26665-F957-3961-851F-A3201C8D7A52}"/>
              </a:ext>
            </a:extLst>
          </p:cNvPr>
          <p:cNvCxnSpPr>
            <a:cxnSpLocks/>
          </p:cNvCxnSpPr>
          <p:nvPr/>
        </p:nvCxnSpPr>
        <p:spPr>
          <a:xfrm flipV="1">
            <a:off x="4234809" y="3574903"/>
            <a:ext cx="610238" cy="367534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爱设计-22">
            <a:extLst>
              <a:ext uri="{FF2B5EF4-FFF2-40B4-BE49-F238E27FC236}">
                <a16:creationId xmlns:a16="http://schemas.microsoft.com/office/drawing/2014/main" id="{D7FB9039-962A-FF55-EAF4-3B4B4ECD8758}"/>
              </a:ext>
            </a:extLst>
          </p:cNvPr>
          <p:cNvCxnSpPr>
            <a:cxnSpLocks/>
          </p:cNvCxnSpPr>
          <p:nvPr/>
        </p:nvCxnSpPr>
        <p:spPr>
          <a:xfrm>
            <a:off x="4234809" y="3948904"/>
            <a:ext cx="610238" cy="367534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爱设计-23">
            <a:extLst>
              <a:ext uri="{FF2B5EF4-FFF2-40B4-BE49-F238E27FC236}">
                <a16:creationId xmlns:a16="http://schemas.microsoft.com/office/drawing/2014/main" id="{32BAF906-229E-776C-BD18-733AA0EB5402}"/>
              </a:ext>
            </a:extLst>
          </p:cNvPr>
          <p:cNvCxnSpPr>
            <a:cxnSpLocks/>
          </p:cNvCxnSpPr>
          <p:nvPr/>
        </p:nvCxnSpPr>
        <p:spPr>
          <a:xfrm rot="20400000">
            <a:off x="4364052" y="2060811"/>
            <a:ext cx="0" cy="673118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爱设计-24">
            <a:extLst>
              <a:ext uri="{FF2B5EF4-FFF2-40B4-BE49-F238E27FC236}">
                <a16:creationId xmlns:a16="http://schemas.microsoft.com/office/drawing/2014/main" id="{21072D1C-BE50-C601-84DF-25F5A7FE0B06}"/>
              </a:ext>
            </a:extLst>
          </p:cNvPr>
          <p:cNvCxnSpPr>
            <a:cxnSpLocks/>
          </p:cNvCxnSpPr>
          <p:nvPr/>
        </p:nvCxnSpPr>
        <p:spPr>
          <a:xfrm rot="18000000">
            <a:off x="4570080" y="1904515"/>
            <a:ext cx="0" cy="721895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爱设计-25">
            <a:extLst>
              <a:ext uri="{FF2B5EF4-FFF2-40B4-BE49-F238E27FC236}">
                <a16:creationId xmlns:a16="http://schemas.microsoft.com/office/drawing/2014/main" id="{58007AC1-D35B-0A94-4858-BBADB632C4D3}"/>
              </a:ext>
            </a:extLst>
          </p:cNvPr>
          <p:cNvSpPr/>
          <p:nvPr/>
        </p:nvSpPr>
        <p:spPr>
          <a:xfrm flipH="1">
            <a:off x="4527520" y="2566707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sp>
        <p:nvSpPr>
          <p:cNvPr id="27" name="爱设计-26">
            <a:extLst>
              <a:ext uri="{FF2B5EF4-FFF2-40B4-BE49-F238E27FC236}">
                <a16:creationId xmlns:a16="http://schemas.microsoft.com/office/drawing/2014/main" id="{38CECF28-8E7A-0692-AA92-9C1BD68A0144}"/>
              </a:ext>
            </a:extLst>
          </p:cNvPr>
          <p:cNvSpPr/>
          <p:nvPr/>
        </p:nvSpPr>
        <p:spPr>
          <a:xfrm flipH="1">
            <a:off x="4924701" y="2296973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cxnSp>
        <p:nvCxnSpPr>
          <p:cNvPr id="28" name="爱设计-27">
            <a:extLst>
              <a:ext uri="{FF2B5EF4-FFF2-40B4-BE49-F238E27FC236}">
                <a16:creationId xmlns:a16="http://schemas.microsoft.com/office/drawing/2014/main" id="{2C58766A-399C-16C5-2869-7AD9193D6581}"/>
              </a:ext>
            </a:extLst>
          </p:cNvPr>
          <p:cNvCxnSpPr>
            <a:cxnSpLocks/>
          </p:cNvCxnSpPr>
          <p:nvPr/>
        </p:nvCxnSpPr>
        <p:spPr>
          <a:xfrm>
            <a:off x="6137657" y="3933357"/>
            <a:ext cx="3125740" cy="0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爱设计-28">
            <a:extLst>
              <a:ext uri="{FF2B5EF4-FFF2-40B4-BE49-F238E27FC236}">
                <a16:creationId xmlns:a16="http://schemas.microsoft.com/office/drawing/2014/main" id="{F39C0EED-3ECB-F89D-A5A7-BD7BF3B9CDB3}"/>
              </a:ext>
            </a:extLst>
          </p:cNvPr>
          <p:cNvCxnSpPr>
            <a:cxnSpLocks/>
          </p:cNvCxnSpPr>
          <p:nvPr/>
        </p:nvCxnSpPr>
        <p:spPr>
          <a:xfrm>
            <a:off x="3005498" y="3933357"/>
            <a:ext cx="1453397" cy="0"/>
          </a:xfrm>
          <a:prstGeom prst="straightConnector1">
            <a:avLst/>
          </a:prstGeom>
          <a:ln w="12700">
            <a:solidFill>
              <a:schemeClr val="bg1">
                <a:lumMod val="7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爱设计-29">
            <a:extLst>
              <a:ext uri="{FF2B5EF4-FFF2-40B4-BE49-F238E27FC236}">
                <a16:creationId xmlns:a16="http://schemas.microsoft.com/office/drawing/2014/main" id="{98481AFE-AB3D-774C-4C5A-3DE4678D918A}"/>
              </a:ext>
            </a:extLst>
          </p:cNvPr>
          <p:cNvCxnSpPr>
            <a:cxnSpLocks/>
          </p:cNvCxnSpPr>
          <p:nvPr/>
        </p:nvCxnSpPr>
        <p:spPr>
          <a:xfrm flipH="1">
            <a:off x="1085112" y="1985625"/>
            <a:ext cx="3200319" cy="0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爱设计-30">
            <a:extLst>
              <a:ext uri="{FF2B5EF4-FFF2-40B4-BE49-F238E27FC236}">
                <a16:creationId xmlns:a16="http://schemas.microsoft.com/office/drawing/2014/main" id="{3337F7BD-B0DD-9222-C0BA-4D245E7F4DE7}"/>
              </a:ext>
            </a:extLst>
          </p:cNvPr>
          <p:cNvCxnSpPr>
            <a:cxnSpLocks/>
          </p:cNvCxnSpPr>
          <p:nvPr/>
        </p:nvCxnSpPr>
        <p:spPr>
          <a:xfrm flipH="1">
            <a:off x="1085112" y="5820855"/>
            <a:ext cx="3200319" cy="0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爱设计-31">
            <a:extLst>
              <a:ext uri="{FF2B5EF4-FFF2-40B4-BE49-F238E27FC236}">
                <a16:creationId xmlns:a16="http://schemas.microsoft.com/office/drawing/2014/main" id="{A8E69D6C-1C1B-CF9B-AD34-36ED6BD0958A}"/>
              </a:ext>
            </a:extLst>
          </p:cNvPr>
          <p:cNvCxnSpPr>
            <a:cxnSpLocks/>
          </p:cNvCxnSpPr>
          <p:nvPr/>
        </p:nvCxnSpPr>
        <p:spPr>
          <a:xfrm rot="1200000" flipV="1">
            <a:off x="1292035" y="2828680"/>
            <a:ext cx="0" cy="1166666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爱设计-32">
            <a:extLst>
              <a:ext uri="{FF2B5EF4-FFF2-40B4-BE49-F238E27FC236}">
                <a16:creationId xmlns:a16="http://schemas.microsoft.com/office/drawing/2014/main" id="{24E40535-9AC2-1F42-A0F5-381A0C871CEB}"/>
              </a:ext>
            </a:extLst>
          </p:cNvPr>
          <p:cNvCxnSpPr>
            <a:cxnSpLocks/>
          </p:cNvCxnSpPr>
          <p:nvPr/>
        </p:nvCxnSpPr>
        <p:spPr>
          <a:xfrm rot="2400000" flipV="1">
            <a:off x="1502432" y="2845905"/>
            <a:ext cx="0" cy="1261872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爱设计-33">
            <a:extLst>
              <a:ext uri="{FF2B5EF4-FFF2-40B4-BE49-F238E27FC236}">
                <a16:creationId xmlns:a16="http://schemas.microsoft.com/office/drawing/2014/main" id="{BE9D3E19-6A0C-A3A8-9DEB-28B6781CF4AC}"/>
              </a:ext>
            </a:extLst>
          </p:cNvPr>
          <p:cNvCxnSpPr>
            <a:cxnSpLocks/>
          </p:cNvCxnSpPr>
          <p:nvPr/>
        </p:nvCxnSpPr>
        <p:spPr>
          <a:xfrm rot="3600000" flipV="1">
            <a:off x="1686191" y="2945182"/>
            <a:ext cx="0" cy="1353312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爱设计-34">
            <a:extLst>
              <a:ext uri="{FF2B5EF4-FFF2-40B4-BE49-F238E27FC236}">
                <a16:creationId xmlns:a16="http://schemas.microsoft.com/office/drawing/2014/main" id="{A79CA312-613E-341D-B9FF-0519143EF264}"/>
              </a:ext>
            </a:extLst>
          </p:cNvPr>
          <p:cNvCxnSpPr>
            <a:cxnSpLocks/>
          </p:cNvCxnSpPr>
          <p:nvPr/>
        </p:nvCxnSpPr>
        <p:spPr>
          <a:xfrm rot="20400000">
            <a:off x="1292035" y="3915733"/>
            <a:ext cx="0" cy="1166666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爱设计-35">
            <a:extLst>
              <a:ext uri="{FF2B5EF4-FFF2-40B4-BE49-F238E27FC236}">
                <a16:creationId xmlns:a16="http://schemas.microsoft.com/office/drawing/2014/main" id="{96652A70-CEFF-E1DE-7FD9-56223BB6D490}"/>
              </a:ext>
            </a:extLst>
          </p:cNvPr>
          <p:cNvCxnSpPr>
            <a:cxnSpLocks/>
          </p:cNvCxnSpPr>
          <p:nvPr/>
        </p:nvCxnSpPr>
        <p:spPr>
          <a:xfrm rot="19200000">
            <a:off x="1502432" y="3803302"/>
            <a:ext cx="0" cy="1261872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爱设计-36">
            <a:extLst>
              <a:ext uri="{FF2B5EF4-FFF2-40B4-BE49-F238E27FC236}">
                <a16:creationId xmlns:a16="http://schemas.microsoft.com/office/drawing/2014/main" id="{CB800DA8-824F-D3C2-5E0F-7821FD6F592B}"/>
              </a:ext>
            </a:extLst>
          </p:cNvPr>
          <p:cNvCxnSpPr>
            <a:cxnSpLocks/>
          </p:cNvCxnSpPr>
          <p:nvPr/>
        </p:nvCxnSpPr>
        <p:spPr>
          <a:xfrm rot="18000000">
            <a:off x="1686191" y="3612585"/>
            <a:ext cx="0" cy="1353312"/>
          </a:xfrm>
          <a:prstGeom prst="straightConnector1">
            <a:avLst/>
          </a:prstGeom>
          <a:ln w="9525">
            <a:solidFill>
              <a:schemeClr val="tx1">
                <a:lumMod val="75000"/>
                <a:lumOff val="25000"/>
                <a:alpha val="5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爱设计-37">
            <a:extLst>
              <a:ext uri="{FF2B5EF4-FFF2-40B4-BE49-F238E27FC236}">
                <a16:creationId xmlns:a16="http://schemas.microsoft.com/office/drawing/2014/main" id="{E7E34177-4D61-036E-7740-061CED7CBDE3}"/>
              </a:ext>
            </a:extLst>
          </p:cNvPr>
          <p:cNvSpPr/>
          <p:nvPr/>
        </p:nvSpPr>
        <p:spPr>
          <a:xfrm>
            <a:off x="1157328" y="3744192"/>
            <a:ext cx="1848170" cy="37833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39" name="爱设计-38">
            <a:extLst>
              <a:ext uri="{FF2B5EF4-FFF2-40B4-BE49-F238E27FC236}">
                <a16:creationId xmlns:a16="http://schemas.microsoft.com/office/drawing/2014/main" id="{73544FE7-C8F2-DAE6-28EA-964022799CD3}"/>
              </a:ext>
            </a:extLst>
          </p:cNvPr>
          <p:cNvSpPr/>
          <p:nvPr/>
        </p:nvSpPr>
        <p:spPr>
          <a:xfrm rot="11700000">
            <a:off x="1083636" y="3700628"/>
            <a:ext cx="465458" cy="4654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90000"/>
                </a:schemeClr>
              </a:gs>
            </a:gsLst>
            <a:lin ang="5400000" scaled="1"/>
          </a:gra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40" name="爱设计-39">
            <a:extLst>
              <a:ext uri="{FF2B5EF4-FFF2-40B4-BE49-F238E27FC236}">
                <a16:creationId xmlns:a16="http://schemas.microsoft.com/office/drawing/2014/main" id="{65A8AFD6-CA55-F3BF-DB11-F9D49B885BC2}"/>
              </a:ext>
            </a:extLst>
          </p:cNvPr>
          <p:cNvSpPr/>
          <p:nvPr/>
        </p:nvSpPr>
        <p:spPr>
          <a:xfrm>
            <a:off x="1173390" y="3790382"/>
            <a:ext cx="285956" cy="285956"/>
          </a:xfrm>
          <a:prstGeom prst="ellipse">
            <a:avLst/>
          </a:prstGeom>
          <a:solidFill>
            <a:schemeClr val="bg1"/>
          </a:soli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41" name="爱设计-40">
            <a:extLst>
              <a:ext uri="{FF2B5EF4-FFF2-40B4-BE49-F238E27FC236}">
                <a16:creationId xmlns:a16="http://schemas.microsoft.com/office/drawing/2014/main" id="{01C059A1-5F59-C621-E0CC-DC25E4BAB0EA}"/>
              </a:ext>
            </a:extLst>
          </p:cNvPr>
          <p:cNvSpPr/>
          <p:nvPr/>
        </p:nvSpPr>
        <p:spPr>
          <a:xfrm flipH="1">
            <a:off x="1453829" y="2483482"/>
            <a:ext cx="1972129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 sit</a:t>
            </a:r>
          </a:p>
        </p:txBody>
      </p:sp>
      <p:sp>
        <p:nvSpPr>
          <p:cNvPr id="42" name="爱设计-41">
            <a:extLst>
              <a:ext uri="{FF2B5EF4-FFF2-40B4-BE49-F238E27FC236}">
                <a16:creationId xmlns:a16="http://schemas.microsoft.com/office/drawing/2014/main" id="{AD681D23-49CC-7A44-D8CE-45DEA44A74B6}"/>
              </a:ext>
            </a:extLst>
          </p:cNvPr>
          <p:cNvSpPr/>
          <p:nvPr/>
        </p:nvSpPr>
        <p:spPr>
          <a:xfrm flipH="1">
            <a:off x="1991489" y="2801708"/>
            <a:ext cx="1972129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 sit</a:t>
            </a:r>
          </a:p>
        </p:txBody>
      </p:sp>
      <p:sp>
        <p:nvSpPr>
          <p:cNvPr id="46" name="爱设计-42">
            <a:extLst>
              <a:ext uri="{FF2B5EF4-FFF2-40B4-BE49-F238E27FC236}">
                <a16:creationId xmlns:a16="http://schemas.microsoft.com/office/drawing/2014/main" id="{658F03FD-6AE7-B9AC-AF1C-AF0D403A4893}"/>
              </a:ext>
            </a:extLst>
          </p:cNvPr>
          <p:cNvSpPr/>
          <p:nvPr/>
        </p:nvSpPr>
        <p:spPr>
          <a:xfrm flipH="1">
            <a:off x="2405193" y="3119934"/>
            <a:ext cx="1972129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 sit</a:t>
            </a:r>
          </a:p>
        </p:txBody>
      </p:sp>
      <p:sp>
        <p:nvSpPr>
          <p:cNvPr id="47" name="爱设计-43">
            <a:extLst>
              <a:ext uri="{FF2B5EF4-FFF2-40B4-BE49-F238E27FC236}">
                <a16:creationId xmlns:a16="http://schemas.microsoft.com/office/drawing/2014/main" id="{B293FC98-AC15-2D2A-D0EC-A055631C85EC}"/>
              </a:ext>
            </a:extLst>
          </p:cNvPr>
          <p:cNvSpPr/>
          <p:nvPr/>
        </p:nvSpPr>
        <p:spPr>
          <a:xfrm>
            <a:off x="2405122" y="4453207"/>
            <a:ext cx="1972129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 sit</a:t>
            </a:r>
          </a:p>
        </p:txBody>
      </p:sp>
      <p:sp>
        <p:nvSpPr>
          <p:cNvPr id="48" name="爱设计-44">
            <a:extLst>
              <a:ext uri="{FF2B5EF4-FFF2-40B4-BE49-F238E27FC236}">
                <a16:creationId xmlns:a16="http://schemas.microsoft.com/office/drawing/2014/main" id="{1BE9A5D3-3111-9D59-2C85-1D2D2D982ACB}"/>
              </a:ext>
            </a:extLst>
          </p:cNvPr>
          <p:cNvSpPr/>
          <p:nvPr/>
        </p:nvSpPr>
        <p:spPr>
          <a:xfrm>
            <a:off x="1975843" y="4744232"/>
            <a:ext cx="1972129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 sit</a:t>
            </a:r>
          </a:p>
        </p:txBody>
      </p:sp>
      <p:sp>
        <p:nvSpPr>
          <p:cNvPr id="49" name="爱设计-45">
            <a:extLst>
              <a:ext uri="{FF2B5EF4-FFF2-40B4-BE49-F238E27FC236}">
                <a16:creationId xmlns:a16="http://schemas.microsoft.com/office/drawing/2014/main" id="{0C5A721E-452E-0BD6-AD2B-054921654C9B}"/>
              </a:ext>
            </a:extLst>
          </p:cNvPr>
          <p:cNvSpPr/>
          <p:nvPr/>
        </p:nvSpPr>
        <p:spPr>
          <a:xfrm>
            <a:off x="1559400" y="5035258"/>
            <a:ext cx="1972129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 sit</a:t>
            </a:r>
          </a:p>
        </p:txBody>
      </p:sp>
      <p:sp>
        <p:nvSpPr>
          <p:cNvPr id="50" name="爱设计-46">
            <a:extLst>
              <a:ext uri="{FF2B5EF4-FFF2-40B4-BE49-F238E27FC236}">
                <a16:creationId xmlns:a16="http://schemas.microsoft.com/office/drawing/2014/main" id="{EB9B0D15-8AEB-3100-28E9-22F62FC0B9BB}"/>
              </a:ext>
            </a:extLst>
          </p:cNvPr>
          <p:cNvSpPr/>
          <p:nvPr/>
        </p:nvSpPr>
        <p:spPr>
          <a:xfrm>
            <a:off x="4304961" y="3744192"/>
            <a:ext cx="1848170" cy="37833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51" name="爱设计-47">
            <a:extLst>
              <a:ext uri="{FF2B5EF4-FFF2-40B4-BE49-F238E27FC236}">
                <a16:creationId xmlns:a16="http://schemas.microsoft.com/office/drawing/2014/main" id="{07617A5B-5A13-28CE-4F53-03C37244EA6B}"/>
              </a:ext>
            </a:extLst>
          </p:cNvPr>
          <p:cNvSpPr/>
          <p:nvPr/>
        </p:nvSpPr>
        <p:spPr>
          <a:xfrm rot="11700000">
            <a:off x="4231269" y="3700628"/>
            <a:ext cx="465458" cy="465458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90000"/>
                </a:schemeClr>
              </a:gs>
            </a:gsLst>
            <a:lin ang="2700000" scaled="1"/>
          </a:gra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52" name="爱设计-48">
            <a:extLst>
              <a:ext uri="{FF2B5EF4-FFF2-40B4-BE49-F238E27FC236}">
                <a16:creationId xmlns:a16="http://schemas.microsoft.com/office/drawing/2014/main" id="{9ABB2B45-460E-77D4-6B3C-077DB1E56057}"/>
              </a:ext>
            </a:extLst>
          </p:cNvPr>
          <p:cNvSpPr/>
          <p:nvPr/>
        </p:nvSpPr>
        <p:spPr>
          <a:xfrm>
            <a:off x="4321023" y="3790382"/>
            <a:ext cx="285956" cy="285956"/>
          </a:xfrm>
          <a:prstGeom prst="ellipse">
            <a:avLst/>
          </a:prstGeom>
          <a:solidFill>
            <a:schemeClr val="bg1"/>
          </a:soli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53" name="爱设计-49">
            <a:extLst>
              <a:ext uri="{FF2B5EF4-FFF2-40B4-BE49-F238E27FC236}">
                <a16:creationId xmlns:a16="http://schemas.microsoft.com/office/drawing/2014/main" id="{8A721468-0FC2-3295-AD26-20F9095EB262}"/>
              </a:ext>
            </a:extLst>
          </p:cNvPr>
          <p:cNvSpPr/>
          <p:nvPr/>
        </p:nvSpPr>
        <p:spPr>
          <a:xfrm>
            <a:off x="4304961" y="1812332"/>
            <a:ext cx="1848170" cy="37833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54" name="爱设计-50">
            <a:extLst>
              <a:ext uri="{FF2B5EF4-FFF2-40B4-BE49-F238E27FC236}">
                <a16:creationId xmlns:a16="http://schemas.microsoft.com/office/drawing/2014/main" id="{5E06F5A5-DD60-64F3-F419-665FB390237C}"/>
              </a:ext>
            </a:extLst>
          </p:cNvPr>
          <p:cNvSpPr/>
          <p:nvPr/>
        </p:nvSpPr>
        <p:spPr>
          <a:xfrm rot="11700000">
            <a:off x="4231269" y="1768768"/>
            <a:ext cx="465458" cy="465458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5400000" scaled="1"/>
          </a:gra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55" name="爱设计-51">
            <a:extLst>
              <a:ext uri="{FF2B5EF4-FFF2-40B4-BE49-F238E27FC236}">
                <a16:creationId xmlns:a16="http://schemas.microsoft.com/office/drawing/2014/main" id="{B46DE7F2-E00A-52AF-EEA9-7D5CEC26513D}"/>
              </a:ext>
            </a:extLst>
          </p:cNvPr>
          <p:cNvSpPr/>
          <p:nvPr/>
        </p:nvSpPr>
        <p:spPr>
          <a:xfrm>
            <a:off x="4321023" y="1858522"/>
            <a:ext cx="285956" cy="285956"/>
          </a:xfrm>
          <a:prstGeom prst="ellipse">
            <a:avLst/>
          </a:prstGeom>
          <a:solidFill>
            <a:schemeClr val="bg1"/>
          </a:soli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56" name="爱设计-52">
            <a:extLst>
              <a:ext uri="{FF2B5EF4-FFF2-40B4-BE49-F238E27FC236}">
                <a16:creationId xmlns:a16="http://schemas.microsoft.com/office/drawing/2014/main" id="{70B6C34E-58BA-1549-BDF0-EA11869392D0}"/>
              </a:ext>
            </a:extLst>
          </p:cNvPr>
          <p:cNvSpPr/>
          <p:nvPr/>
        </p:nvSpPr>
        <p:spPr>
          <a:xfrm>
            <a:off x="6739551" y="2767171"/>
            <a:ext cx="1848170" cy="37833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57" name="爱设计-53">
            <a:extLst>
              <a:ext uri="{FF2B5EF4-FFF2-40B4-BE49-F238E27FC236}">
                <a16:creationId xmlns:a16="http://schemas.microsoft.com/office/drawing/2014/main" id="{44B84529-938D-D1DC-2D46-52F00181D54E}"/>
              </a:ext>
            </a:extLst>
          </p:cNvPr>
          <p:cNvSpPr/>
          <p:nvPr/>
        </p:nvSpPr>
        <p:spPr>
          <a:xfrm rot="11700000">
            <a:off x="6665859" y="2723607"/>
            <a:ext cx="465458" cy="4654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90000"/>
                </a:schemeClr>
              </a:gs>
            </a:gsLst>
            <a:lin ang="5400000" scaled="1"/>
          </a:gra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58" name="爱设计-54">
            <a:extLst>
              <a:ext uri="{FF2B5EF4-FFF2-40B4-BE49-F238E27FC236}">
                <a16:creationId xmlns:a16="http://schemas.microsoft.com/office/drawing/2014/main" id="{683BBBCA-4725-CE71-2B1D-8F0C2EED9437}"/>
              </a:ext>
            </a:extLst>
          </p:cNvPr>
          <p:cNvSpPr/>
          <p:nvPr/>
        </p:nvSpPr>
        <p:spPr>
          <a:xfrm>
            <a:off x="6755613" y="2813361"/>
            <a:ext cx="285956" cy="285956"/>
          </a:xfrm>
          <a:prstGeom prst="ellipse">
            <a:avLst/>
          </a:prstGeom>
          <a:solidFill>
            <a:schemeClr val="bg1"/>
          </a:soli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59" name="爱设计-55">
            <a:extLst>
              <a:ext uri="{FF2B5EF4-FFF2-40B4-BE49-F238E27FC236}">
                <a16:creationId xmlns:a16="http://schemas.microsoft.com/office/drawing/2014/main" id="{6E7721F7-0D08-85B5-32B5-BFF2D4EB0E91}"/>
              </a:ext>
            </a:extLst>
          </p:cNvPr>
          <p:cNvSpPr/>
          <p:nvPr/>
        </p:nvSpPr>
        <p:spPr>
          <a:xfrm>
            <a:off x="6739551" y="4676850"/>
            <a:ext cx="1848170" cy="37833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60" name="爱设计-56">
            <a:extLst>
              <a:ext uri="{FF2B5EF4-FFF2-40B4-BE49-F238E27FC236}">
                <a16:creationId xmlns:a16="http://schemas.microsoft.com/office/drawing/2014/main" id="{CAD97E4E-D471-B340-A907-EE6482DF0493}"/>
              </a:ext>
            </a:extLst>
          </p:cNvPr>
          <p:cNvSpPr/>
          <p:nvPr/>
        </p:nvSpPr>
        <p:spPr>
          <a:xfrm rot="11700000">
            <a:off x="6665859" y="4633286"/>
            <a:ext cx="465458" cy="4654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90000"/>
                </a:schemeClr>
              </a:gs>
            </a:gsLst>
            <a:lin ang="5400000" scaled="1"/>
          </a:gra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61" name="爱设计-57">
            <a:extLst>
              <a:ext uri="{FF2B5EF4-FFF2-40B4-BE49-F238E27FC236}">
                <a16:creationId xmlns:a16="http://schemas.microsoft.com/office/drawing/2014/main" id="{1DA3C4E0-0442-A6CD-0E94-86ED749C869E}"/>
              </a:ext>
            </a:extLst>
          </p:cNvPr>
          <p:cNvSpPr/>
          <p:nvPr/>
        </p:nvSpPr>
        <p:spPr>
          <a:xfrm>
            <a:off x="6755613" y="4723040"/>
            <a:ext cx="285956" cy="285956"/>
          </a:xfrm>
          <a:prstGeom prst="ellipse">
            <a:avLst/>
          </a:prstGeom>
          <a:solidFill>
            <a:schemeClr val="bg1"/>
          </a:soli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62" name="爱设计-58">
            <a:extLst>
              <a:ext uri="{FF2B5EF4-FFF2-40B4-BE49-F238E27FC236}">
                <a16:creationId xmlns:a16="http://schemas.microsoft.com/office/drawing/2014/main" id="{7D7539EF-DEAA-EC30-A4FA-B6C7D6095D58}"/>
              </a:ext>
            </a:extLst>
          </p:cNvPr>
          <p:cNvSpPr/>
          <p:nvPr/>
        </p:nvSpPr>
        <p:spPr>
          <a:xfrm>
            <a:off x="9247335" y="3744192"/>
            <a:ext cx="1848170" cy="37833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63" name="爱设计-59">
            <a:extLst>
              <a:ext uri="{FF2B5EF4-FFF2-40B4-BE49-F238E27FC236}">
                <a16:creationId xmlns:a16="http://schemas.microsoft.com/office/drawing/2014/main" id="{66F6CD33-3E98-FEE4-560D-2C1A10D88B39}"/>
              </a:ext>
            </a:extLst>
          </p:cNvPr>
          <p:cNvSpPr/>
          <p:nvPr/>
        </p:nvSpPr>
        <p:spPr>
          <a:xfrm rot="12076851">
            <a:off x="9173643" y="3700628"/>
            <a:ext cx="465458" cy="465458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90000"/>
                </a:schemeClr>
              </a:gs>
            </a:gsLst>
            <a:lin ang="2700000" scaled="1"/>
          </a:gra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64" name="爱设计-60">
            <a:extLst>
              <a:ext uri="{FF2B5EF4-FFF2-40B4-BE49-F238E27FC236}">
                <a16:creationId xmlns:a16="http://schemas.microsoft.com/office/drawing/2014/main" id="{1AE438F5-DA6F-4B5F-2594-9F3E819E8BFE}"/>
              </a:ext>
            </a:extLst>
          </p:cNvPr>
          <p:cNvSpPr/>
          <p:nvPr/>
        </p:nvSpPr>
        <p:spPr>
          <a:xfrm>
            <a:off x="9263397" y="3790382"/>
            <a:ext cx="285956" cy="285956"/>
          </a:xfrm>
          <a:prstGeom prst="ellipse">
            <a:avLst/>
          </a:prstGeom>
          <a:solidFill>
            <a:schemeClr val="bg1"/>
          </a:soli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cxnSp>
        <p:nvCxnSpPr>
          <p:cNvPr id="65" name="爱设计-61">
            <a:extLst>
              <a:ext uri="{FF2B5EF4-FFF2-40B4-BE49-F238E27FC236}">
                <a16:creationId xmlns:a16="http://schemas.microsoft.com/office/drawing/2014/main" id="{EEA1AFBB-E77C-A360-5146-B0987B21B4D3}"/>
              </a:ext>
            </a:extLst>
          </p:cNvPr>
          <p:cNvCxnSpPr>
            <a:cxnSpLocks/>
          </p:cNvCxnSpPr>
          <p:nvPr/>
        </p:nvCxnSpPr>
        <p:spPr>
          <a:xfrm>
            <a:off x="1085112" y="1985625"/>
            <a:ext cx="0" cy="3835230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爱设计-62">
            <a:extLst>
              <a:ext uri="{FF2B5EF4-FFF2-40B4-BE49-F238E27FC236}">
                <a16:creationId xmlns:a16="http://schemas.microsoft.com/office/drawing/2014/main" id="{0B0FE763-CD34-0EB8-0F6A-43BEB6B8D421}"/>
              </a:ext>
            </a:extLst>
          </p:cNvPr>
          <p:cNvCxnSpPr>
            <a:cxnSpLocks/>
            <a:stCxn id="38" idx="3"/>
            <a:endCxn id="57" idx="5"/>
          </p:cNvCxnSpPr>
          <p:nvPr/>
        </p:nvCxnSpPr>
        <p:spPr>
          <a:xfrm flipV="1">
            <a:off x="3005498" y="2754787"/>
            <a:ext cx="3776726" cy="1178571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爱设计-63">
            <a:extLst>
              <a:ext uri="{FF2B5EF4-FFF2-40B4-BE49-F238E27FC236}">
                <a16:creationId xmlns:a16="http://schemas.microsoft.com/office/drawing/2014/main" id="{2CDCEA43-4118-15F5-67ED-0CD9279603B7}"/>
              </a:ext>
            </a:extLst>
          </p:cNvPr>
          <p:cNvCxnSpPr>
            <a:cxnSpLocks/>
            <a:stCxn id="38" idx="3"/>
            <a:endCxn id="60" idx="0"/>
          </p:cNvCxnSpPr>
          <p:nvPr/>
        </p:nvCxnSpPr>
        <p:spPr>
          <a:xfrm>
            <a:off x="3005498" y="3933358"/>
            <a:ext cx="3832855" cy="1157456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爱设计-64">
            <a:extLst>
              <a:ext uri="{FF2B5EF4-FFF2-40B4-BE49-F238E27FC236}">
                <a16:creationId xmlns:a16="http://schemas.microsoft.com/office/drawing/2014/main" id="{E8D68A53-F13C-774F-CCAD-1FDCF6A770AB}"/>
              </a:ext>
            </a:extLst>
          </p:cNvPr>
          <p:cNvCxnSpPr>
            <a:cxnSpLocks/>
            <a:stCxn id="53" idx="3"/>
            <a:endCxn id="57" idx="5"/>
          </p:cNvCxnSpPr>
          <p:nvPr/>
        </p:nvCxnSpPr>
        <p:spPr>
          <a:xfrm>
            <a:off x="6153131" y="2001498"/>
            <a:ext cx="629093" cy="753289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爱设计-65">
            <a:extLst>
              <a:ext uri="{FF2B5EF4-FFF2-40B4-BE49-F238E27FC236}">
                <a16:creationId xmlns:a16="http://schemas.microsoft.com/office/drawing/2014/main" id="{4A79FF67-A556-DD45-8A6B-F6C05F4CF96C}"/>
              </a:ext>
            </a:extLst>
          </p:cNvPr>
          <p:cNvCxnSpPr>
            <a:cxnSpLocks/>
            <a:endCxn id="60" idx="0"/>
          </p:cNvCxnSpPr>
          <p:nvPr/>
        </p:nvCxnSpPr>
        <p:spPr>
          <a:xfrm flipV="1">
            <a:off x="6153131" y="5090814"/>
            <a:ext cx="685222" cy="730042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爱设计-66">
            <a:extLst>
              <a:ext uri="{FF2B5EF4-FFF2-40B4-BE49-F238E27FC236}">
                <a16:creationId xmlns:a16="http://schemas.microsoft.com/office/drawing/2014/main" id="{D34E1D63-6E2C-9F17-A1FA-630336B184C3}"/>
              </a:ext>
            </a:extLst>
          </p:cNvPr>
          <p:cNvCxnSpPr>
            <a:cxnSpLocks/>
            <a:stCxn id="50" idx="3"/>
            <a:endCxn id="60" idx="6"/>
          </p:cNvCxnSpPr>
          <p:nvPr/>
        </p:nvCxnSpPr>
        <p:spPr>
          <a:xfrm>
            <a:off x="6153131" y="3933358"/>
            <a:ext cx="520658" cy="872422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爱设计-67">
            <a:extLst>
              <a:ext uri="{FF2B5EF4-FFF2-40B4-BE49-F238E27FC236}">
                <a16:creationId xmlns:a16="http://schemas.microsoft.com/office/drawing/2014/main" id="{394AB47E-972A-666E-EB8B-8FAC4B26C537}"/>
              </a:ext>
            </a:extLst>
          </p:cNvPr>
          <p:cNvCxnSpPr>
            <a:cxnSpLocks/>
            <a:stCxn id="50" idx="3"/>
            <a:endCxn id="57" idx="7"/>
          </p:cNvCxnSpPr>
          <p:nvPr/>
        </p:nvCxnSpPr>
        <p:spPr>
          <a:xfrm flipV="1">
            <a:off x="6153131" y="3072700"/>
            <a:ext cx="543908" cy="860658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爱设计-68">
            <a:extLst>
              <a:ext uri="{FF2B5EF4-FFF2-40B4-BE49-F238E27FC236}">
                <a16:creationId xmlns:a16="http://schemas.microsoft.com/office/drawing/2014/main" id="{BE0AB80E-5F75-209E-2F4E-3D7519D80A98}"/>
              </a:ext>
            </a:extLst>
          </p:cNvPr>
          <p:cNvCxnSpPr>
            <a:cxnSpLocks/>
            <a:stCxn id="63" idx="6"/>
            <a:endCxn id="56" idx="3"/>
          </p:cNvCxnSpPr>
          <p:nvPr/>
        </p:nvCxnSpPr>
        <p:spPr>
          <a:xfrm flipH="1" flipV="1">
            <a:off x="8587721" y="2956337"/>
            <a:ext cx="601791" cy="892553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爱设计-69">
            <a:extLst>
              <a:ext uri="{FF2B5EF4-FFF2-40B4-BE49-F238E27FC236}">
                <a16:creationId xmlns:a16="http://schemas.microsoft.com/office/drawing/2014/main" id="{3B4E4547-2655-67A5-E5E1-4DB80B6B14C8}"/>
              </a:ext>
            </a:extLst>
          </p:cNvPr>
          <p:cNvCxnSpPr>
            <a:cxnSpLocks/>
            <a:stCxn id="63" idx="7"/>
            <a:endCxn id="59" idx="3"/>
          </p:cNvCxnSpPr>
          <p:nvPr/>
        </p:nvCxnSpPr>
        <p:spPr>
          <a:xfrm flipH="1">
            <a:off x="8587721" y="4026973"/>
            <a:ext cx="605581" cy="839043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  <a:alpha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爱设计-70">
            <a:extLst>
              <a:ext uri="{FF2B5EF4-FFF2-40B4-BE49-F238E27FC236}">
                <a16:creationId xmlns:a16="http://schemas.microsoft.com/office/drawing/2014/main" id="{FA1CC1DB-D798-295B-BD2B-849E07DA41D8}"/>
              </a:ext>
            </a:extLst>
          </p:cNvPr>
          <p:cNvSpPr/>
          <p:nvPr/>
        </p:nvSpPr>
        <p:spPr>
          <a:xfrm flipH="1">
            <a:off x="4893405" y="3407501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sp>
        <p:nvSpPr>
          <p:cNvPr id="75" name="爱设计-71">
            <a:extLst>
              <a:ext uri="{FF2B5EF4-FFF2-40B4-BE49-F238E27FC236}">
                <a16:creationId xmlns:a16="http://schemas.microsoft.com/office/drawing/2014/main" id="{49E16B51-C80C-C701-41CD-B7133B755629}"/>
              </a:ext>
            </a:extLst>
          </p:cNvPr>
          <p:cNvSpPr/>
          <p:nvPr/>
        </p:nvSpPr>
        <p:spPr>
          <a:xfrm flipH="1">
            <a:off x="4893405" y="4162376"/>
            <a:ext cx="1669972" cy="29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cs typeface="Calibri" panose="020F0502020204030204" pitchFamily="34" charset="0"/>
              </a:rPr>
              <a:t>Lorem ipsum dolor</a:t>
            </a:r>
          </a:p>
        </p:txBody>
      </p:sp>
      <p:sp>
        <p:nvSpPr>
          <p:cNvPr id="76" name="爱设计-72">
            <a:extLst>
              <a:ext uri="{FF2B5EF4-FFF2-40B4-BE49-F238E27FC236}">
                <a16:creationId xmlns:a16="http://schemas.microsoft.com/office/drawing/2014/main" id="{D3260EA6-5FB6-8335-2EE1-90AA6E2D101E}"/>
              </a:ext>
            </a:extLst>
          </p:cNvPr>
          <p:cNvSpPr/>
          <p:nvPr/>
        </p:nvSpPr>
        <p:spPr>
          <a:xfrm>
            <a:off x="4335239" y="5633632"/>
            <a:ext cx="1848170" cy="37833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77" name="爱设计-73">
            <a:extLst>
              <a:ext uri="{FF2B5EF4-FFF2-40B4-BE49-F238E27FC236}">
                <a16:creationId xmlns:a16="http://schemas.microsoft.com/office/drawing/2014/main" id="{4310130E-E68B-F993-B925-7C84CCBA1870}"/>
              </a:ext>
            </a:extLst>
          </p:cNvPr>
          <p:cNvSpPr/>
          <p:nvPr/>
        </p:nvSpPr>
        <p:spPr>
          <a:xfrm rot="11700000">
            <a:off x="4261547" y="5590068"/>
            <a:ext cx="465458" cy="465458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5400000" scaled="1"/>
          </a:gra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sp>
        <p:nvSpPr>
          <p:cNvPr id="78" name="爱设计-74">
            <a:extLst>
              <a:ext uri="{FF2B5EF4-FFF2-40B4-BE49-F238E27FC236}">
                <a16:creationId xmlns:a16="http://schemas.microsoft.com/office/drawing/2014/main" id="{1E628407-C3FD-F7B0-D88D-02F6C46C86AB}"/>
              </a:ext>
            </a:extLst>
          </p:cNvPr>
          <p:cNvSpPr/>
          <p:nvPr/>
        </p:nvSpPr>
        <p:spPr>
          <a:xfrm>
            <a:off x="4351301" y="5679822"/>
            <a:ext cx="285956" cy="285956"/>
          </a:xfrm>
          <a:prstGeom prst="ellipse">
            <a:avLst/>
          </a:prstGeom>
          <a:solidFill>
            <a:schemeClr val="bg1"/>
          </a:soli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POSans R" panose="00020600040101010101" pitchFamily="18" charset="-122"/>
            </a:endParaRPr>
          </a:p>
        </p:txBody>
      </p:sp>
      <p:grpSp>
        <p:nvGrpSpPr>
          <p:cNvPr id="79" name="爱设计-75">
            <a:extLst>
              <a:ext uri="{FF2B5EF4-FFF2-40B4-BE49-F238E27FC236}">
                <a16:creationId xmlns:a16="http://schemas.microsoft.com/office/drawing/2014/main" id="{1E33656D-C0F5-D142-98EC-E1F83C560653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80" name="爱设计-75-1">
              <a:extLst>
                <a:ext uri="{FF2B5EF4-FFF2-40B4-BE49-F238E27FC236}">
                  <a16:creationId xmlns:a16="http://schemas.microsoft.com/office/drawing/2014/main" id="{59C00649-D024-FA11-A96C-FBE052F680EA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81" name="爱设计-75-2">
              <a:extLst>
                <a:ext uri="{FF2B5EF4-FFF2-40B4-BE49-F238E27FC236}">
                  <a16:creationId xmlns:a16="http://schemas.microsoft.com/office/drawing/2014/main" id="{D54ADBED-0DA9-ADAC-4AB9-E282ABB26CE6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8785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CC4D7AB2-D832-1348-0BF8-68220CCA820E}"/>
              </a:ext>
            </a:extLst>
          </p:cNvPr>
          <p:cNvSpPr/>
          <p:nvPr/>
        </p:nvSpPr>
        <p:spPr>
          <a:xfrm>
            <a:off x="4286252" y="2022928"/>
            <a:ext cx="1676398" cy="1676396"/>
          </a:xfrm>
          <a:prstGeom prst="arc">
            <a:avLst>
              <a:gd name="adj1" fmla="val 4443276"/>
              <a:gd name="adj2" fmla="val 20042158"/>
            </a:avLst>
          </a:prstGeom>
          <a:noFill/>
          <a:ln w="10160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OPPOSans R" panose="00020600040101010101" pitchFamily="18" charset="-122"/>
            </a:endParaRP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7DB51BAD-1461-F119-4F1E-C0F6C9E664BB}"/>
              </a:ext>
            </a:extLst>
          </p:cNvPr>
          <p:cNvSpPr/>
          <p:nvPr/>
        </p:nvSpPr>
        <p:spPr>
          <a:xfrm>
            <a:off x="6229350" y="2022928"/>
            <a:ext cx="1676398" cy="1676396"/>
          </a:xfrm>
          <a:prstGeom prst="arc">
            <a:avLst>
              <a:gd name="adj1" fmla="val 9033165"/>
              <a:gd name="adj2" fmla="val 3409237"/>
            </a:avLst>
          </a:prstGeom>
          <a:noFill/>
          <a:ln w="10160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OPPOSans R" panose="00020600040101010101" pitchFamily="18" charset="-122"/>
            </a:endParaRPr>
          </a:p>
        </p:txBody>
      </p:sp>
      <p:sp>
        <p:nvSpPr>
          <p:cNvPr id="4" name="爱设计-3">
            <a:extLst>
              <a:ext uri="{FF2B5EF4-FFF2-40B4-BE49-F238E27FC236}">
                <a16:creationId xmlns:a16="http://schemas.microsoft.com/office/drawing/2014/main" id="{AA0985B0-2E54-4A19-A967-FBC084AF793A}"/>
              </a:ext>
            </a:extLst>
          </p:cNvPr>
          <p:cNvSpPr/>
          <p:nvPr/>
        </p:nvSpPr>
        <p:spPr>
          <a:xfrm>
            <a:off x="4286252" y="3946975"/>
            <a:ext cx="1676398" cy="1676396"/>
          </a:xfrm>
          <a:prstGeom prst="arc">
            <a:avLst>
              <a:gd name="adj1" fmla="val 20099643"/>
              <a:gd name="adj2" fmla="val 13166763"/>
            </a:avLst>
          </a:prstGeom>
          <a:noFill/>
          <a:ln w="10160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5" name="爱设计-4">
            <a:extLst>
              <a:ext uri="{FF2B5EF4-FFF2-40B4-BE49-F238E27FC236}">
                <a16:creationId xmlns:a16="http://schemas.microsoft.com/office/drawing/2014/main" id="{3F1ACC74-7B87-B184-B3B7-3600B548013F}"/>
              </a:ext>
            </a:extLst>
          </p:cNvPr>
          <p:cNvSpPr/>
          <p:nvPr/>
        </p:nvSpPr>
        <p:spPr>
          <a:xfrm>
            <a:off x="6229350" y="3946975"/>
            <a:ext cx="1676398" cy="1676396"/>
          </a:xfrm>
          <a:prstGeom prst="arc">
            <a:avLst>
              <a:gd name="adj1" fmla="val 14066135"/>
              <a:gd name="adj2" fmla="val 8751410"/>
            </a:avLst>
          </a:prstGeom>
          <a:noFill/>
          <a:ln w="10160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6" name="爱设计-5">
            <a:extLst>
              <a:ext uri="{FF2B5EF4-FFF2-40B4-BE49-F238E27FC236}">
                <a16:creationId xmlns:a16="http://schemas.microsoft.com/office/drawing/2014/main" id="{F8701DCC-B67B-B393-DB17-BB1600D545E9}"/>
              </a:ext>
            </a:extLst>
          </p:cNvPr>
          <p:cNvSpPr/>
          <p:nvPr/>
        </p:nvSpPr>
        <p:spPr>
          <a:xfrm>
            <a:off x="5162549" y="3337375"/>
            <a:ext cx="6096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19100" dist="127000" dir="5400000" sx="92000" sy="92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7" name="爱设计-6">
            <a:extLst>
              <a:ext uri="{FF2B5EF4-FFF2-40B4-BE49-F238E27FC236}">
                <a16:creationId xmlns:a16="http://schemas.microsoft.com/office/drawing/2014/main" id="{0FE2277B-C718-5364-5983-2B1006DFAD4A}"/>
              </a:ext>
            </a:extLst>
          </p:cNvPr>
          <p:cNvSpPr/>
          <p:nvPr/>
        </p:nvSpPr>
        <p:spPr>
          <a:xfrm>
            <a:off x="6005511" y="2975425"/>
            <a:ext cx="6096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19100" dist="127000" dir="5400000" sx="92000" sy="92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8" name="爱设计-7">
            <a:extLst>
              <a:ext uri="{FF2B5EF4-FFF2-40B4-BE49-F238E27FC236}">
                <a16:creationId xmlns:a16="http://schemas.microsoft.com/office/drawing/2014/main" id="{93066614-703D-84A5-B084-FFFEF0AA91E8}"/>
              </a:ext>
            </a:extLst>
          </p:cNvPr>
          <p:cNvSpPr/>
          <p:nvPr/>
        </p:nvSpPr>
        <p:spPr>
          <a:xfrm>
            <a:off x="6267449" y="3832675"/>
            <a:ext cx="6096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19100" dist="127000" dir="5400000" sx="92000" sy="92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9" name="爱设计-8">
            <a:extLst>
              <a:ext uri="{FF2B5EF4-FFF2-40B4-BE49-F238E27FC236}">
                <a16:creationId xmlns:a16="http://schemas.microsoft.com/office/drawing/2014/main" id="{7266BE46-ECA3-E121-67CB-5C7FD8A67A70}"/>
              </a:ext>
            </a:extLst>
          </p:cNvPr>
          <p:cNvSpPr/>
          <p:nvPr/>
        </p:nvSpPr>
        <p:spPr>
          <a:xfrm>
            <a:off x="5558988" y="4130344"/>
            <a:ext cx="6096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19100" dist="127000" dir="5400000" sx="92000" sy="92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0" name="爱设计-9">
            <a:extLst>
              <a:ext uri="{FF2B5EF4-FFF2-40B4-BE49-F238E27FC236}">
                <a16:creationId xmlns:a16="http://schemas.microsoft.com/office/drawing/2014/main" id="{87CED3C2-AA29-45BA-95C3-995BDEAE12F9}"/>
              </a:ext>
            </a:extLst>
          </p:cNvPr>
          <p:cNvSpPr/>
          <p:nvPr/>
        </p:nvSpPr>
        <p:spPr>
          <a:xfrm>
            <a:off x="4476750" y="2213426"/>
            <a:ext cx="1295402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266700" dir="2700000" sx="93000" sy="93000" algn="tl" rotWithShape="0">
              <a:schemeClr val="accent1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OPPOSans R" panose="00020600040101010101" pitchFamily="18" charset="-122"/>
            </a:endParaRPr>
          </a:p>
        </p:txBody>
      </p:sp>
      <p:sp>
        <p:nvSpPr>
          <p:cNvPr id="11" name="爱设计-10">
            <a:extLst>
              <a:ext uri="{FF2B5EF4-FFF2-40B4-BE49-F238E27FC236}">
                <a16:creationId xmlns:a16="http://schemas.microsoft.com/office/drawing/2014/main" id="{3C7E98CE-28C0-B780-BA19-9A4AA9A27FD8}"/>
              </a:ext>
            </a:extLst>
          </p:cNvPr>
          <p:cNvSpPr/>
          <p:nvPr/>
        </p:nvSpPr>
        <p:spPr>
          <a:xfrm>
            <a:off x="4491040" y="2476406"/>
            <a:ext cx="126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</a:p>
        </p:txBody>
      </p:sp>
      <p:sp>
        <p:nvSpPr>
          <p:cNvPr id="12" name="爱设计-11">
            <a:extLst>
              <a:ext uri="{FF2B5EF4-FFF2-40B4-BE49-F238E27FC236}">
                <a16:creationId xmlns:a16="http://schemas.microsoft.com/office/drawing/2014/main" id="{5E1C3D81-EC08-AB5E-1063-C2C4BBC90217}"/>
              </a:ext>
            </a:extLst>
          </p:cNvPr>
          <p:cNvSpPr/>
          <p:nvPr/>
        </p:nvSpPr>
        <p:spPr>
          <a:xfrm>
            <a:off x="6419848" y="2213426"/>
            <a:ext cx="1295402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266700" dir="2700000" sx="93000" sy="93000" algn="tl" rotWithShape="0">
              <a:schemeClr val="accent2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OPPOSans R" panose="00020600040101010101" pitchFamily="18" charset="-122"/>
            </a:endParaRPr>
          </a:p>
        </p:txBody>
      </p:sp>
      <p:sp>
        <p:nvSpPr>
          <p:cNvPr id="13" name="爱设计-12">
            <a:extLst>
              <a:ext uri="{FF2B5EF4-FFF2-40B4-BE49-F238E27FC236}">
                <a16:creationId xmlns:a16="http://schemas.microsoft.com/office/drawing/2014/main" id="{E4CE657E-899F-8541-EFF5-98B979A2BAFA}"/>
              </a:ext>
            </a:extLst>
          </p:cNvPr>
          <p:cNvSpPr/>
          <p:nvPr/>
        </p:nvSpPr>
        <p:spPr>
          <a:xfrm>
            <a:off x="6434138" y="2476406"/>
            <a:ext cx="126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</a:p>
        </p:txBody>
      </p:sp>
      <p:sp>
        <p:nvSpPr>
          <p:cNvPr id="14" name="爱设计-13">
            <a:extLst>
              <a:ext uri="{FF2B5EF4-FFF2-40B4-BE49-F238E27FC236}">
                <a16:creationId xmlns:a16="http://schemas.microsoft.com/office/drawing/2014/main" id="{9FC4D34B-0D5E-7AB2-7DBA-123249674B55}"/>
              </a:ext>
            </a:extLst>
          </p:cNvPr>
          <p:cNvSpPr/>
          <p:nvPr/>
        </p:nvSpPr>
        <p:spPr>
          <a:xfrm>
            <a:off x="4476750" y="4137473"/>
            <a:ext cx="1295402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266700" dir="2700000" sx="93000" sy="93000" algn="tl" rotWithShape="0">
              <a:schemeClr val="accent3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OPPOSans R" panose="00020600040101010101" pitchFamily="18" charset="-122"/>
            </a:endParaRPr>
          </a:p>
        </p:txBody>
      </p:sp>
      <p:sp>
        <p:nvSpPr>
          <p:cNvPr id="15" name="爱设计-14">
            <a:extLst>
              <a:ext uri="{FF2B5EF4-FFF2-40B4-BE49-F238E27FC236}">
                <a16:creationId xmlns:a16="http://schemas.microsoft.com/office/drawing/2014/main" id="{4D0CBB8C-0C08-5CAD-56DF-127C794B5FA5}"/>
              </a:ext>
            </a:extLst>
          </p:cNvPr>
          <p:cNvSpPr/>
          <p:nvPr/>
        </p:nvSpPr>
        <p:spPr>
          <a:xfrm>
            <a:off x="4491040" y="4400453"/>
            <a:ext cx="126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</a:p>
        </p:txBody>
      </p:sp>
      <p:sp>
        <p:nvSpPr>
          <p:cNvPr id="16" name="爱设计-15">
            <a:extLst>
              <a:ext uri="{FF2B5EF4-FFF2-40B4-BE49-F238E27FC236}">
                <a16:creationId xmlns:a16="http://schemas.microsoft.com/office/drawing/2014/main" id="{F145A24C-F87E-501F-3464-4C182A2B0B20}"/>
              </a:ext>
            </a:extLst>
          </p:cNvPr>
          <p:cNvSpPr/>
          <p:nvPr/>
        </p:nvSpPr>
        <p:spPr>
          <a:xfrm>
            <a:off x="6419848" y="4137473"/>
            <a:ext cx="1295402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266700" dir="2700000" sx="93000" sy="93000" algn="tl" rotWithShape="0">
              <a:schemeClr val="accent5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OPPOSans R" panose="00020600040101010101" pitchFamily="18" charset="-122"/>
            </a:endParaRPr>
          </a:p>
        </p:txBody>
      </p:sp>
      <p:sp>
        <p:nvSpPr>
          <p:cNvPr id="17" name="爱设计-16">
            <a:extLst>
              <a:ext uri="{FF2B5EF4-FFF2-40B4-BE49-F238E27FC236}">
                <a16:creationId xmlns:a16="http://schemas.microsoft.com/office/drawing/2014/main" id="{6A2BA1DC-58CE-0E13-616D-7D74FBF91137}"/>
              </a:ext>
            </a:extLst>
          </p:cNvPr>
          <p:cNvSpPr/>
          <p:nvPr/>
        </p:nvSpPr>
        <p:spPr>
          <a:xfrm>
            <a:off x="6434138" y="4400453"/>
            <a:ext cx="126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</a:p>
        </p:txBody>
      </p:sp>
      <p:sp>
        <p:nvSpPr>
          <p:cNvPr id="18" name="爱设计-17">
            <a:extLst>
              <a:ext uri="{FF2B5EF4-FFF2-40B4-BE49-F238E27FC236}">
                <a16:creationId xmlns:a16="http://schemas.microsoft.com/office/drawing/2014/main" id="{3E128B17-6F7D-BD4C-FF6D-EF58684E7C83}"/>
              </a:ext>
            </a:extLst>
          </p:cNvPr>
          <p:cNvSpPr txBox="1"/>
          <p:nvPr/>
        </p:nvSpPr>
        <p:spPr>
          <a:xfrm>
            <a:off x="961106" y="2605539"/>
            <a:ext cx="2664657" cy="127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9" name="爱设计-18">
            <a:extLst>
              <a:ext uri="{FF2B5EF4-FFF2-40B4-BE49-F238E27FC236}">
                <a16:creationId xmlns:a16="http://schemas.microsoft.com/office/drawing/2014/main" id="{16FFB9D2-D455-CE88-3592-F87057A4CDF7}"/>
              </a:ext>
            </a:extLst>
          </p:cNvPr>
          <p:cNvSpPr/>
          <p:nvPr/>
        </p:nvSpPr>
        <p:spPr>
          <a:xfrm>
            <a:off x="1012367" y="2188583"/>
            <a:ext cx="1864243" cy="3921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254000" dist="1270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0" name="爱设计-19">
            <a:extLst>
              <a:ext uri="{FF2B5EF4-FFF2-40B4-BE49-F238E27FC236}">
                <a16:creationId xmlns:a16="http://schemas.microsoft.com/office/drawing/2014/main" id="{D27E9E97-A3A6-C022-DCBC-B5E13910BC0C}"/>
              </a:ext>
            </a:extLst>
          </p:cNvPr>
          <p:cNvSpPr txBox="1"/>
          <p:nvPr/>
        </p:nvSpPr>
        <p:spPr>
          <a:xfrm>
            <a:off x="8477025" y="2627151"/>
            <a:ext cx="2664656" cy="973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1" name="爱设计-20">
            <a:extLst>
              <a:ext uri="{FF2B5EF4-FFF2-40B4-BE49-F238E27FC236}">
                <a16:creationId xmlns:a16="http://schemas.microsoft.com/office/drawing/2014/main" id="{CA852921-E536-50DC-DDE9-166A6BBADF82}"/>
              </a:ext>
            </a:extLst>
          </p:cNvPr>
          <p:cNvSpPr/>
          <p:nvPr/>
        </p:nvSpPr>
        <p:spPr>
          <a:xfrm>
            <a:off x="9019399" y="2210195"/>
            <a:ext cx="1942648" cy="3921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254000" dist="127000" dir="5400000" sx="90000" sy="90000" algn="t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22" name="爱设计-21">
            <a:extLst>
              <a:ext uri="{FF2B5EF4-FFF2-40B4-BE49-F238E27FC236}">
                <a16:creationId xmlns:a16="http://schemas.microsoft.com/office/drawing/2014/main" id="{7CC8FAB2-1644-14BF-853E-A97A161E3119}"/>
              </a:ext>
            </a:extLst>
          </p:cNvPr>
          <p:cNvSpPr txBox="1"/>
          <p:nvPr/>
        </p:nvSpPr>
        <p:spPr>
          <a:xfrm>
            <a:off x="8443684" y="4797175"/>
            <a:ext cx="2664656" cy="973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在不同流量平台开设个人账户，传递品牌声量，对平台用户种草、拉新以建立企业私域流量</a:t>
            </a:r>
          </a:p>
        </p:txBody>
      </p:sp>
      <p:sp>
        <p:nvSpPr>
          <p:cNvPr id="23" name="爱设计-22">
            <a:extLst>
              <a:ext uri="{FF2B5EF4-FFF2-40B4-BE49-F238E27FC236}">
                <a16:creationId xmlns:a16="http://schemas.microsoft.com/office/drawing/2014/main" id="{1FBE5E77-272B-0458-4FF5-FE744900A23C}"/>
              </a:ext>
            </a:extLst>
          </p:cNvPr>
          <p:cNvSpPr/>
          <p:nvPr/>
        </p:nvSpPr>
        <p:spPr>
          <a:xfrm>
            <a:off x="8986058" y="4380219"/>
            <a:ext cx="1942648" cy="3921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254000" dist="1270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24" name="爱设计-23">
            <a:extLst>
              <a:ext uri="{FF2B5EF4-FFF2-40B4-BE49-F238E27FC236}">
                <a16:creationId xmlns:a16="http://schemas.microsoft.com/office/drawing/2014/main" id="{6827A227-794C-9AC7-6DEE-0028FD0CAF10}"/>
              </a:ext>
            </a:extLst>
          </p:cNvPr>
          <p:cNvSpPr txBox="1"/>
          <p:nvPr/>
        </p:nvSpPr>
        <p:spPr>
          <a:xfrm>
            <a:off x="999058" y="4817409"/>
            <a:ext cx="2664657" cy="973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提供标准化产品及服务</a:t>
            </a:r>
          </a:p>
        </p:txBody>
      </p:sp>
      <p:sp>
        <p:nvSpPr>
          <p:cNvPr id="25" name="爱设计-24">
            <a:extLst>
              <a:ext uri="{FF2B5EF4-FFF2-40B4-BE49-F238E27FC236}">
                <a16:creationId xmlns:a16="http://schemas.microsoft.com/office/drawing/2014/main" id="{7CCCD3EE-CD3D-307E-4C5E-16B5B97A559D}"/>
              </a:ext>
            </a:extLst>
          </p:cNvPr>
          <p:cNvSpPr/>
          <p:nvPr/>
        </p:nvSpPr>
        <p:spPr>
          <a:xfrm>
            <a:off x="1050318" y="4400453"/>
            <a:ext cx="1864243" cy="3921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254000" dist="127000" dir="5400000" sx="90000" sy="90000" algn="t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6" name="爱设计-25">
            <a:extLst>
              <a:ext uri="{FF2B5EF4-FFF2-40B4-BE49-F238E27FC236}">
                <a16:creationId xmlns:a16="http://schemas.microsoft.com/office/drawing/2014/main" id="{B77C125A-BEE5-CD44-C148-4E407B00DBCF}"/>
              </a:ext>
            </a:extLst>
          </p:cNvPr>
          <p:cNvSpPr/>
          <p:nvPr/>
        </p:nvSpPr>
        <p:spPr>
          <a:xfrm>
            <a:off x="5356901" y="3529067"/>
            <a:ext cx="243782" cy="243818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chemeClr val="accent1"/>
          </a:solidFill>
          <a:ln w="781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爱设计-26">
            <a:extLst>
              <a:ext uri="{FF2B5EF4-FFF2-40B4-BE49-F238E27FC236}">
                <a16:creationId xmlns:a16="http://schemas.microsoft.com/office/drawing/2014/main" id="{45104070-7E11-D17F-9BE0-B7919BF48D30}"/>
              </a:ext>
            </a:extLst>
          </p:cNvPr>
          <p:cNvSpPr/>
          <p:nvPr/>
        </p:nvSpPr>
        <p:spPr>
          <a:xfrm>
            <a:off x="6195603" y="3172110"/>
            <a:ext cx="229416" cy="216229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accent2"/>
          </a:solidFill>
          <a:ln w="819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28" name="爱设计-27">
            <a:extLst>
              <a:ext uri="{FF2B5EF4-FFF2-40B4-BE49-F238E27FC236}">
                <a16:creationId xmlns:a16="http://schemas.microsoft.com/office/drawing/2014/main" id="{6FA30E05-9643-2905-DE33-E4C239D8E886}"/>
              </a:ext>
            </a:extLst>
          </p:cNvPr>
          <p:cNvSpPr/>
          <p:nvPr/>
        </p:nvSpPr>
        <p:spPr>
          <a:xfrm>
            <a:off x="5742690" y="4314046"/>
            <a:ext cx="242196" cy="242196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2"/>
          </a:solidFill>
          <a:ln w="819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29" name="爱设计-28">
            <a:extLst>
              <a:ext uri="{FF2B5EF4-FFF2-40B4-BE49-F238E27FC236}">
                <a16:creationId xmlns:a16="http://schemas.microsoft.com/office/drawing/2014/main" id="{C65E022A-D73B-73A2-5558-085FFD0C5294}"/>
              </a:ext>
            </a:extLst>
          </p:cNvPr>
          <p:cNvSpPr/>
          <p:nvPr/>
        </p:nvSpPr>
        <p:spPr>
          <a:xfrm>
            <a:off x="6466598" y="4031824"/>
            <a:ext cx="211302" cy="211302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819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OPPOSans R" panose="00020600040101010101" pitchFamily="18" charset="-122"/>
            </a:endParaRPr>
          </a:p>
        </p:txBody>
      </p:sp>
      <p:grpSp>
        <p:nvGrpSpPr>
          <p:cNvPr id="30" name="爱设计-29">
            <a:extLst>
              <a:ext uri="{FF2B5EF4-FFF2-40B4-BE49-F238E27FC236}">
                <a16:creationId xmlns:a16="http://schemas.microsoft.com/office/drawing/2014/main" id="{5BE657AD-152B-7A45-8B19-B1C6B108ED7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1" name="爱设计-29-1">
              <a:extLst>
                <a:ext uri="{FF2B5EF4-FFF2-40B4-BE49-F238E27FC236}">
                  <a16:creationId xmlns:a16="http://schemas.microsoft.com/office/drawing/2014/main" id="{F7EF88B6-0C04-B2C8-8A59-1C629F2AF16A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32" name="爱设计-29-2">
              <a:extLst>
                <a:ext uri="{FF2B5EF4-FFF2-40B4-BE49-F238E27FC236}">
                  <a16:creationId xmlns:a16="http://schemas.microsoft.com/office/drawing/2014/main" id="{7A3F3906-E166-C1C0-877E-C29ABA3D8013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24406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爱设计-1" descr="高楼大厦的城市&#10;&#10;描述已自动生成">
            <a:extLst>
              <a:ext uri="{FF2B5EF4-FFF2-40B4-BE49-F238E27FC236}">
                <a16:creationId xmlns:a16="http://schemas.microsoft.com/office/drawing/2014/main" id="{68383A16-D0F1-F6D7-160B-7A1BD40E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爱设计-2">
            <a:extLst>
              <a:ext uri="{FF2B5EF4-FFF2-40B4-BE49-F238E27FC236}">
                <a16:creationId xmlns:a16="http://schemas.microsoft.com/office/drawing/2014/main" id="{773CC1E4-3986-D3E0-7130-2FB7DE48A92A}"/>
              </a:ext>
            </a:extLst>
          </p:cNvPr>
          <p:cNvSpPr/>
          <p:nvPr/>
        </p:nvSpPr>
        <p:spPr>
          <a:xfrm>
            <a:off x="0" y="0"/>
            <a:ext cx="87471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爱设计-3">
            <a:extLst>
              <a:ext uri="{FF2B5EF4-FFF2-40B4-BE49-F238E27FC236}">
                <a16:creationId xmlns:a16="http://schemas.microsoft.com/office/drawing/2014/main" id="{14099154-CA02-CD9D-8DC7-0075F64B7ECA}"/>
              </a:ext>
            </a:extLst>
          </p:cNvPr>
          <p:cNvGrpSpPr/>
          <p:nvPr/>
        </p:nvGrpSpPr>
        <p:grpSpPr>
          <a:xfrm>
            <a:off x="6096000" y="0"/>
            <a:ext cx="1574800" cy="6858000"/>
            <a:chOff x="6096000" y="0"/>
            <a:chExt cx="1574800" cy="6858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" name="爱设计-3-1">
              <a:extLst>
                <a:ext uri="{FF2B5EF4-FFF2-40B4-BE49-F238E27FC236}">
                  <a16:creationId xmlns:a16="http://schemas.microsoft.com/office/drawing/2014/main" id="{5BE8C83C-8F8A-4A05-F50B-2E40D8556EE0}"/>
                </a:ext>
              </a:extLst>
            </p:cNvPr>
            <p:cNvSpPr/>
            <p:nvPr/>
          </p:nvSpPr>
          <p:spPr>
            <a:xfrm flipV="1">
              <a:off x="6096000" y="0"/>
              <a:ext cx="1574800" cy="9271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爱设计-3-2">
              <a:extLst>
                <a:ext uri="{FF2B5EF4-FFF2-40B4-BE49-F238E27FC236}">
                  <a16:creationId xmlns:a16="http://schemas.microsoft.com/office/drawing/2014/main" id="{EA61F23B-F0B1-C16F-E638-AB348D8BBFFE}"/>
                </a:ext>
              </a:extLst>
            </p:cNvPr>
            <p:cNvSpPr/>
            <p:nvPr/>
          </p:nvSpPr>
          <p:spPr>
            <a:xfrm>
              <a:off x="6096000" y="5930900"/>
              <a:ext cx="1574800" cy="9271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爱设计-4">
            <a:extLst>
              <a:ext uri="{FF2B5EF4-FFF2-40B4-BE49-F238E27FC236}">
                <a16:creationId xmlns:a16="http://schemas.microsoft.com/office/drawing/2014/main" id="{E1CAC995-6D66-5661-415B-202EC1F3131B}"/>
              </a:ext>
            </a:extLst>
          </p:cNvPr>
          <p:cNvSpPr/>
          <p:nvPr/>
        </p:nvSpPr>
        <p:spPr>
          <a:xfrm rot="2700000">
            <a:off x="7562288" y="106304"/>
            <a:ext cx="6645390" cy="6645390"/>
          </a:xfrm>
          <a:prstGeom prst="frame">
            <a:avLst>
              <a:gd name="adj1" fmla="val 1702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爱设计-5">
            <a:extLst>
              <a:ext uri="{FF2B5EF4-FFF2-40B4-BE49-F238E27FC236}">
                <a16:creationId xmlns:a16="http://schemas.microsoft.com/office/drawing/2014/main" id="{48A21471-D107-5AB7-353E-67FB9A79DEFF}"/>
              </a:ext>
            </a:extLst>
          </p:cNvPr>
          <p:cNvSpPr txBox="1"/>
          <p:nvPr/>
        </p:nvSpPr>
        <p:spPr>
          <a:xfrm>
            <a:off x="9799741" y="2497975"/>
            <a:ext cx="21704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</a:p>
        </p:txBody>
      </p:sp>
      <p:sp>
        <p:nvSpPr>
          <p:cNvPr id="20" name="爱设计-6">
            <a:extLst>
              <a:ext uri="{FF2B5EF4-FFF2-40B4-BE49-F238E27FC236}">
                <a16:creationId xmlns:a16="http://schemas.microsoft.com/office/drawing/2014/main" id="{43B6B362-7B8A-C7D6-8D0B-4C9CE99E30D6}"/>
              </a:ext>
            </a:extLst>
          </p:cNvPr>
          <p:cNvSpPr/>
          <p:nvPr/>
        </p:nvSpPr>
        <p:spPr>
          <a:xfrm>
            <a:off x="1929575" y="2043728"/>
            <a:ext cx="404268" cy="86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爱设计-7">
            <a:extLst>
              <a:ext uri="{FF2B5EF4-FFF2-40B4-BE49-F238E27FC236}">
                <a16:creationId xmlns:a16="http://schemas.microsoft.com/office/drawing/2014/main" id="{4E7BF047-7DE4-343F-ABC1-1C6984366D2C}"/>
              </a:ext>
            </a:extLst>
          </p:cNvPr>
          <p:cNvSpPr txBox="1"/>
          <p:nvPr/>
        </p:nvSpPr>
        <p:spPr>
          <a:xfrm>
            <a:off x="1841500" y="2346668"/>
            <a:ext cx="393699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明年</a:t>
            </a:r>
            <a:b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工作计划</a:t>
            </a:r>
          </a:p>
        </p:txBody>
      </p:sp>
      <p:sp>
        <p:nvSpPr>
          <p:cNvPr id="31" name="爱设计-8">
            <a:extLst>
              <a:ext uri="{FF2B5EF4-FFF2-40B4-BE49-F238E27FC236}">
                <a16:creationId xmlns:a16="http://schemas.microsoft.com/office/drawing/2014/main" id="{C1A29471-99A3-03D7-E214-7F2DE4F5602C}"/>
              </a:ext>
            </a:extLst>
          </p:cNvPr>
          <p:cNvSpPr txBox="1"/>
          <p:nvPr/>
        </p:nvSpPr>
        <p:spPr>
          <a:xfrm>
            <a:off x="1897604" y="4779260"/>
            <a:ext cx="326875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Completion of work</a:t>
            </a:r>
          </a:p>
        </p:txBody>
      </p:sp>
      <p:sp>
        <p:nvSpPr>
          <p:cNvPr id="42" name="爱设计-9">
            <a:extLst>
              <a:ext uri="{FF2B5EF4-FFF2-40B4-BE49-F238E27FC236}">
                <a16:creationId xmlns:a16="http://schemas.microsoft.com/office/drawing/2014/main" id="{7DB27354-6A8F-FED3-2CE2-88DE241A3B7F}"/>
              </a:ext>
            </a:extLst>
          </p:cNvPr>
          <p:cNvSpPr txBox="1"/>
          <p:nvPr/>
        </p:nvSpPr>
        <p:spPr>
          <a:xfrm>
            <a:off x="204570" y="1930840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01.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爱设计-10">
            <a:extLst>
              <a:ext uri="{FF2B5EF4-FFF2-40B4-BE49-F238E27FC236}">
                <a16:creationId xmlns:a16="http://schemas.microsoft.com/office/drawing/2014/main" id="{233EECC1-4826-EB61-7833-BD37EFA51595}"/>
              </a:ext>
            </a:extLst>
          </p:cNvPr>
          <p:cNvSpPr txBox="1"/>
          <p:nvPr/>
        </p:nvSpPr>
        <p:spPr>
          <a:xfrm>
            <a:off x="204570" y="2806503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02.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爱设计-11">
            <a:extLst>
              <a:ext uri="{FF2B5EF4-FFF2-40B4-BE49-F238E27FC236}">
                <a16:creationId xmlns:a16="http://schemas.microsoft.com/office/drawing/2014/main" id="{D51AFFFC-E1E8-C912-6B8C-CE24F76B3B18}"/>
              </a:ext>
            </a:extLst>
          </p:cNvPr>
          <p:cNvSpPr txBox="1"/>
          <p:nvPr/>
        </p:nvSpPr>
        <p:spPr>
          <a:xfrm>
            <a:off x="204570" y="3682166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03.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爱设计-12">
            <a:extLst>
              <a:ext uri="{FF2B5EF4-FFF2-40B4-BE49-F238E27FC236}">
                <a16:creationId xmlns:a16="http://schemas.microsoft.com/office/drawing/2014/main" id="{F35E4A0C-2976-4C14-5876-90BCA0054872}"/>
              </a:ext>
            </a:extLst>
          </p:cNvPr>
          <p:cNvSpPr txBox="1"/>
          <p:nvPr/>
        </p:nvSpPr>
        <p:spPr>
          <a:xfrm>
            <a:off x="204570" y="4557829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678893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爱设计-1">
            <a:extLst>
              <a:ext uri="{FF2B5EF4-FFF2-40B4-BE49-F238E27FC236}">
                <a16:creationId xmlns:a16="http://schemas.microsoft.com/office/drawing/2014/main" id="{792D7ABA-BBB5-0D58-D00F-4C4937E91E34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44" name="爱设计-1-1">
              <a:extLst>
                <a:ext uri="{FF2B5EF4-FFF2-40B4-BE49-F238E27FC236}">
                  <a16:creationId xmlns:a16="http://schemas.microsoft.com/office/drawing/2014/main" id="{4D9FDC6A-97D6-E792-B7F4-A0C704746BA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5" name="爱设计-1-2">
              <a:extLst>
                <a:ext uri="{FF2B5EF4-FFF2-40B4-BE49-F238E27FC236}">
                  <a16:creationId xmlns:a16="http://schemas.microsoft.com/office/drawing/2014/main" id="{EFFDEDE3-18A1-00DF-5C59-F089D1A7FAD2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47" name="爱设计-2">
            <a:extLst>
              <a:ext uri="{FF2B5EF4-FFF2-40B4-BE49-F238E27FC236}">
                <a16:creationId xmlns:a16="http://schemas.microsoft.com/office/drawing/2014/main" id="{D1A2CFC7-A9D7-80B2-8FFE-E32A31982207}"/>
              </a:ext>
            </a:extLst>
          </p:cNvPr>
          <p:cNvGrpSpPr/>
          <p:nvPr/>
        </p:nvGrpSpPr>
        <p:grpSpPr>
          <a:xfrm>
            <a:off x="2449922" y="2295475"/>
            <a:ext cx="7292157" cy="2951451"/>
            <a:chOff x="2552554" y="2295475"/>
            <a:chExt cx="7292157" cy="2951451"/>
          </a:xfrm>
        </p:grpSpPr>
        <p:cxnSp>
          <p:nvCxnSpPr>
            <p:cNvPr id="48" name="爱设计-2-1">
              <a:extLst>
                <a:ext uri="{FF2B5EF4-FFF2-40B4-BE49-F238E27FC236}">
                  <a16:creationId xmlns:a16="http://schemas.microsoft.com/office/drawing/2014/main" id="{0D1985EE-578A-69BC-7763-E287D6857956}"/>
                </a:ext>
              </a:extLst>
            </p:cNvPr>
            <p:cNvCxnSpPr>
              <a:cxnSpLocks/>
              <a:stCxn id="60" idx="2"/>
              <a:endCxn id="61" idx="0"/>
            </p:cNvCxnSpPr>
            <p:nvPr/>
          </p:nvCxnSpPr>
          <p:spPr>
            <a:xfrm rot="5400000">
              <a:off x="3996414" y="851616"/>
              <a:ext cx="758360" cy="3646078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爱设计-2-2">
              <a:extLst>
                <a:ext uri="{FF2B5EF4-FFF2-40B4-BE49-F238E27FC236}">
                  <a16:creationId xmlns:a16="http://schemas.microsoft.com/office/drawing/2014/main" id="{2806BDDE-B856-4842-61DE-597BB88B9121}"/>
                </a:ext>
              </a:extLst>
            </p:cNvPr>
            <p:cNvCxnSpPr>
              <a:cxnSpLocks/>
            </p:cNvCxnSpPr>
            <p:nvPr/>
          </p:nvCxnSpPr>
          <p:spPr>
            <a:xfrm>
              <a:off x="6198633" y="2674655"/>
              <a:ext cx="3643537" cy="388783"/>
            </a:xfrm>
            <a:prstGeom prst="bentConnector3">
              <a:avLst>
                <a:gd name="adj1" fmla="val 99914"/>
              </a:avLst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爱设计-2-3">
              <a:extLst>
                <a:ext uri="{FF2B5EF4-FFF2-40B4-BE49-F238E27FC236}">
                  <a16:creationId xmlns:a16="http://schemas.microsoft.com/office/drawing/2014/main" id="{E13912BB-7D52-5BE9-D2A4-185A8ADAC226}"/>
                </a:ext>
              </a:extLst>
            </p:cNvPr>
            <p:cNvCxnSpPr>
              <a:cxnSpLocks/>
            </p:cNvCxnSpPr>
            <p:nvPr/>
          </p:nvCxnSpPr>
          <p:spPr>
            <a:xfrm>
              <a:off x="4983273" y="2674655"/>
              <a:ext cx="0" cy="37918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爱设计-2-4">
              <a:extLst>
                <a:ext uri="{FF2B5EF4-FFF2-40B4-BE49-F238E27FC236}">
                  <a16:creationId xmlns:a16="http://schemas.microsoft.com/office/drawing/2014/main" id="{940E3482-9CDD-DF2D-00DD-5B91BFBF68CA}"/>
                </a:ext>
              </a:extLst>
            </p:cNvPr>
            <p:cNvCxnSpPr>
              <a:cxnSpLocks/>
            </p:cNvCxnSpPr>
            <p:nvPr/>
          </p:nvCxnSpPr>
          <p:spPr>
            <a:xfrm>
              <a:off x="7413992" y="2674655"/>
              <a:ext cx="0" cy="37918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爱设计-2-5">
              <a:extLst>
                <a:ext uri="{FF2B5EF4-FFF2-40B4-BE49-F238E27FC236}">
                  <a16:creationId xmlns:a16="http://schemas.microsoft.com/office/drawing/2014/main" id="{A7EED01F-1D94-7903-7384-148DB5E0F76E}"/>
                </a:ext>
              </a:extLst>
            </p:cNvPr>
            <p:cNvCxnSpPr>
              <a:cxnSpLocks/>
              <a:endCxn id="70" idx="0"/>
            </p:cNvCxnSpPr>
            <p:nvPr/>
          </p:nvCxnSpPr>
          <p:spPr>
            <a:xfrm>
              <a:off x="4983273" y="3653343"/>
              <a:ext cx="1" cy="49703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爱设计-2-6">
              <a:extLst>
                <a:ext uri="{FF2B5EF4-FFF2-40B4-BE49-F238E27FC236}">
                  <a16:creationId xmlns:a16="http://schemas.microsoft.com/office/drawing/2014/main" id="{9E7EE070-4A8F-B079-52FA-2E18095BA069}"/>
                </a:ext>
              </a:extLst>
            </p:cNvPr>
            <p:cNvCxnSpPr>
              <a:cxnSpLocks/>
            </p:cNvCxnSpPr>
            <p:nvPr/>
          </p:nvCxnSpPr>
          <p:spPr>
            <a:xfrm>
              <a:off x="2552554" y="3653343"/>
              <a:ext cx="1" cy="49703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爱设计-2-7">
              <a:extLst>
                <a:ext uri="{FF2B5EF4-FFF2-40B4-BE49-F238E27FC236}">
                  <a16:creationId xmlns:a16="http://schemas.microsoft.com/office/drawing/2014/main" id="{63D83089-C196-72CC-CF6B-E55D5882A277}"/>
                </a:ext>
              </a:extLst>
            </p:cNvPr>
            <p:cNvCxnSpPr>
              <a:cxnSpLocks/>
            </p:cNvCxnSpPr>
            <p:nvPr/>
          </p:nvCxnSpPr>
          <p:spPr>
            <a:xfrm>
              <a:off x="7413992" y="3653343"/>
              <a:ext cx="1" cy="49703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爱设计-2-8">
              <a:extLst>
                <a:ext uri="{FF2B5EF4-FFF2-40B4-BE49-F238E27FC236}">
                  <a16:creationId xmlns:a16="http://schemas.microsoft.com/office/drawing/2014/main" id="{D5ECDB61-68F6-96BF-7644-265AFD89491B}"/>
                </a:ext>
              </a:extLst>
            </p:cNvPr>
            <p:cNvCxnSpPr>
              <a:cxnSpLocks/>
            </p:cNvCxnSpPr>
            <p:nvPr/>
          </p:nvCxnSpPr>
          <p:spPr>
            <a:xfrm>
              <a:off x="9844710" y="3653343"/>
              <a:ext cx="1" cy="49703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爱设计-2-9">
              <a:extLst>
                <a:ext uri="{FF2B5EF4-FFF2-40B4-BE49-F238E27FC236}">
                  <a16:creationId xmlns:a16="http://schemas.microsoft.com/office/drawing/2014/main" id="{C13FAEA1-43CA-4A01-DD45-96B95D62D2DE}"/>
                </a:ext>
              </a:extLst>
            </p:cNvPr>
            <p:cNvCxnSpPr>
              <a:cxnSpLocks/>
            </p:cNvCxnSpPr>
            <p:nvPr/>
          </p:nvCxnSpPr>
          <p:spPr>
            <a:xfrm>
              <a:off x="2552554" y="4749888"/>
              <a:ext cx="1" cy="49703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爱设计-2-10">
              <a:extLst>
                <a:ext uri="{FF2B5EF4-FFF2-40B4-BE49-F238E27FC236}">
                  <a16:creationId xmlns:a16="http://schemas.microsoft.com/office/drawing/2014/main" id="{C947C1A5-6AEA-5920-CE28-3F8D529CEB42}"/>
                </a:ext>
              </a:extLst>
            </p:cNvPr>
            <p:cNvCxnSpPr>
              <a:cxnSpLocks/>
            </p:cNvCxnSpPr>
            <p:nvPr/>
          </p:nvCxnSpPr>
          <p:spPr>
            <a:xfrm>
              <a:off x="4983273" y="4749888"/>
              <a:ext cx="1" cy="49703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爱设计-2-11">
              <a:extLst>
                <a:ext uri="{FF2B5EF4-FFF2-40B4-BE49-F238E27FC236}">
                  <a16:creationId xmlns:a16="http://schemas.microsoft.com/office/drawing/2014/main" id="{E6BB15F5-7E00-8565-1646-D1549A2E1AC4}"/>
                </a:ext>
              </a:extLst>
            </p:cNvPr>
            <p:cNvCxnSpPr>
              <a:cxnSpLocks/>
            </p:cNvCxnSpPr>
            <p:nvPr/>
          </p:nvCxnSpPr>
          <p:spPr>
            <a:xfrm>
              <a:off x="7413992" y="4749888"/>
              <a:ext cx="1" cy="49703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爱设计-2-12">
              <a:extLst>
                <a:ext uri="{FF2B5EF4-FFF2-40B4-BE49-F238E27FC236}">
                  <a16:creationId xmlns:a16="http://schemas.microsoft.com/office/drawing/2014/main" id="{14B34AE1-048E-B641-6DB2-66EBA54B340D}"/>
                </a:ext>
              </a:extLst>
            </p:cNvPr>
            <p:cNvCxnSpPr>
              <a:cxnSpLocks/>
            </p:cNvCxnSpPr>
            <p:nvPr/>
          </p:nvCxnSpPr>
          <p:spPr>
            <a:xfrm>
              <a:off x="9844710" y="4749888"/>
              <a:ext cx="1" cy="49703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爱设计-3">
            <a:extLst>
              <a:ext uri="{FF2B5EF4-FFF2-40B4-BE49-F238E27FC236}">
                <a16:creationId xmlns:a16="http://schemas.microsoft.com/office/drawing/2014/main" id="{7EF91033-6372-A11E-F813-050BEFC0E204}"/>
              </a:ext>
            </a:extLst>
          </p:cNvPr>
          <p:cNvSpPr/>
          <p:nvPr/>
        </p:nvSpPr>
        <p:spPr>
          <a:xfrm>
            <a:off x="5006011" y="1695967"/>
            <a:ext cx="2179979" cy="5995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71500" dist="190500" dir="2700000" sx="95000" sy="95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OPPOSans R" panose="00020600040101010101" pitchFamily="18" charset="-122"/>
            </a:endParaRPr>
          </a:p>
        </p:txBody>
      </p:sp>
      <p:sp>
        <p:nvSpPr>
          <p:cNvPr id="61" name="爱设计-4">
            <a:extLst>
              <a:ext uri="{FF2B5EF4-FFF2-40B4-BE49-F238E27FC236}">
                <a16:creationId xmlns:a16="http://schemas.microsoft.com/office/drawing/2014/main" id="{43399CA1-DEFB-CA50-BE5D-5A9407C21370}"/>
              </a:ext>
            </a:extLst>
          </p:cNvPr>
          <p:cNvSpPr/>
          <p:nvPr/>
        </p:nvSpPr>
        <p:spPr>
          <a:xfrm>
            <a:off x="1359933" y="3053835"/>
            <a:ext cx="2179979" cy="5995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>
              <a:latin typeface="OPPOSans R" panose="00020600040101010101" pitchFamily="18" charset="-122"/>
            </a:endParaRPr>
          </a:p>
        </p:txBody>
      </p:sp>
      <p:sp>
        <p:nvSpPr>
          <p:cNvPr id="62" name="爱设计-5">
            <a:extLst>
              <a:ext uri="{FF2B5EF4-FFF2-40B4-BE49-F238E27FC236}">
                <a16:creationId xmlns:a16="http://schemas.microsoft.com/office/drawing/2014/main" id="{DE9ED98E-5BFB-0D4C-286D-6B6F996903A0}"/>
              </a:ext>
            </a:extLst>
          </p:cNvPr>
          <p:cNvSpPr/>
          <p:nvPr/>
        </p:nvSpPr>
        <p:spPr>
          <a:xfrm>
            <a:off x="1456318" y="3141658"/>
            <a:ext cx="423863" cy="423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OPPOSans R" panose="00020600040101010101" pitchFamily="18" charset="-122"/>
            </a:endParaRPr>
          </a:p>
        </p:txBody>
      </p:sp>
      <p:sp>
        <p:nvSpPr>
          <p:cNvPr id="63" name="爱设计-6">
            <a:extLst>
              <a:ext uri="{FF2B5EF4-FFF2-40B4-BE49-F238E27FC236}">
                <a16:creationId xmlns:a16="http://schemas.microsoft.com/office/drawing/2014/main" id="{BF064E9F-26C4-E973-EAF1-805BACEE80C5}"/>
              </a:ext>
            </a:extLst>
          </p:cNvPr>
          <p:cNvSpPr/>
          <p:nvPr/>
        </p:nvSpPr>
        <p:spPr>
          <a:xfrm>
            <a:off x="3790652" y="3053835"/>
            <a:ext cx="2179979" cy="5995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>
              <a:latin typeface="OPPOSans R" panose="00020600040101010101" pitchFamily="18" charset="-122"/>
            </a:endParaRPr>
          </a:p>
        </p:txBody>
      </p:sp>
      <p:sp>
        <p:nvSpPr>
          <p:cNvPr id="64" name="爱设计-7">
            <a:extLst>
              <a:ext uri="{FF2B5EF4-FFF2-40B4-BE49-F238E27FC236}">
                <a16:creationId xmlns:a16="http://schemas.microsoft.com/office/drawing/2014/main" id="{6E90FB67-A5A0-29F9-D0A7-ECFDD605D877}"/>
              </a:ext>
            </a:extLst>
          </p:cNvPr>
          <p:cNvSpPr/>
          <p:nvPr/>
        </p:nvSpPr>
        <p:spPr>
          <a:xfrm>
            <a:off x="3887037" y="3141658"/>
            <a:ext cx="423863" cy="423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OPPOSans R" panose="00020600040101010101" pitchFamily="18" charset="-122"/>
            </a:endParaRPr>
          </a:p>
        </p:txBody>
      </p:sp>
      <p:sp>
        <p:nvSpPr>
          <p:cNvPr id="65" name="爱设计-8">
            <a:extLst>
              <a:ext uri="{FF2B5EF4-FFF2-40B4-BE49-F238E27FC236}">
                <a16:creationId xmlns:a16="http://schemas.microsoft.com/office/drawing/2014/main" id="{5400C282-6DDE-1B0A-640D-D69867E86F22}"/>
              </a:ext>
            </a:extLst>
          </p:cNvPr>
          <p:cNvSpPr/>
          <p:nvPr/>
        </p:nvSpPr>
        <p:spPr>
          <a:xfrm>
            <a:off x="6221371" y="3053835"/>
            <a:ext cx="2179979" cy="5995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>
              <a:latin typeface="OPPOSans R" panose="00020600040101010101" pitchFamily="18" charset="-122"/>
            </a:endParaRPr>
          </a:p>
        </p:txBody>
      </p:sp>
      <p:sp>
        <p:nvSpPr>
          <p:cNvPr id="66" name="爱设计-9">
            <a:extLst>
              <a:ext uri="{FF2B5EF4-FFF2-40B4-BE49-F238E27FC236}">
                <a16:creationId xmlns:a16="http://schemas.microsoft.com/office/drawing/2014/main" id="{518DA246-1483-B882-AD0B-AD8085B88E2B}"/>
              </a:ext>
            </a:extLst>
          </p:cNvPr>
          <p:cNvSpPr/>
          <p:nvPr/>
        </p:nvSpPr>
        <p:spPr>
          <a:xfrm>
            <a:off x="6317756" y="3141658"/>
            <a:ext cx="423863" cy="423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OPPOSans R" panose="00020600040101010101" pitchFamily="18" charset="-122"/>
            </a:endParaRPr>
          </a:p>
        </p:txBody>
      </p:sp>
      <p:sp>
        <p:nvSpPr>
          <p:cNvPr id="67" name="爱设计-10">
            <a:extLst>
              <a:ext uri="{FF2B5EF4-FFF2-40B4-BE49-F238E27FC236}">
                <a16:creationId xmlns:a16="http://schemas.microsoft.com/office/drawing/2014/main" id="{2D0E1F0D-2305-6705-C2F8-8A30CEA3DB66}"/>
              </a:ext>
            </a:extLst>
          </p:cNvPr>
          <p:cNvSpPr/>
          <p:nvPr/>
        </p:nvSpPr>
        <p:spPr>
          <a:xfrm>
            <a:off x="8652089" y="3053835"/>
            <a:ext cx="2179979" cy="5995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>
              <a:latin typeface="OPPOSans R" panose="00020600040101010101" pitchFamily="18" charset="-122"/>
            </a:endParaRPr>
          </a:p>
        </p:txBody>
      </p:sp>
      <p:sp>
        <p:nvSpPr>
          <p:cNvPr id="68" name="爱设计-11">
            <a:extLst>
              <a:ext uri="{FF2B5EF4-FFF2-40B4-BE49-F238E27FC236}">
                <a16:creationId xmlns:a16="http://schemas.microsoft.com/office/drawing/2014/main" id="{07CE6EAF-A74E-D3F8-527A-A87125601BAE}"/>
              </a:ext>
            </a:extLst>
          </p:cNvPr>
          <p:cNvSpPr/>
          <p:nvPr/>
        </p:nvSpPr>
        <p:spPr>
          <a:xfrm>
            <a:off x="8748474" y="3141658"/>
            <a:ext cx="423863" cy="423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OPPOSans R" panose="00020600040101010101" pitchFamily="18" charset="-122"/>
            </a:endParaRPr>
          </a:p>
        </p:txBody>
      </p:sp>
      <p:sp>
        <p:nvSpPr>
          <p:cNvPr id="69" name="爱设计-12">
            <a:extLst>
              <a:ext uri="{FF2B5EF4-FFF2-40B4-BE49-F238E27FC236}">
                <a16:creationId xmlns:a16="http://schemas.microsoft.com/office/drawing/2014/main" id="{9D8E9A6B-3B0A-2BDF-3F72-A7F87672BF04}"/>
              </a:ext>
            </a:extLst>
          </p:cNvPr>
          <p:cNvSpPr/>
          <p:nvPr/>
        </p:nvSpPr>
        <p:spPr>
          <a:xfrm>
            <a:off x="1359933" y="4150381"/>
            <a:ext cx="2179979" cy="5995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571500" dist="190500" dir="2700000" sx="95000" sy="95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</a:endParaRPr>
          </a:p>
        </p:txBody>
      </p:sp>
      <p:sp>
        <p:nvSpPr>
          <p:cNvPr id="70" name="爱设计-13">
            <a:extLst>
              <a:ext uri="{FF2B5EF4-FFF2-40B4-BE49-F238E27FC236}">
                <a16:creationId xmlns:a16="http://schemas.microsoft.com/office/drawing/2014/main" id="{3FCD5A0E-05D7-78D7-089E-B75FC37FACC0}"/>
              </a:ext>
            </a:extLst>
          </p:cNvPr>
          <p:cNvSpPr/>
          <p:nvPr/>
        </p:nvSpPr>
        <p:spPr>
          <a:xfrm>
            <a:off x="3790652" y="4150381"/>
            <a:ext cx="2179979" cy="5995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2"/>
            </a:solidFill>
          </a:ln>
          <a:effectLst>
            <a:outerShdw blurRad="571500" dist="190500" dir="2700000" sx="95000" sy="95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</a:endParaRPr>
          </a:p>
        </p:txBody>
      </p:sp>
      <p:sp>
        <p:nvSpPr>
          <p:cNvPr id="71" name="爱设计-14">
            <a:extLst>
              <a:ext uri="{FF2B5EF4-FFF2-40B4-BE49-F238E27FC236}">
                <a16:creationId xmlns:a16="http://schemas.microsoft.com/office/drawing/2014/main" id="{61664F79-0629-5A63-BDF1-C747CA493BE7}"/>
              </a:ext>
            </a:extLst>
          </p:cNvPr>
          <p:cNvSpPr/>
          <p:nvPr/>
        </p:nvSpPr>
        <p:spPr>
          <a:xfrm>
            <a:off x="6221371" y="4150381"/>
            <a:ext cx="2179979" cy="5995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571500" dist="190500" dir="2700000" sx="95000" sy="95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</a:endParaRPr>
          </a:p>
        </p:txBody>
      </p:sp>
      <p:sp>
        <p:nvSpPr>
          <p:cNvPr id="72" name="爱设计-15">
            <a:extLst>
              <a:ext uri="{FF2B5EF4-FFF2-40B4-BE49-F238E27FC236}">
                <a16:creationId xmlns:a16="http://schemas.microsoft.com/office/drawing/2014/main" id="{84CED628-F972-32BF-DC21-989C0276BF73}"/>
              </a:ext>
            </a:extLst>
          </p:cNvPr>
          <p:cNvSpPr/>
          <p:nvPr/>
        </p:nvSpPr>
        <p:spPr>
          <a:xfrm>
            <a:off x="8652089" y="4150381"/>
            <a:ext cx="2179979" cy="5995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2"/>
            </a:solidFill>
          </a:ln>
          <a:effectLst>
            <a:outerShdw blurRad="571500" dist="190500" dir="2700000" sx="95000" sy="95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</a:endParaRPr>
          </a:p>
        </p:txBody>
      </p:sp>
      <p:sp>
        <p:nvSpPr>
          <p:cNvPr id="73" name="爱设计-16">
            <a:extLst>
              <a:ext uri="{FF2B5EF4-FFF2-40B4-BE49-F238E27FC236}">
                <a16:creationId xmlns:a16="http://schemas.microsoft.com/office/drawing/2014/main" id="{4247254A-C777-7B49-3B14-C0C7B7C54C7B}"/>
              </a:ext>
            </a:extLst>
          </p:cNvPr>
          <p:cNvSpPr/>
          <p:nvPr/>
        </p:nvSpPr>
        <p:spPr>
          <a:xfrm>
            <a:off x="1359933" y="5246927"/>
            <a:ext cx="2179979" cy="5995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571500" dist="190500" dir="2700000" sx="95000" sy="95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</a:endParaRPr>
          </a:p>
        </p:txBody>
      </p:sp>
      <p:sp>
        <p:nvSpPr>
          <p:cNvPr id="74" name="爱设计-17">
            <a:extLst>
              <a:ext uri="{FF2B5EF4-FFF2-40B4-BE49-F238E27FC236}">
                <a16:creationId xmlns:a16="http://schemas.microsoft.com/office/drawing/2014/main" id="{C9AF880A-575E-048D-5BAC-AE62D41B7988}"/>
              </a:ext>
            </a:extLst>
          </p:cNvPr>
          <p:cNvSpPr/>
          <p:nvPr/>
        </p:nvSpPr>
        <p:spPr>
          <a:xfrm>
            <a:off x="3790652" y="5246927"/>
            <a:ext cx="2179979" cy="5995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2"/>
            </a:solidFill>
          </a:ln>
          <a:effectLst>
            <a:outerShdw blurRad="571500" dist="190500" dir="2700000" sx="95000" sy="95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</a:endParaRPr>
          </a:p>
        </p:txBody>
      </p:sp>
      <p:sp>
        <p:nvSpPr>
          <p:cNvPr id="75" name="爱设计-18">
            <a:extLst>
              <a:ext uri="{FF2B5EF4-FFF2-40B4-BE49-F238E27FC236}">
                <a16:creationId xmlns:a16="http://schemas.microsoft.com/office/drawing/2014/main" id="{A2AA06C5-17BF-8713-619B-E9F090A61270}"/>
              </a:ext>
            </a:extLst>
          </p:cNvPr>
          <p:cNvSpPr/>
          <p:nvPr/>
        </p:nvSpPr>
        <p:spPr>
          <a:xfrm>
            <a:off x="6221371" y="5246927"/>
            <a:ext cx="2179979" cy="5995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571500" dist="190500" dir="2700000" sx="95000" sy="95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</a:endParaRPr>
          </a:p>
        </p:txBody>
      </p:sp>
      <p:sp>
        <p:nvSpPr>
          <p:cNvPr id="76" name="爱设计-19">
            <a:extLst>
              <a:ext uri="{FF2B5EF4-FFF2-40B4-BE49-F238E27FC236}">
                <a16:creationId xmlns:a16="http://schemas.microsoft.com/office/drawing/2014/main" id="{D448BDB0-01D9-4371-12EB-D04825009936}"/>
              </a:ext>
            </a:extLst>
          </p:cNvPr>
          <p:cNvSpPr/>
          <p:nvPr/>
        </p:nvSpPr>
        <p:spPr>
          <a:xfrm>
            <a:off x="8652089" y="5246927"/>
            <a:ext cx="2179979" cy="5995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2"/>
            </a:solidFill>
          </a:ln>
          <a:effectLst>
            <a:outerShdw blurRad="571500" dist="190500" dir="2700000" sx="95000" sy="95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</a:endParaRPr>
          </a:p>
        </p:txBody>
      </p:sp>
      <p:sp>
        <p:nvSpPr>
          <p:cNvPr id="77" name="爱设计-20">
            <a:extLst>
              <a:ext uri="{FF2B5EF4-FFF2-40B4-BE49-F238E27FC236}">
                <a16:creationId xmlns:a16="http://schemas.microsoft.com/office/drawing/2014/main" id="{DC0FEB33-9F3B-54F1-CBDB-851927F7C0CE}"/>
              </a:ext>
            </a:extLst>
          </p:cNvPr>
          <p:cNvSpPr txBox="1"/>
          <p:nvPr/>
        </p:nvSpPr>
        <p:spPr>
          <a:xfrm>
            <a:off x="5202000" y="1752545"/>
            <a:ext cx="1788000" cy="486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爱设计演示</a:t>
            </a:r>
            <a:endParaRPr lang="en-US" sz="24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78" name="爱设计-21">
            <a:extLst>
              <a:ext uri="{FF2B5EF4-FFF2-40B4-BE49-F238E27FC236}">
                <a16:creationId xmlns:a16="http://schemas.microsoft.com/office/drawing/2014/main" id="{184DF3BB-23DB-9246-1EAC-66FBE8F1BD3C}"/>
              </a:ext>
            </a:extLst>
          </p:cNvPr>
          <p:cNvSpPr txBox="1">
            <a:spLocks/>
          </p:cNvSpPr>
          <p:nvPr/>
        </p:nvSpPr>
        <p:spPr bwMode="auto">
          <a:xfrm>
            <a:off x="1928724" y="3194827"/>
            <a:ext cx="1604472" cy="32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79" name="爱设计-22">
            <a:extLst>
              <a:ext uri="{FF2B5EF4-FFF2-40B4-BE49-F238E27FC236}">
                <a16:creationId xmlns:a16="http://schemas.microsoft.com/office/drawing/2014/main" id="{8B573939-2273-D2E9-EBD9-90023A0FE08C}"/>
              </a:ext>
            </a:extLst>
          </p:cNvPr>
          <p:cNvSpPr txBox="1">
            <a:spLocks/>
          </p:cNvSpPr>
          <p:nvPr/>
        </p:nvSpPr>
        <p:spPr bwMode="auto">
          <a:xfrm>
            <a:off x="4378667" y="3192598"/>
            <a:ext cx="1604472" cy="32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80" name="爱设计-23">
            <a:extLst>
              <a:ext uri="{FF2B5EF4-FFF2-40B4-BE49-F238E27FC236}">
                <a16:creationId xmlns:a16="http://schemas.microsoft.com/office/drawing/2014/main" id="{349B9492-2D6D-F66D-ADBE-1E7A3509A9AD}"/>
              </a:ext>
            </a:extLst>
          </p:cNvPr>
          <p:cNvSpPr txBox="1">
            <a:spLocks/>
          </p:cNvSpPr>
          <p:nvPr/>
        </p:nvSpPr>
        <p:spPr bwMode="auto">
          <a:xfrm>
            <a:off x="6828167" y="3205511"/>
            <a:ext cx="1604472" cy="32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81" name="爱设计-24">
            <a:extLst>
              <a:ext uri="{FF2B5EF4-FFF2-40B4-BE49-F238E27FC236}">
                <a16:creationId xmlns:a16="http://schemas.microsoft.com/office/drawing/2014/main" id="{2482940F-011D-AB4F-DCD4-9AF85F040C72}"/>
              </a:ext>
            </a:extLst>
          </p:cNvPr>
          <p:cNvSpPr txBox="1">
            <a:spLocks/>
          </p:cNvSpPr>
          <p:nvPr/>
        </p:nvSpPr>
        <p:spPr bwMode="auto">
          <a:xfrm>
            <a:off x="9227596" y="3192598"/>
            <a:ext cx="1604472" cy="32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82" name="爱设计-25">
            <a:extLst>
              <a:ext uri="{FF2B5EF4-FFF2-40B4-BE49-F238E27FC236}">
                <a16:creationId xmlns:a16="http://schemas.microsoft.com/office/drawing/2014/main" id="{1D20822D-00C1-417C-A4C9-5FDB629FA68C}"/>
              </a:ext>
            </a:extLst>
          </p:cNvPr>
          <p:cNvSpPr txBox="1"/>
          <p:nvPr/>
        </p:nvSpPr>
        <p:spPr>
          <a:xfrm>
            <a:off x="1779541" y="4339645"/>
            <a:ext cx="13876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内容智能中台</a:t>
            </a:r>
          </a:p>
        </p:txBody>
      </p:sp>
      <p:sp>
        <p:nvSpPr>
          <p:cNvPr id="83" name="爱设计-26">
            <a:extLst>
              <a:ext uri="{FF2B5EF4-FFF2-40B4-BE49-F238E27FC236}">
                <a16:creationId xmlns:a16="http://schemas.microsoft.com/office/drawing/2014/main" id="{B5F7DC6C-58A5-71B7-FCFA-CB306FA9FBF5}"/>
              </a:ext>
            </a:extLst>
          </p:cNvPr>
          <p:cNvSpPr txBox="1"/>
          <p:nvPr/>
        </p:nvSpPr>
        <p:spPr>
          <a:xfrm>
            <a:off x="1779541" y="5457356"/>
            <a:ext cx="13876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企业私域流量</a:t>
            </a:r>
          </a:p>
        </p:txBody>
      </p:sp>
      <p:sp>
        <p:nvSpPr>
          <p:cNvPr id="84" name="爱设计-27">
            <a:extLst>
              <a:ext uri="{FF2B5EF4-FFF2-40B4-BE49-F238E27FC236}">
                <a16:creationId xmlns:a16="http://schemas.microsoft.com/office/drawing/2014/main" id="{63C2C57A-0AD2-9BCB-4F61-E8CECE5BD5FD}"/>
              </a:ext>
            </a:extLst>
          </p:cNvPr>
          <p:cNvSpPr txBox="1"/>
          <p:nvPr/>
        </p:nvSpPr>
        <p:spPr>
          <a:xfrm>
            <a:off x="4210258" y="4339645"/>
            <a:ext cx="13876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企业私域流量</a:t>
            </a:r>
          </a:p>
        </p:txBody>
      </p:sp>
      <p:sp>
        <p:nvSpPr>
          <p:cNvPr id="85" name="爱设计-28">
            <a:extLst>
              <a:ext uri="{FF2B5EF4-FFF2-40B4-BE49-F238E27FC236}">
                <a16:creationId xmlns:a16="http://schemas.microsoft.com/office/drawing/2014/main" id="{F57394FA-72E9-1726-A5F7-ED4E94A1F49C}"/>
              </a:ext>
            </a:extLst>
          </p:cNvPr>
          <p:cNvSpPr txBox="1"/>
          <p:nvPr/>
        </p:nvSpPr>
        <p:spPr>
          <a:xfrm>
            <a:off x="4210258" y="5443582"/>
            <a:ext cx="13876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内容智能中台</a:t>
            </a:r>
          </a:p>
        </p:txBody>
      </p:sp>
      <p:sp>
        <p:nvSpPr>
          <p:cNvPr id="86" name="爱设计-29">
            <a:extLst>
              <a:ext uri="{FF2B5EF4-FFF2-40B4-BE49-F238E27FC236}">
                <a16:creationId xmlns:a16="http://schemas.microsoft.com/office/drawing/2014/main" id="{41C81CFE-14ED-3D6B-6470-62A7672C281B}"/>
              </a:ext>
            </a:extLst>
          </p:cNvPr>
          <p:cNvSpPr txBox="1"/>
          <p:nvPr/>
        </p:nvSpPr>
        <p:spPr>
          <a:xfrm>
            <a:off x="6617735" y="4339645"/>
            <a:ext cx="13876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内容智能中台</a:t>
            </a:r>
          </a:p>
        </p:txBody>
      </p:sp>
      <p:sp>
        <p:nvSpPr>
          <p:cNvPr id="87" name="爱设计-30">
            <a:extLst>
              <a:ext uri="{FF2B5EF4-FFF2-40B4-BE49-F238E27FC236}">
                <a16:creationId xmlns:a16="http://schemas.microsoft.com/office/drawing/2014/main" id="{076418FC-E8CE-FFB5-10BE-A929FE39D759}"/>
              </a:ext>
            </a:extLst>
          </p:cNvPr>
          <p:cNvSpPr txBox="1"/>
          <p:nvPr/>
        </p:nvSpPr>
        <p:spPr>
          <a:xfrm>
            <a:off x="6617735" y="5447196"/>
            <a:ext cx="13876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企业私域流量</a:t>
            </a:r>
          </a:p>
        </p:txBody>
      </p:sp>
      <p:sp>
        <p:nvSpPr>
          <p:cNvPr id="88" name="爱设计-31">
            <a:extLst>
              <a:ext uri="{FF2B5EF4-FFF2-40B4-BE49-F238E27FC236}">
                <a16:creationId xmlns:a16="http://schemas.microsoft.com/office/drawing/2014/main" id="{6AB1531C-E153-46D0-0B54-1B0BEBADC202}"/>
              </a:ext>
            </a:extLst>
          </p:cNvPr>
          <p:cNvSpPr txBox="1"/>
          <p:nvPr/>
        </p:nvSpPr>
        <p:spPr>
          <a:xfrm>
            <a:off x="9048452" y="4339645"/>
            <a:ext cx="13876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企业私域流量</a:t>
            </a:r>
          </a:p>
        </p:txBody>
      </p:sp>
      <p:sp>
        <p:nvSpPr>
          <p:cNvPr id="89" name="爱设计-32">
            <a:extLst>
              <a:ext uri="{FF2B5EF4-FFF2-40B4-BE49-F238E27FC236}">
                <a16:creationId xmlns:a16="http://schemas.microsoft.com/office/drawing/2014/main" id="{385D3862-2BC9-BBA8-F0DD-484CC65A9D25}"/>
              </a:ext>
            </a:extLst>
          </p:cNvPr>
          <p:cNvSpPr txBox="1"/>
          <p:nvPr/>
        </p:nvSpPr>
        <p:spPr>
          <a:xfrm>
            <a:off x="9048452" y="5433422"/>
            <a:ext cx="13876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内容智能中台</a:t>
            </a:r>
          </a:p>
        </p:txBody>
      </p:sp>
      <p:sp>
        <p:nvSpPr>
          <p:cNvPr id="90" name="爱设计-33">
            <a:extLst>
              <a:ext uri="{FF2B5EF4-FFF2-40B4-BE49-F238E27FC236}">
                <a16:creationId xmlns:a16="http://schemas.microsoft.com/office/drawing/2014/main" id="{45C41C58-7158-7079-281D-4ADC93DC2693}"/>
              </a:ext>
            </a:extLst>
          </p:cNvPr>
          <p:cNvSpPr/>
          <p:nvPr/>
        </p:nvSpPr>
        <p:spPr>
          <a:xfrm>
            <a:off x="1569435" y="3252345"/>
            <a:ext cx="202486" cy="202486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91" name="爱设计-34">
            <a:extLst>
              <a:ext uri="{FF2B5EF4-FFF2-40B4-BE49-F238E27FC236}">
                <a16:creationId xmlns:a16="http://schemas.microsoft.com/office/drawing/2014/main" id="{73C5D04A-CC41-3BAF-7778-40B687A330B8}"/>
              </a:ext>
            </a:extLst>
          </p:cNvPr>
          <p:cNvSpPr/>
          <p:nvPr/>
        </p:nvSpPr>
        <p:spPr>
          <a:xfrm>
            <a:off x="3997725" y="3273790"/>
            <a:ext cx="202486" cy="177273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92" name="爱设计-35">
            <a:extLst>
              <a:ext uri="{FF2B5EF4-FFF2-40B4-BE49-F238E27FC236}">
                <a16:creationId xmlns:a16="http://schemas.microsoft.com/office/drawing/2014/main" id="{835E19A2-FA48-695F-1F5F-9A8AE2FBF8E5}"/>
              </a:ext>
            </a:extLst>
          </p:cNvPr>
          <p:cNvSpPr/>
          <p:nvPr/>
        </p:nvSpPr>
        <p:spPr>
          <a:xfrm>
            <a:off x="6441060" y="3248495"/>
            <a:ext cx="177302" cy="202486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93" name="爱设计-36">
            <a:extLst>
              <a:ext uri="{FF2B5EF4-FFF2-40B4-BE49-F238E27FC236}">
                <a16:creationId xmlns:a16="http://schemas.microsoft.com/office/drawing/2014/main" id="{9918DB41-0B3A-EA86-8DD2-668BE569571B}"/>
              </a:ext>
            </a:extLst>
          </p:cNvPr>
          <p:cNvSpPr/>
          <p:nvPr/>
        </p:nvSpPr>
        <p:spPr>
          <a:xfrm>
            <a:off x="8859162" y="3268083"/>
            <a:ext cx="202486" cy="183577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3565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541E9C88-9CB4-4FC9-C4D6-3F605C444F4B}"/>
              </a:ext>
            </a:extLst>
          </p:cNvPr>
          <p:cNvSpPr/>
          <p:nvPr/>
        </p:nvSpPr>
        <p:spPr>
          <a:xfrm>
            <a:off x="817101" y="2582603"/>
            <a:ext cx="2076498" cy="3181204"/>
          </a:xfrm>
          <a:prstGeom prst="roundRect">
            <a:avLst>
              <a:gd name="adj" fmla="val 3187"/>
            </a:avLst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</a:endParaRP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76373C41-1CA5-B929-DD88-BD9405488F00}"/>
              </a:ext>
            </a:extLst>
          </p:cNvPr>
          <p:cNvSpPr/>
          <p:nvPr/>
        </p:nvSpPr>
        <p:spPr>
          <a:xfrm>
            <a:off x="2938051" y="2582603"/>
            <a:ext cx="2076498" cy="3181204"/>
          </a:xfrm>
          <a:prstGeom prst="roundRect">
            <a:avLst>
              <a:gd name="adj" fmla="val 3187"/>
            </a:avLst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</a:endParaRPr>
          </a:p>
        </p:txBody>
      </p:sp>
      <p:sp>
        <p:nvSpPr>
          <p:cNvPr id="4" name="爱设计-3">
            <a:extLst>
              <a:ext uri="{FF2B5EF4-FFF2-40B4-BE49-F238E27FC236}">
                <a16:creationId xmlns:a16="http://schemas.microsoft.com/office/drawing/2014/main" id="{96CD07BF-F790-E6FA-1376-0DE87C2FE900}"/>
              </a:ext>
            </a:extLst>
          </p:cNvPr>
          <p:cNvSpPr/>
          <p:nvPr/>
        </p:nvSpPr>
        <p:spPr>
          <a:xfrm>
            <a:off x="5059001" y="2582603"/>
            <a:ext cx="2076498" cy="3181204"/>
          </a:xfrm>
          <a:prstGeom prst="roundRect">
            <a:avLst>
              <a:gd name="adj" fmla="val 3187"/>
            </a:avLst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</a:endParaRPr>
          </a:p>
        </p:txBody>
      </p:sp>
      <p:sp>
        <p:nvSpPr>
          <p:cNvPr id="5" name="爱设计-4">
            <a:extLst>
              <a:ext uri="{FF2B5EF4-FFF2-40B4-BE49-F238E27FC236}">
                <a16:creationId xmlns:a16="http://schemas.microsoft.com/office/drawing/2014/main" id="{A1ACC056-F7EA-7516-181D-17448306B971}"/>
              </a:ext>
            </a:extLst>
          </p:cNvPr>
          <p:cNvSpPr/>
          <p:nvPr/>
        </p:nvSpPr>
        <p:spPr>
          <a:xfrm>
            <a:off x="7179951" y="2582603"/>
            <a:ext cx="2076498" cy="3181204"/>
          </a:xfrm>
          <a:prstGeom prst="roundRect">
            <a:avLst>
              <a:gd name="adj" fmla="val 3187"/>
            </a:avLst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</a:endParaRPr>
          </a:p>
        </p:txBody>
      </p:sp>
      <p:sp>
        <p:nvSpPr>
          <p:cNvPr id="6" name="爱设计-5">
            <a:extLst>
              <a:ext uri="{FF2B5EF4-FFF2-40B4-BE49-F238E27FC236}">
                <a16:creationId xmlns:a16="http://schemas.microsoft.com/office/drawing/2014/main" id="{47E5387E-97E2-87E5-7530-DA305511D9B4}"/>
              </a:ext>
            </a:extLst>
          </p:cNvPr>
          <p:cNvSpPr/>
          <p:nvPr/>
        </p:nvSpPr>
        <p:spPr>
          <a:xfrm>
            <a:off x="9300902" y="2582603"/>
            <a:ext cx="2076498" cy="3181204"/>
          </a:xfrm>
          <a:prstGeom prst="roundRect">
            <a:avLst>
              <a:gd name="adj" fmla="val 3187"/>
            </a:avLst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</a:endParaRPr>
          </a:p>
        </p:txBody>
      </p:sp>
      <p:sp>
        <p:nvSpPr>
          <p:cNvPr id="7" name="爱设计-6">
            <a:extLst>
              <a:ext uri="{FF2B5EF4-FFF2-40B4-BE49-F238E27FC236}">
                <a16:creationId xmlns:a16="http://schemas.microsoft.com/office/drawing/2014/main" id="{5FDCC609-D9F8-E81B-E9F6-6868C6EBF7CC}"/>
              </a:ext>
            </a:extLst>
          </p:cNvPr>
          <p:cNvSpPr/>
          <p:nvPr/>
        </p:nvSpPr>
        <p:spPr>
          <a:xfrm>
            <a:off x="815442" y="2133506"/>
            <a:ext cx="2078996" cy="964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1" y="216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lt1"/>
              </a:solidFill>
              <a:latin typeface="OPPOSans R" panose="00020600040101010101" pitchFamily="18" charset="-122"/>
            </a:endParaRPr>
          </a:p>
        </p:txBody>
      </p:sp>
      <p:sp>
        <p:nvSpPr>
          <p:cNvPr id="8" name="爱设计-7">
            <a:extLst>
              <a:ext uri="{FF2B5EF4-FFF2-40B4-BE49-F238E27FC236}">
                <a16:creationId xmlns:a16="http://schemas.microsoft.com/office/drawing/2014/main" id="{6B1182F3-553E-5888-20FE-0567462C7E5A}"/>
              </a:ext>
            </a:extLst>
          </p:cNvPr>
          <p:cNvSpPr/>
          <p:nvPr/>
        </p:nvSpPr>
        <p:spPr>
          <a:xfrm>
            <a:off x="2938065" y="2132457"/>
            <a:ext cx="2078996" cy="964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1" y="216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lt1"/>
              </a:solidFill>
              <a:latin typeface="OPPOSans R" panose="00020600040101010101" pitchFamily="18" charset="-122"/>
            </a:endParaRPr>
          </a:p>
        </p:txBody>
      </p:sp>
      <p:sp>
        <p:nvSpPr>
          <p:cNvPr id="9" name="爱设计-8">
            <a:extLst>
              <a:ext uri="{FF2B5EF4-FFF2-40B4-BE49-F238E27FC236}">
                <a16:creationId xmlns:a16="http://schemas.microsoft.com/office/drawing/2014/main" id="{CBD0DD8F-4423-91F2-D97A-D8428D9F0EA2}"/>
              </a:ext>
            </a:extLst>
          </p:cNvPr>
          <p:cNvSpPr/>
          <p:nvPr/>
        </p:nvSpPr>
        <p:spPr>
          <a:xfrm>
            <a:off x="5059015" y="2130932"/>
            <a:ext cx="2077359" cy="966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3"/>
                </a:moveTo>
                <a:lnTo>
                  <a:pt x="21600" y="0"/>
                </a:lnTo>
                <a:lnTo>
                  <a:pt x="21600" y="21567"/>
                </a:lnTo>
                <a:lnTo>
                  <a:pt x="21" y="21600"/>
                </a:lnTo>
                <a:lnTo>
                  <a:pt x="0" y="33"/>
                </a:ln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latin typeface="OPPOSans R" panose="00020600040101010101" pitchFamily="18" charset="-122"/>
            </a:endParaRPr>
          </a:p>
        </p:txBody>
      </p:sp>
      <p:sp>
        <p:nvSpPr>
          <p:cNvPr id="10" name="爱设计-9">
            <a:extLst>
              <a:ext uri="{FF2B5EF4-FFF2-40B4-BE49-F238E27FC236}">
                <a16:creationId xmlns:a16="http://schemas.microsoft.com/office/drawing/2014/main" id="{38C3F5F2-D0C7-226F-A21B-5848C468AD45}"/>
              </a:ext>
            </a:extLst>
          </p:cNvPr>
          <p:cNvSpPr/>
          <p:nvPr/>
        </p:nvSpPr>
        <p:spPr>
          <a:xfrm>
            <a:off x="7179915" y="2130932"/>
            <a:ext cx="2077359" cy="966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3"/>
                </a:moveTo>
                <a:lnTo>
                  <a:pt x="21600" y="0"/>
                </a:lnTo>
                <a:lnTo>
                  <a:pt x="21600" y="21567"/>
                </a:lnTo>
                <a:lnTo>
                  <a:pt x="21" y="21600"/>
                </a:lnTo>
                <a:lnTo>
                  <a:pt x="0" y="33"/>
                </a:lnTo>
                <a:close/>
              </a:path>
            </a:pathLst>
          </a:cu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latin typeface="OPPOSans R" panose="00020600040101010101" pitchFamily="18" charset="-122"/>
            </a:endParaRPr>
          </a:p>
        </p:txBody>
      </p:sp>
      <p:sp>
        <p:nvSpPr>
          <p:cNvPr id="11" name="爱设计-10">
            <a:extLst>
              <a:ext uri="{FF2B5EF4-FFF2-40B4-BE49-F238E27FC236}">
                <a16:creationId xmlns:a16="http://schemas.microsoft.com/office/drawing/2014/main" id="{9D00D788-4D2F-3918-A306-1405ABF1BB7A}"/>
              </a:ext>
            </a:extLst>
          </p:cNvPr>
          <p:cNvSpPr/>
          <p:nvPr/>
        </p:nvSpPr>
        <p:spPr>
          <a:xfrm>
            <a:off x="9302154" y="1949675"/>
            <a:ext cx="1803230" cy="1326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9" h="21412" extrusionOk="0">
                <a:moveTo>
                  <a:pt x="10687" y="1511"/>
                </a:moveTo>
                <a:lnTo>
                  <a:pt x="10678" y="2904"/>
                </a:lnTo>
                <a:lnTo>
                  <a:pt x="0" y="2927"/>
                </a:lnTo>
                <a:lnTo>
                  <a:pt x="7" y="18514"/>
                </a:lnTo>
                <a:lnTo>
                  <a:pt x="10713" y="18503"/>
                </a:lnTo>
                <a:lnTo>
                  <a:pt x="10721" y="19859"/>
                </a:lnTo>
                <a:cubicBezTo>
                  <a:pt x="10715" y="20461"/>
                  <a:pt x="10971" y="21011"/>
                  <a:pt x="11374" y="21267"/>
                </a:cubicBezTo>
                <a:cubicBezTo>
                  <a:pt x="11748" y="21504"/>
                  <a:pt x="12187" y="21447"/>
                  <a:pt x="12521" y="21118"/>
                </a:cubicBezTo>
                <a:lnTo>
                  <a:pt x="21172" y="11899"/>
                </a:lnTo>
                <a:cubicBezTo>
                  <a:pt x="21450" y="11578"/>
                  <a:pt x="21600" y="11099"/>
                  <a:pt x="21577" y="10607"/>
                </a:cubicBezTo>
                <a:cubicBezTo>
                  <a:pt x="21553" y="10122"/>
                  <a:pt x="21365" y="9679"/>
                  <a:pt x="21067" y="9408"/>
                </a:cubicBezTo>
                <a:lnTo>
                  <a:pt x="12486" y="286"/>
                </a:lnTo>
                <a:cubicBezTo>
                  <a:pt x="12104" y="-81"/>
                  <a:pt x="11594" y="-96"/>
                  <a:pt x="11200" y="248"/>
                </a:cubicBezTo>
                <a:cubicBezTo>
                  <a:pt x="10882" y="525"/>
                  <a:pt x="10689" y="1000"/>
                  <a:pt x="10687" y="1511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lt1"/>
              </a:solidFill>
              <a:latin typeface="OPPOSans R" panose="00020600040101010101" pitchFamily="18" charset="-122"/>
            </a:endParaRPr>
          </a:p>
        </p:txBody>
      </p:sp>
      <p:sp>
        <p:nvSpPr>
          <p:cNvPr id="12" name="爱设计-11">
            <a:extLst>
              <a:ext uri="{FF2B5EF4-FFF2-40B4-BE49-F238E27FC236}">
                <a16:creationId xmlns:a16="http://schemas.microsoft.com/office/drawing/2014/main" id="{4243C00C-E3FB-078E-C1DD-C0CDF766330F}"/>
              </a:ext>
            </a:extLst>
          </p:cNvPr>
          <p:cNvSpPr/>
          <p:nvPr/>
        </p:nvSpPr>
        <p:spPr>
          <a:xfrm>
            <a:off x="5909692" y="2448065"/>
            <a:ext cx="365806" cy="322074"/>
          </a:xfrm>
          <a:custGeom>
            <a:avLst/>
            <a:gdLst>
              <a:gd name="connsiteX0" fmla="*/ 398255 w 505374"/>
              <a:gd name="connsiteY0" fmla="*/ 230617 h 444961"/>
              <a:gd name="connsiteX1" fmla="*/ 420410 w 505374"/>
              <a:gd name="connsiteY1" fmla="*/ 253223 h 444961"/>
              <a:gd name="connsiteX2" fmla="*/ 420410 w 505374"/>
              <a:gd name="connsiteY2" fmla="*/ 422482 h 444961"/>
              <a:gd name="connsiteX3" fmla="*/ 398027 w 505374"/>
              <a:gd name="connsiteY3" fmla="*/ 444961 h 444961"/>
              <a:gd name="connsiteX4" fmla="*/ 90369 w 505374"/>
              <a:gd name="connsiteY4" fmla="*/ 444961 h 444961"/>
              <a:gd name="connsiteX5" fmla="*/ 67985 w 505374"/>
              <a:gd name="connsiteY5" fmla="*/ 422482 h 444961"/>
              <a:gd name="connsiteX6" fmla="*/ 67985 w 505374"/>
              <a:gd name="connsiteY6" fmla="*/ 253223 h 444961"/>
              <a:gd name="connsiteX7" fmla="*/ 69938 w 505374"/>
              <a:gd name="connsiteY7" fmla="*/ 244031 h 444961"/>
              <a:gd name="connsiteX8" fmla="*/ 99513 w 505374"/>
              <a:gd name="connsiteY8" fmla="*/ 232744 h 444961"/>
              <a:gd name="connsiteX9" fmla="*/ 235054 w 505374"/>
              <a:gd name="connsiteY9" fmla="*/ 293228 h 444961"/>
              <a:gd name="connsiteX10" fmla="*/ 253342 w 505374"/>
              <a:gd name="connsiteY10" fmla="*/ 293228 h 444961"/>
              <a:gd name="connsiteX11" fmla="*/ 388502 w 505374"/>
              <a:gd name="connsiteY11" fmla="*/ 232744 h 444961"/>
              <a:gd name="connsiteX12" fmla="*/ 398255 w 505374"/>
              <a:gd name="connsiteY12" fmla="*/ 230617 h 444961"/>
              <a:gd name="connsiteX13" fmla="*/ 475294 w 505374"/>
              <a:gd name="connsiteY13" fmla="*/ 200147 h 444961"/>
              <a:gd name="connsiteX14" fmla="*/ 495372 w 505374"/>
              <a:gd name="connsiteY14" fmla="*/ 220076 h 444961"/>
              <a:gd name="connsiteX15" fmla="*/ 495372 w 505374"/>
              <a:gd name="connsiteY15" fmla="*/ 334376 h 444961"/>
              <a:gd name="connsiteX16" fmla="*/ 505374 w 505374"/>
              <a:gd name="connsiteY16" fmla="*/ 351521 h 444961"/>
              <a:gd name="connsiteX17" fmla="*/ 505374 w 505374"/>
              <a:gd name="connsiteY17" fmla="*/ 394098 h 444961"/>
              <a:gd name="connsiteX18" fmla="*/ 485371 w 505374"/>
              <a:gd name="connsiteY18" fmla="*/ 414005 h 444961"/>
              <a:gd name="connsiteX19" fmla="*/ 465464 w 505374"/>
              <a:gd name="connsiteY19" fmla="*/ 414005 h 444961"/>
              <a:gd name="connsiteX20" fmla="*/ 445461 w 505374"/>
              <a:gd name="connsiteY20" fmla="*/ 394098 h 444961"/>
              <a:gd name="connsiteX21" fmla="*/ 445461 w 505374"/>
              <a:gd name="connsiteY21" fmla="*/ 351521 h 444961"/>
              <a:gd name="connsiteX22" fmla="*/ 455462 w 505374"/>
              <a:gd name="connsiteY22" fmla="*/ 334376 h 444961"/>
              <a:gd name="connsiteX23" fmla="*/ 455462 w 505374"/>
              <a:gd name="connsiteY23" fmla="*/ 220076 h 444961"/>
              <a:gd name="connsiteX24" fmla="*/ 466226 w 505374"/>
              <a:gd name="connsiteY24" fmla="*/ 202360 h 444961"/>
              <a:gd name="connsiteX25" fmla="*/ 475294 w 505374"/>
              <a:gd name="connsiteY25" fmla="*/ 200147 h 444961"/>
              <a:gd name="connsiteX26" fmla="*/ 233053 w 505374"/>
              <a:gd name="connsiteY26" fmla="*/ 2430 h 444961"/>
              <a:gd name="connsiteX27" fmla="*/ 254580 w 505374"/>
              <a:gd name="connsiteY27" fmla="*/ 2430 h 444961"/>
              <a:gd name="connsiteX28" fmla="*/ 473655 w 505374"/>
              <a:gd name="connsiteY28" fmla="*/ 107777 h 444961"/>
              <a:gd name="connsiteX29" fmla="*/ 485151 w 505374"/>
              <a:gd name="connsiteY29" fmla="*/ 119270 h 444961"/>
              <a:gd name="connsiteX30" fmla="*/ 473655 w 505374"/>
              <a:gd name="connsiteY30" fmla="*/ 152354 h 444961"/>
              <a:gd name="connsiteX31" fmla="*/ 254580 w 505374"/>
              <a:gd name="connsiteY31" fmla="*/ 257700 h 444961"/>
              <a:gd name="connsiteX32" fmla="*/ 233053 w 505374"/>
              <a:gd name="connsiteY32" fmla="*/ 257700 h 444961"/>
              <a:gd name="connsiteX33" fmla="*/ 13978 w 505374"/>
              <a:gd name="connsiteY33" fmla="*/ 152354 h 444961"/>
              <a:gd name="connsiteX34" fmla="*/ 2482 w 505374"/>
              <a:gd name="connsiteY34" fmla="*/ 140860 h 444961"/>
              <a:gd name="connsiteX35" fmla="*/ 13978 w 505374"/>
              <a:gd name="connsiteY35" fmla="*/ 107777 h 44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05374" h="444961">
                <a:moveTo>
                  <a:pt x="398255" y="230617"/>
                </a:moveTo>
                <a:cubicBezTo>
                  <a:pt x="410609" y="230740"/>
                  <a:pt x="420534" y="240861"/>
                  <a:pt x="420410" y="253223"/>
                </a:cubicBezTo>
                <a:lnTo>
                  <a:pt x="420410" y="422482"/>
                </a:lnTo>
                <a:cubicBezTo>
                  <a:pt x="420410" y="434860"/>
                  <a:pt x="410409" y="444909"/>
                  <a:pt x="398027" y="444961"/>
                </a:cubicBezTo>
                <a:lnTo>
                  <a:pt x="90369" y="444961"/>
                </a:lnTo>
                <a:cubicBezTo>
                  <a:pt x="77996" y="444909"/>
                  <a:pt x="67985" y="434860"/>
                  <a:pt x="67985" y="422482"/>
                </a:cubicBezTo>
                <a:lnTo>
                  <a:pt x="67985" y="253223"/>
                </a:lnTo>
                <a:cubicBezTo>
                  <a:pt x="67976" y="250055"/>
                  <a:pt x="68643" y="246922"/>
                  <a:pt x="69938" y="244031"/>
                </a:cubicBezTo>
                <a:cubicBezTo>
                  <a:pt x="74987" y="232747"/>
                  <a:pt x="88226" y="227694"/>
                  <a:pt x="99513" y="232744"/>
                </a:cubicBezTo>
                <a:lnTo>
                  <a:pt x="235054" y="293228"/>
                </a:lnTo>
                <a:cubicBezTo>
                  <a:pt x="240855" y="295894"/>
                  <a:pt x="247541" y="295894"/>
                  <a:pt x="253342" y="293228"/>
                </a:cubicBezTo>
                <a:lnTo>
                  <a:pt x="388502" y="232744"/>
                </a:lnTo>
                <a:cubicBezTo>
                  <a:pt x="391550" y="231311"/>
                  <a:pt x="394883" y="230584"/>
                  <a:pt x="398255" y="230617"/>
                </a:cubicBezTo>
                <a:close/>
                <a:moveTo>
                  <a:pt x="475294" y="200147"/>
                </a:moveTo>
                <a:cubicBezTo>
                  <a:pt x="486342" y="200107"/>
                  <a:pt x="495334" y="209029"/>
                  <a:pt x="495372" y="220076"/>
                </a:cubicBezTo>
                <a:lnTo>
                  <a:pt x="495372" y="334376"/>
                </a:lnTo>
                <a:cubicBezTo>
                  <a:pt x="501526" y="337903"/>
                  <a:pt x="505326" y="344434"/>
                  <a:pt x="505374" y="351521"/>
                </a:cubicBezTo>
                <a:lnTo>
                  <a:pt x="505374" y="394098"/>
                </a:lnTo>
                <a:cubicBezTo>
                  <a:pt x="505316" y="405108"/>
                  <a:pt x="496382" y="414005"/>
                  <a:pt x="485371" y="414005"/>
                </a:cubicBezTo>
                <a:lnTo>
                  <a:pt x="465464" y="414005"/>
                </a:lnTo>
                <a:cubicBezTo>
                  <a:pt x="454453" y="414005"/>
                  <a:pt x="445509" y="405108"/>
                  <a:pt x="445461" y="394098"/>
                </a:cubicBezTo>
                <a:lnTo>
                  <a:pt x="445461" y="351521"/>
                </a:lnTo>
                <a:cubicBezTo>
                  <a:pt x="445509" y="344434"/>
                  <a:pt x="449309" y="337903"/>
                  <a:pt x="455462" y="334376"/>
                </a:cubicBezTo>
                <a:lnTo>
                  <a:pt x="455462" y="220076"/>
                </a:lnTo>
                <a:cubicBezTo>
                  <a:pt x="455491" y="212633"/>
                  <a:pt x="459635" y="205816"/>
                  <a:pt x="466226" y="202360"/>
                </a:cubicBezTo>
                <a:cubicBezTo>
                  <a:pt x="469036" y="200917"/>
                  <a:pt x="472141" y="200159"/>
                  <a:pt x="475294" y="200147"/>
                </a:cubicBezTo>
                <a:close/>
                <a:moveTo>
                  <a:pt x="233053" y="2430"/>
                </a:moveTo>
                <a:cubicBezTo>
                  <a:pt x="239864" y="-810"/>
                  <a:pt x="247769" y="-810"/>
                  <a:pt x="254580" y="2430"/>
                </a:cubicBezTo>
                <a:lnTo>
                  <a:pt x="473655" y="107777"/>
                </a:lnTo>
                <a:cubicBezTo>
                  <a:pt x="478665" y="110206"/>
                  <a:pt x="482722" y="114255"/>
                  <a:pt x="485151" y="119270"/>
                </a:cubicBezTo>
                <a:cubicBezTo>
                  <a:pt x="491114" y="131580"/>
                  <a:pt x="485961" y="146392"/>
                  <a:pt x="473655" y="152354"/>
                </a:cubicBezTo>
                <a:lnTo>
                  <a:pt x="254580" y="257700"/>
                </a:lnTo>
                <a:cubicBezTo>
                  <a:pt x="247788" y="261039"/>
                  <a:pt x="239845" y="261039"/>
                  <a:pt x="233053" y="257700"/>
                </a:cubicBezTo>
                <a:lnTo>
                  <a:pt x="13978" y="152354"/>
                </a:lnTo>
                <a:cubicBezTo>
                  <a:pt x="8968" y="149925"/>
                  <a:pt x="4911" y="145875"/>
                  <a:pt x="2482" y="140860"/>
                </a:cubicBezTo>
                <a:cubicBezTo>
                  <a:pt x="-3481" y="128550"/>
                  <a:pt x="1672" y="113738"/>
                  <a:pt x="13978" y="10777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</a:endParaRPr>
          </a:p>
        </p:txBody>
      </p:sp>
      <p:sp>
        <p:nvSpPr>
          <p:cNvPr id="13" name="爱设计-12">
            <a:extLst>
              <a:ext uri="{FF2B5EF4-FFF2-40B4-BE49-F238E27FC236}">
                <a16:creationId xmlns:a16="http://schemas.microsoft.com/office/drawing/2014/main" id="{5D9FE40B-B089-21AD-0CDD-F9F521D06720}"/>
              </a:ext>
            </a:extLst>
          </p:cNvPr>
          <p:cNvSpPr/>
          <p:nvPr/>
        </p:nvSpPr>
        <p:spPr>
          <a:xfrm>
            <a:off x="8035350" y="2426213"/>
            <a:ext cx="365700" cy="365780"/>
          </a:xfrm>
          <a:custGeom>
            <a:avLst/>
            <a:gdLst>
              <a:gd name="connsiteX0" fmla="*/ 52102 w 438057"/>
              <a:gd name="connsiteY0" fmla="*/ 10774 h 438155"/>
              <a:gd name="connsiteX1" fmla="*/ 52102 w 438057"/>
              <a:gd name="connsiteY1" fmla="*/ 30872 h 438155"/>
              <a:gd name="connsiteX2" fmla="*/ 41338 w 438057"/>
              <a:gd name="connsiteY2" fmla="*/ 41635 h 438155"/>
              <a:gd name="connsiteX3" fmla="*/ 11906 w 438057"/>
              <a:gd name="connsiteY3" fmla="*/ 41635 h 438155"/>
              <a:gd name="connsiteX4" fmla="*/ 1143 w 438057"/>
              <a:gd name="connsiteY4" fmla="*/ 52398 h 438155"/>
              <a:gd name="connsiteX5" fmla="*/ 1143 w 438057"/>
              <a:gd name="connsiteY5" fmla="*/ 93356 h 438155"/>
              <a:gd name="connsiteX6" fmla="*/ 11906 w 438057"/>
              <a:gd name="connsiteY6" fmla="*/ 104119 h 438155"/>
              <a:gd name="connsiteX7" fmla="*/ 41338 w 438057"/>
              <a:gd name="connsiteY7" fmla="*/ 104119 h 438155"/>
              <a:gd name="connsiteX8" fmla="*/ 52102 w 438057"/>
              <a:gd name="connsiteY8" fmla="*/ 114882 h 438155"/>
              <a:gd name="connsiteX9" fmla="*/ 52102 w 438057"/>
              <a:gd name="connsiteY9" fmla="*/ 135075 h 438155"/>
              <a:gd name="connsiteX10" fmla="*/ 41338 w 438057"/>
              <a:gd name="connsiteY10" fmla="*/ 145839 h 438155"/>
              <a:gd name="connsiteX11" fmla="*/ 11906 w 438057"/>
              <a:gd name="connsiteY11" fmla="*/ 145839 h 438155"/>
              <a:gd name="connsiteX12" fmla="*/ 1143 w 438057"/>
              <a:gd name="connsiteY12" fmla="*/ 156507 h 438155"/>
              <a:gd name="connsiteX13" fmla="*/ 1143 w 438057"/>
              <a:gd name="connsiteY13" fmla="*/ 197559 h 438155"/>
              <a:gd name="connsiteX14" fmla="*/ 11906 w 438057"/>
              <a:gd name="connsiteY14" fmla="*/ 208323 h 438155"/>
              <a:gd name="connsiteX15" fmla="*/ 41338 w 438057"/>
              <a:gd name="connsiteY15" fmla="*/ 208323 h 438155"/>
              <a:gd name="connsiteX16" fmla="*/ 52102 w 438057"/>
              <a:gd name="connsiteY16" fmla="*/ 219086 h 438155"/>
              <a:gd name="connsiteX17" fmla="*/ 52102 w 438057"/>
              <a:gd name="connsiteY17" fmla="*/ 239184 h 438155"/>
              <a:gd name="connsiteX18" fmla="*/ 41338 w 438057"/>
              <a:gd name="connsiteY18" fmla="*/ 249947 h 438155"/>
              <a:gd name="connsiteX19" fmla="*/ 11906 w 438057"/>
              <a:gd name="connsiteY19" fmla="*/ 249947 h 438155"/>
              <a:gd name="connsiteX20" fmla="*/ 1143 w 438057"/>
              <a:gd name="connsiteY20" fmla="*/ 260710 h 438155"/>
              <a:gd name="connsiteX21" fmla="*/ 1143 w 438057"/>
              <a:gd name="connsiteY21" fmla="*/ 301668 h 438155"/>
              <a:gd name="connsiteX22" fmla="*/ 11906 w 438057"/>
              <a:gd name="connsiteY22" fmla="*/ 312431 h 438155"/>
              <a:gd name="connsiteX23" fmla="*/ 41338 w 438057"/>
              <a:gd name="connsiteY23" fmla="*/ 312431 h 438155"/>
              <a:gd name="connsiteX24" fmla="*/ 52102 w 438057"/>
              <a:gd name="connsiteY24" fmla="*/ 323194 h 438155"/>
              <a:gd name="connsiteX25" fmla="*/ 52102 w 438057"/>
              <a:gd name="connsiteY25" fmla="*/ 343387 h 438155"/>
              <a:gd name="connsiteX26" fmla="*/ 41338 w 438057"/>
              <a:gd name="connsiteY26" fmla="*/ 354150 h 438155"/>
              <a:gd name="connsiteX27" fmla="*/ 11906 w 438057"/>
              <a:gd name="connsiteY27" fmla="*/ 354150 h 438155"/>
              <a:gd name="connsiteX28" fmla="*/ 1143 w 438057"/>
              <a:gd name="connsiteY28" fmla="*/ 364914 h 438155"/>
              <a:gd name="connsiteX29" fmla="*/ 1143 w 438057"/>
              <a:gd name="connsiteY29" fmla="*/ 405871 h 438155"/>
              <a:gd name="connsiteX30" fmla="*/ 11906 w 438057"/>
              <a:gd name="connsiteY30" fmla="*/ 416634 h 438155"/>
              <a:gd name="connsiteX31" fmla="*/ 41338 w 438057"/>
              <a:gd name="connsiteY31" fmla="*/ 416634 h 438155"/>
              <a:gd name="connsiteX32" fmla="*/ 52102 w 438057"/>
              <a:gd name="connsiteY32" fmla="*/ 427398 h 438155"/>
              <a:gd name="connsiteX33" fmla="*/ 52102 w 438057"/>
              <a:gd name="connsiteY33" fmla="*/ 427398 h 438155"/>
              <a:gd name="connsiteX34" fmla="*/ 62865 w 438057"/>
              <a:gd name="connsiteY34" fmla="*/ 438163 h 438155"/>
              <a:gd name="connsiteX35" fmla="*/ 63056 w 438057"/>
              <a:gd name="connsiteY35" fmla="*/ 438161 h 438155"/>
              <a:gd name="connsiteX36" fmla="*/ 401955 w 438057"/>
              <a:gd name="connsiteY36" fmla="*/ 438161 h 438155"/>
              <a:gd name="connsiteX37" fmla="*/ 411480 w 438057"/>
              <a:gd name="connsiteY37" fmla="*/ 431779 h 438155"/>
              <a:gd name="connsiteX38" fmla="*/ 438246 w 438057"/>
              <a:gd name="connsiteY38" fmla="*/ 372057 h 438155"/>
              <a:gd name="connsiteX39" fmla="*/ 439198 w 438057"/>
              <a:gd name="connsiteY39" fmla="*/ 367676 h 438155"/>
              <a:gd name="connsiteX40" fmla="*/ 439198 w 438057"/>
              <a:gd name="connsiteY40" fmla="*/ 10774 h 438155"/>
              <a:gd name="connsiteX41" fmla="*/ 428435 w 438057"/>
              <a:gd name="connsiteY41" fmla="*/ 11 h 438155"/>
              <a:gd name="connsiteX42" fmla="*/ 63056 w 438057"/>
              <a:gd name="connsiteY42" fmla="*/ 11 h 438155"/>
              <a:gd name="connsiteX43" fmla="*/ 52102 w 438057"/>
              <a:gd name="connsiteY43" fmla="*/ 10389 h 438155"/>
              <a:gd name="connsiteX44" fmla="*/ 52102 w 438057"/>
              <a:gd name="connsiteY44" fmla="*/ 10774 h 438155"/>
              <a:gd name="connsiteX45" fmla="*/ 382429 w 438057"/>
              <a:gd name="connsiteY45" fmla="*/ 150506 h 438155"/>
              <a:gd name="connsiteX46" fmla="*/ 364522 w 438057"/>
              <a:gd name="connsiteY46" fmla="*/ 138314 h 438155"/>
              <a:gd name="connsiteX47" fmla="*/ 352425 w 438057"/>
              <a:gd name="connsiteY47" fmla="*/ 138314 h 438155"/>
              <a:gd name="connsiteX48" fmla="*/ 334518 w 438057"/>
              <a:gd name="connsiteY48" fmla="*/ 150506 h 438155"/>
              <a:gd name="connsiteX49" fmla="*/ 319555 w 438057"/>
              <a:gd name="connsiteY49" fmla="*/ 147731 h 438155"/>
              <a:gd name="connsiteX50" fmla="*/ 317659 w 438057"/>
              <a:gd name="connsiteY50" fmla="*/ 141648 h 438155"/>
              <a:gd name="connsiteX51" fmla="*/ 317659 w 438057"/>
              <a:gd name="connsiteY51" fmla="*/ 52398 h 438155"/>
              <a:gd name="connsiteX52" fmla="*/ 328422 w 438057"/>
              <a:gd name="connsiteY52" fmla="*/ 41635 h 438155"/>
              <a:gd name="connsiteX53" fmla="*/ 388429 w 438057"/>
              <a:gd name="connsiteY53" fmla="*/ 41635 h 438155"/>
              <a:gd name="connsiteX54" fmla="*/ 399193 w 438057"/>
              <a:gd name="connsiteY54" fmla="*/ 52398 h 438155"/>
              <a:gd name="connsiteX55" fmla="*/ 399193 w 438057"/>
              <a:gd name="connsiteY55" fmla="*/ 141648 h 438155"/>
              <a:gd name="connsiteX56" fmla="*/ 388630 w 438057"/>
              <a:gd name="connsiteY56" fmla="*/ 152419 h 438155"/>
              <a:gd name="connsiteX57" fmla="*/ 382429 w 438057"/>
              <a:gd name="connsiteY57" fmla="*/ 150506 h 438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38057" h="438155">
                <a:moveTo>
                  <a:pt x="52102" y="10774"/>
                </a:moveTo>
                <a:lnTo>
                  <a:pt x="52102" y="30872"/>
                </a:lnTo>
                <a:cubicBezTo>
                  <a:pt x="52054" y="36795"/>
                  <a:pt x="47263" y="41583"/>
                  <a:pt x="41338" y="41635"/>
                </a:cubicBezTo>
                <a:lnTo>
                  <a:pt x="11906" y="41635"/>
                </a:lnTo>
                <a:cubicBezTo>
                  <a:pt x="5982" y="41687"/>
                  <a:pt x="1191" y="46476"/>
                  <a:pt x="1143" y="52398"/>
                </a:cubicBezTo>
                <a:lnTo>
                  <a:pt x="1143" y="93356"/>
                </a:lnTo>
                <a:cubicBezTo>
                  <a:pt x="1143" y="99300"/>
                  <a:pt x="5963" y="104119"/>
                  <a:pt x="11906" y="104119"/>
                </a:cubicBezTo>
                <a:lnTo>
                  <a:pt x="41338" y="104119"/>
                </a:lnTo>
                <a:cubicBezTo>
                  <a:pt x="47263" y="104171"/>
                  <a:pt x="52054" y="108960"/>
                  <a:pt x="52102" y="114882"/>
                </a:cubicBezTo>
                <a:lnTo>
                  <a:pt x="52102" y="135075"/>
                </a:lnTo>
                <a:cubicBezTo>
                  <a:pt x="52054" y="140998"/>
                  <a:pt x="47263" y="145787"/>
                  <a:pt x="41338" y="145839"/>
                </a:cubicBezTo>
                <a:lnTo>
                  <a:pt x="11906" y="145839"/>
                </a:lnTo>
                <a:cubicBezTo>
                  <a:pt x="6001" y="145839"/>
                  <a:pt x="1191" y="150599"/>
                  <a:pt x="1143" y="156507"/>
                </a:cubicBezTo>
                <a:lnTo>
                  <a:pt x="1143" y="197559"/>
                </a:lnTo>
                <a:cubicBezTo>
                  <a:pt x="1191" y="203482"/>
                  <a:pt x="5982" y="208271"/>
                  <a:pt x="11906" y="208323"/>
                </a:cubicBezTo>
                <a:lnTo>
                  <a:pt x="41338" y="208323"/>
                </a:lnTo>
                <a:cubicBezTo>
                  <a:pt x="47282" y="208323"/>
                  <a:pt x="52102" y="213141"/>
                  <a:pt x="52102" y="219086"/>
                </a:cubicBezTo>
                <a:lnTo>
                  <a:pt x="52102" y="239184"/>
                </a:lnTo>
                <a:cubicBezTo>
                  <a:pt x="52102" y="245128"/>
                  <a:pt x="47282" y="249947"/>
                  <a:pt x="41338" y="249947"/>
                </a:cubicBezTo>
                <a:lnTo>
                  <a:pt x="11906" y="249947"/>
                </a:lnTo>
                <a:cubicBezTo>
                  <a:pt x="5982" y="249998"/>
                  <a:pt x="1191" y="254788"/>
                  <a:pt x="1143" y="260710"/>
                </a:cubicBezTo>
                <a:lnTo>
                  <a:pt x="1143" y="301668"/>
                </a:lnTo>
                <a:cubicBezTo>
                  <a:pt x="1143" y="307612"/>
                  <a:pt x="5963" y="312431"/>
                  <a:pt x="11906" y="312431"/>
                </a:cubicBezTo>
                <a:lnTo>
                  <a:pt x="41338" y="312431"/>
                </a:lnTo>
                <a:cubicBezTo>
                  <a:pt x="47263" y="312482"/>
                  <a:pt x="52054" y="317272"/>
                  <a:pt x="52102" y="323194"/>
                </a:cubicBezTo>
                <a:lnTo>
                  <a:pt x="52102" y="343387"/>
                </a:lnTo>
                <a:cubicBezTo>
                  <a:pt x="52054" y="349310"/>
                  <a:pt x="47263" y="354099"/>
                  <a:pt x="41338" y="354150"/>
                </a:cubicBezTo>
                <a:lnTo>
                  <a:pt x="11906" y="354150"/>
                </a:lnTo>
                <a:cubicBezTo>
                  <a:pt x="5963" y="354150"/>
                  <a:pt x="1143" y="358969"/>
                  <a:pt x="1143" y="364914"/>
                </a:cubicBezTo>
                <a:lnTo>
                  <a:pt x="1143" y="405871"/>
                </a:lnTo>
                <a:cubicBezTo>
                  <a:pt x="1191" y="411794"/>
                  <a:pt x="5982" y="416583"/>
                  <a:pt x="11906" y="416634"/>
                </a:cubicBezTo>
                <a:lnTo>
                  <a:pt x="41338" y="416634"/>
                </a:lnTo>
                <a:cubicBezTo>
                  <a:pt x="47282" y="416634"/>
                  <a:pt x="52102" y="421453"/>
                  <a:pt x="52102" y="427398"/>
                </a:cubicBezTo>
                <a:lnTo>
                  <a:pt x="52102" y="427398"/>
                </a:lnTo>
                <a:cubicBezTo>
                  <a:pt x="52102" y="433342"/>
                  <a:pt x="56922" y="438162"/>
                  <a:pt x="62865" y="438163"/>
                </a:cubicBezTo>
                <a:cubicBezTo>
                  <a:pt x="62932" y="438163"/>
                  <a:pt x="62989" y="438162"/>
                  <a:pt x="63056" y="438161"/>
                </a:cubicBezTo>
                <a:lnTo>
                  <a:pt x="401955" y="438161"/>
                </a:lnTo>
                <a:cubicBezTo>
                  <a:pt x="406089" y="438020"/>
                  <a:pt x="409775" y="435546"/>
                  <a:pt x="411480" y="431779"/>
                </a:cubicBezTo>
                <a:lnTo>
                  <a:pt x="438246" y="372057"/>
                </a:lnTo>
                <a:cubicBezTo>
                  <a:pt x="438903" y="370693"/>
                  <a:pt x="439236" y="369191"/>
                  <a:pt x="439198" y="367676"/>
                </a:cubicBezTo>
                <a:lnTo>
                  <a:pt x="439198" y="10774"/>
                </a:lnTo>
                <a:cubicBezTo>
                  <a:pt x="439198" y="4830"/>
                  <a:pt x="434378" y="11"/>
                  <a:pt x="428435" y="11"/>
                </a:cubicBezTo>
                <a:lnTo>
                  <a:pt x="63056" y="11"/>
                </a:lnTo>
                <a:cubicBezTo>
                  <a:pt x="57169" y="-147"/>
                  <a:pt x="52264" y="4499"/>
                  <a:pt x="52102" y="10389"/>
                </a:cubicBezTo>
                <a:cubicBezTo>
                  <a:pt x="52102" y="10517"/>
                  <a:pt x="52102" y="10646"/>
                  <a:pt x="52102" y="10774"/>
                </a:cubicBezTo>
                <a:close/>
                <a:moveTo>
                  <a:pt x="382429" y="150506"/>
                </a:moveTo>
                <a:lnTo>
                  <a:pt x="364522" y="138314"/>
                </a:lnTo>
                <a:cubicBezTo>
                  <a:pt x="360874" y="135834"/>
                  <a:pt x="356073" y="135834"/>
                  <a:pt x="352425" y="138314"/>
                </a:cubicBezTo>
                <a:lnTo>
                  <a:pt x="334518" y="150506"/>
                </a:lnTo>
                <a:cubicBezTo>
                  <a:pt x="329623" y="153873"/>
                  <a:pt x="322917" y="152630"/>
                  <a:pt x="319555" y="147731"/>
                </a:cubicBezTo>
                <a:cubicBezTo>
                  <a:pt x="318326" y="145941"/>
                  <a:pt x="317659" y="143820"/>
                  <a:pt x="317659" y="141648"/>
                </a:cubicBezTo>
                <a:lnTo>
                  <a:pt x="317659" y="52398"/>
                </a:lnTo>
                <a:cubicBezTo>
                  <a:pt x="317706" y="46476"/>
                  <a:pt x="322497" y="41687"/>
                  <a:pt x="328422" y="41635"/>
                </a:cubicBezTo>
                <a:lnTo>
                  <a:pt x="388429" y="41635"/>
                </a:lnTo>
                <a:cubicBezTo>
                  <a:pt x="394373" y="41635"/>
                  <a:pt x="399193" y="46454"/>
                  <a:pt x="399193" y="52398"/>
                </a:cubicBezTo>
                <a:lnTo>
                  <a:pt x="399193" y="141648"/>
                </a:lnTo>
                <a:cubicBezTo>
                  <a:pt x="399250" y="147539"/>
                  <a:pt x="394516" y="152361"/>
                  <a:pt x="388630" y="152419"/>
                </a:cubicBezTo>
                <a:cubicBezTo>
                  <a:pt x="386410" y="152440"/>
                  <a:pt x="384248" y="151772"/>
                  <a:pt x="382429" y="15050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</a:endParaRPr>
          </a:p>
        </p:txBody>
      </p:sp>
      <p:sp>
        <p:nvSpPr>
          <p:cNvPr id="14" name="爱设计-13">
            <a:extLst>
              <a:ext uri="{FF2B5EF4-FFF2-40B4-BE49-F238E27FC236}">
                <a16:creationId xmlns:a16="http://schemas.microsoft.com/office/drawing/2014/main" id="{B82F163A-7EA9-1E08-069E-5826FA5306D3}"/>
              </a:ext>
            </a:extLst>
          </p:cNvPr>
          <p:cNvSpPr/>
          <p:nvPr/>
        </p:nvSpPr>
        <p:spPr>
          <a:xfrm>
            <a:off x="3793432" y="2431082"/>
            <a:ext cx="365738" cy="356042"/>
          </a:xfrm>
          <a:custGeom>
            <a:avLst/>
            <a:gdLst>
              <a:gd name="connsiteX0" fmla="*/ 136113 w 459868"/>
              <a:gd name="connsiteY0" fmla="*/ 364244 h 447683"/>
              <a:gd name="connsiteX1" fmla="*/ 126588 w 459868"/>
              <a:gd name="connsiteY1" fmla="*/ 373578 h 447683"/>
              <a:gd name="connsiteX2" fmla="*/ 126588 w 459868"/>
              <a:gd name="connsiteY2" fmla="*/ 380341 h 447683"/>
              <a:gd name="connsiteX3" fmla="*/ 136113 w 459868"/>
              <a:gd name="connsiteY3" fmla="*/ 389866 h 447683"/>
              <a:gd name="connsiteX4" fmla="*/ 244889 w 459868"/>
              <a:gd name="connsiteY4" fmla="*/ 389866 h 447683"/>
              <a:gd name="connsiteX5" fmla="*/ 254414 w 459868"/>
              <a:gd name="connsiteY5" fmla="*/ 380341 h 447683"/>
              <a:gd name="connsiteX6" fmla="*/ 254414 w 459868"/>
              <a:gd name="connsiteY6" fmla="*/ 373769 h 447683"/>
              <a:gd name="connsiteX7" fmla="*/ 244889 w 459868"/>
              <a:gd name="connsiteY7" fmla="*/ 364244 h 447683"/>
              <a:gd name="connsiteX8" fmla="*/ 136113 w 459868"/>
              <a:gd name="connsiteY8" fmla="*/ 301664 h 447683"/>
              <a:gd name="connsiteX9" fmla="*/ 126588 w 459868"/>
              <a:gd name="connsiteY9" fmla="*/ 310808 h 447683"/>
              <a:gd name="connsiteX10" fmla="*/ 126588 w 459868"/>
              <a:gd name="connsiteY10" fmla="*/ 317952 h 447683"/>
              <a:gd name="connsiteX11" fmla="*/ 136113 w 459868"/>
              <a:gd name="connsiteY11" fmla="*/ 327477 h 447683"/>
              <a:gd name="connsiteX12" fmla="*/ 321089 w 459868"/>
              <a:gd name="connsiteY12" fmla="*/ 327477 h 447683"/>
              <a:gd name="connsiteX13" fmla="*/ 330614 w 459868"/>
              <a:gd name="connsiteY13" fmla="*/ 317952 h 447683"/>
              <a:gd name="connsiteX14" fmla="*/ 330614 w 459868"/>
              <a:gd name="connsiteY14" fmla="*/ 311189 h 447683"/>
              <a:gd name="connsiteX15" fmla="*/ 321089 w 459868"/>
              <a:gd name="connsiteY15" fmla="*/ 301664 h 447683"/>
              <a:gd name="connsiteX16" fmla="*/ 98013 w 459868"/>
              <a:gd name="connsiteY16" fmla="*/ 242895 h 447683"/>
              <a:gd name="connsiteX17" fmla="*/ 359189 w 459868"/>
              <a:gd name="connsiteY17" fmla="*/ 242895 h 447683"/>
              <a:gd name="connsiteX18" fmla="*/ 368714 w 459868"/>
              <a:gd name="connsiteY18" fmla="*/ 252420 h 447683"/>
              <a:gd name="connsiteX19" fmla="*/ 368714 w 459868"/>
              <a:gd name="connsiteY19" fmla="*/ 438158 h 447683"/>
              <a:gd name="connsiteX20" fmla="*/ 359189 w 459868"/>
              <a:gd name="connsiteY20" fmla="*/ 447683 h 447683"/>
              <a:gd name="connsiteX21" fmla="*/ 98013 w 459868"/>
              <a:gd name="connsiteY21" fmla="*/ 447683 h 447683"/>
              <a:gd name="connsiteX22" fmla="*/ 88488 w 459868"/>
              <a:gd name="connsiteY22" fmla="*/ 438539 h 447683"/>
              <a:gd name="connsiteX23" fmla="*/ 88488 w 459868"/>
              <a:gd name="connsiteY23" fmla="*/ 252420 h 447683"/>
              <a:gd name="connsiteX24" fmla="*/ 98013 w 459868"/>
              <a:gd name="connsiteY24" fmla="*/ 242895 h 447683"/>
              <a:gd name="connsiteX25" fmla="*/ 38101 w 459868"/>
              <a:gd name="connsiteY25" fmla="*/ 96876 h 447683"/>
              <a:gd name="connsiteX26" fmla="*/ 28576 w 459868"/>
              <a:gd name="connsiteY26" fmla="*/ 106401 h 447683"/>
              <a:gd name="connsiteX27" fmla="*/ 28576 w 459868"/>
              <a:gd name="connsiteY27" fmla="*/ 107258 h 447683"/>
              <a:gd name="connsiteX28" fmla="*/ 38101 w 459868"/>
              <a:gd name="connsiteY28" fmla="*/ 116783 h 447683"/>
              <a:gd name="connsiteX29" fmla="*/ 47626 w 459868"/>
              <a:gd name="connsiteY29" fmla="*/ 107639 h 447683"/>
              <a:gd name="connsiteX30" fmla="*/ 47626 w 459868"/>
              <a:gd name="connsiteY30" fmla="*/ 106401 h 447683"/>
              <a:gd name="connsiteX31" fmla="*/ 38101 w 459868"/>
              <a:gd name="connsiteY31" fmla="*/ 96876 h 447683"/>
              <a:gd name="connsiteX32" fmla="*/ 11431 w 459868"/>
              <a:gd name="connsiteY32" fmla="*/ 67730 h 447683"/>
              <a:gd name="connsiteX33" fmla="*/ 450343 w 459868"/>
              <a:gd name="connsiteY33" fmla="*/ 67730 h 447683"/>
              <a:gd name="connsiteX34" fmla="*/ 459868 w 459868"/>
              <a:gd name="connsiteY34" fmla="*/ 77255 h 447683"/>
              <a:gd name="connsiteX35" fmla="*/ 459868 w 459868"/>
              <a:gd name="connsiteY35" fmla="*/ 302235 h 447683"/>
              <a:gd name="connsiteX36" fmla="*/ 450343 w 459868"/>
              <a:gd name="connsiteY36" fmla="*/ 311760 h 447683"/>
              <a:gd name="connsiteX37" fmla="*/ 396622 w 459868"/>
              <a:gd name="connsiteY37" fmla="*/ 311760 h 447683"/>
              <a:gd name="connsiteX38" fmla="*/ 387097 w 459868"/>
              <a:gd name="connsiteY38" fmla="*/ 302235 h 447683"/>
              <a:gd name="connsiteX39" fmla="*/ 387097 w 459868"/>
              <a:gd name="connsiteY39" fmla="*/ 223178 h 447683"/>
              <a:gd name="connsiteX40" fmla="*/ 377572 w 459868"/>
              <a:gd name="connsiteY40" fmla="*/ 213653 h 447683"/>
              <a:gd name="connsiteX41" fmla="*/ 82297 w 459868"/>
              <a:gd name="connsiteY41" fmla="*/ 213653 h 447683"/>
              <a:gd name="connsiteX42" fmla="*/ 72772 w 459868"/>
              <a:gd name="connsiteY42" fmla="*/ 223178 h 447683"/>
              <a:gd name="connsiteX43" fmla="*/ 72772 w 459868"/>
              <a:gd name="connsiteY43" fmla="*/ 302235 h 447683"/>
              <a:gd name="connsiteX44" fmla="*/ 63247 w 459868"/>
              <a:gd name="connsiteY44" fmla="*/ 311760 h 447683"/>
              <a:gd name="connsiteX45" fmla="*/ 9526 w 459868"/>
              <a:gd name="connsiteY45" fmla="*/ 311760 h 447683"/>
              <a:gd name="connsiteX46" fmla="*/ 1 w 459868"/>
              <a:gd name="connsiteY46" fmla="*/ 302235 h 447683"/>
              <a:gd name="connsiteX47" fmla="*/ 1 w 459868"/>
              <a:gd name="connsiteY47" fmla="*/ 77255 h 447683"/>
              <a:gd name="connsiteX48" fmla="*/ 192 w 459868"/>
              <a:gd name="connsiteY48" fmla="*/ 75155 h 447683"/>
              <a:gd name="connsiteX49" fmla="*/ 11431 w 459868"/>
              <a:gd name="connsiteY49" fmla="*/ 67730 h 447683"/>
              <a:gd name="connsiteX50" fmla="*/ 83535 w 459868"/>
              <a:gd name="connsiteY50" fmla="*/ 0 h 447683"/>
              <a:gd name="connsiteX51" fmla="*/ 92679 w 459868"/>
              <a:gd name="connsiteY51" fmla="*/ 0 h 447683"/>
              <a:gd name="connsiteX52" fmla="*/ 362236 w 459868"/>
              <a:gd name="connsiteY52" fmla="*/ 0 h 447683"/>
              <a:gd name="connsiteX53" fmla="*/ 371380 w 459868"/>
              <a:gd name="connsiteY53" fmla="*/ 0 h 447683"/>
              <a:gd name="connsiteX54" fmla="*/ 371380 w 459868"/>
              <a:gd name="connsiteY54" fmla="*/ 48673 h 447683"/>
              <a:gd name="connsiteX55" fmla="*/ 362236 w 459868"/>
              <a:gd name="connsiteY55" fmla="*/ 48673 h 447683"/>
              <a:gd name="connsiteX56" fmla="*/ 92679 w 459868"/>
              <a:gd name="connsiteY56" fmla="*/ 48673 h 447683"/>
              <a:gd name="connsiteX57" fmla="*/ 83535 w 459868"/>
              <a:gd name="connsiteY57" fmla="*/ 48673 h 447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59868" h="447683">
                <a:moveTo>
                  <a:pt x="136113" y="364244"/>
                </a:moveTo>
                <a:cubicBezTo>
                  <a:pt x="130922" y="364243"/>
                  <a:pt x="126693" y="368392"/>
                  <a:pt x="126588" y="373578"/>
                </a:cubicBezTo>
                <a:lnTo>
                  <a:pt x="126588" y="380341"/>
                </a:lnTo>
                <a:cubicBezTo>
                  <a:pt x="126588" y="385601"/>
                  <a:pt x="130855" y="389866"/>
                  <a:pt x="136113" y="389866"/>
                </a:cubicBezTo>
                <a:lnTo>
                  <a:pt x="244889" y="389866"/>
                </a:lnTo>
                <a:cubicBezTo>
                  <a:pt x="250147" y="389866"/>
                  <a:pt x="254414" y="385601"/>
                  <a:pt x="254414" y="380341"/>
                </a:cubicBezTo>
                <a:lnTo>
                  <a:pt x="254414" y="373769"/>
                </a:lnTo>
                <a:cubicBezTo>
                  <a:pt x="254414" y="368508"/>
                  <a:pt x="250147" y="364244"/>
                  <a:pt x="244889" y="364244"/>
                </a:cubicBezTo>
                <a:close/>
                <a:moveTo>
                  <a:pt x="136113" y="301664"/>
                </a:moveTo>
                <a:cubicBezTo>
                  <a:pt x="130998" y="301660"/>
                  <a:pt x="126788" y="305697"/>
                  <a:pt x="126588" y="310808"/>
                </a:cubicBezTo>
                <a:lnTo>
                  <a:pt x="126588" y="317952"/>
                </a:lnTo>
                <a:cubicBezTo>
                  <a:pt x="126588" y="323213"/>
                  <a:pt x="130855" y="327477"/>
                  <a:pt x="136113" y="327477"/>
                </a:cubicBezTo>
                <a:lnTo>
                  <a:pt x="321089" y="327477"/>
                </a:lnTo>
                <a:cubicBezTo>
                  <a:pt x="326347" y="327477"/>
                  <a:pt x="330614" y="323213"/>
                  <a:pt x="330614" y="317952"/>
                </a:cubicBezTo>
                <a:lnTo>
                  <a:pt x="330614" y="311189"/>
                </a:lnTo>
                <a:cubicBezTo>
                  <a:pt x="330614" y="305929"/>
                  <a:pt x="326347" y="301664"/>
                  <a:pt x="321089" y="301664"/>
                </a:cubicBezTo>
                <a:close/>
                <a:moveTo>
                  <a:pt x="98013" y="242895"/>
                </a:moveTo>
                <a:lnTo>
                  <a:pt x="359189" y="242895"/>
                </a:lnTo>
                <a:cubicBezTo>
                  <a:pt x="364447" y="242895"/>
                  <a:pt x="368714" y="247159"/>
                  <a:pt x="368714" y="252420"/>
                </a:cubicBezTo>
                <a:lnTo>
                  <a:pt x="368714" y="438158"/>
                </a:lnTo>
                <a:cubicBezTo>
                  <a:pt x="368714" y="443418"/>
                  <a:pt x="364447" y="447683"/>
                  <a:pt x="359189" y="447683"/>
                </a:cubicBezTo>
                <a:lnTo>
                  <a:pt x="98013" y="447683"/>
                </a:lnTo>
                <a:cubicBezTo>
                  <a:pt x="92898" y="447686"/>
                  <a:pt x="88688" y="443650"/>
                  <a:pt x="88488" y="438539"/>
                </a:cubicBezTo>
                <a:lnTo>
                  <a:pt x="88488" y="252420"/>
                </a:lnTo>
                <a:cubicBezTo>
                  <a:pt x="88488" y="247159"/>
                  <a:pt x="92755" y="242895"/>
                  <a:pt x="98013" y="242895"/>
                </a:cubicBezTo>
                <a:close/>
                <a:moveTo>
                  <a:pt x="38101" y="96876"/>
                </a:moveTo>
                <a:cubicBezTo>
                  <a:pt x="32843" y="96876"/>
                  <a:pt x="28576" y="101141"/>
                  <a:pt x="28576" y="106401"/>
                </a:cubicBezTo>
                <a:lnTo>
                  <a:pt x="28576" y="107258"/>
                </a:lnTo>
                <a:cubicBezTo>
                  <a:pt x="28576" y="112519"/>
                  <a:pt x="32843" y="116783"/>
                  <a:pt x="38101" y="116783"/>
                </a:cubicBezTo>
                <a:cubicBezTo>
                  <a:pt x="43216" y="116788"/>
                  <a:pt x="47426" y="112751"/>
                  <a:pt x="47626" y="107639"/>
                </a:cubicBezTo>
                <a:lnTo>
                  <a:pt x="47626" y="106401"/>
                </a:lnTo>
                <a:cubicBezTo>
                  <a:pt x="47626" y="101141"/>
                  <a:pt x="43359" y="96876"/>
                  <a:pt x="38101" y="96876"/>
                </a:cubicBezTo>
                <a:close/>
                <a:moveTo>
                  <a:pt x="11431" y="67730"/>
                </a:moveTo>
                <a:lnTo>
                  <a:pt x="450343" y="67730"/>
                </a:lnTo>
                <a:cubicBezTo>
                  <a:pt x="455601" y="67730"/>
                  <a:pt x="459868" y="71994"/>
                  <a:pt x="459868" y="77255"/>
                </a:cubicBezTo>
                <a:lnTo>
                  <a:pt x="459868" y="302235"/>
                </a:lnTo>
                <a:cubicBezTo>
                  <a:pt x="459868" y="307496"/>
                  <a:pt x="455601" y="311760"/>
                  <a:pt x="450343" y="311760"/>
                </a:cubicBezTo>
                <a:lnTo>
                  <a:pt x="396622" y="311760"/>
                </a:lnTo>
                <a:cubicBezTo>
                  <a:pt x="391364" y="311760"/>
                  <a:pt x="387097" y="307496"/>
                  <a:pt x="387097" y="302235"/>
                </a:cubicBezTo>
                <a:lnTo>
                  <a:pt x="387097" y="223178"/>
                </a:lnTo>
                <a:cubicBezTo>
                  <a:pt x="387097" y="217917"/>
                  <a:pt x="382830" y="213653"/>
                  <a:pt x="377572" y="213653"/>
                </a:cubicBezTo>
                <a:lnTo>
                  <a:pt x="82297" y="213653"/>
                </a:lnTo>
                <a:cubicBezTo>
                  <a:pt x="77039" y="213653"/>
                  <a:pt x="72772" y="217917"/>
                  <a:pt x="72772" y="223178"/>
                </a:cubicBezTo>
                <a:lnTo>
                  <a:pt x="72772" y="302235"/>
                </a:lnTo>
                <a:cubicBezTo>
                  <a:pt x="72772" y="307496"/>
                  <a:pt x="68505" y="311760"/>
                  <a:pt x="63247" y="311760"/>
                </a:cubicBezTo>
                <a:lnTo>
                  <a:pt x="9526" y="311760"/>
                </a:lnTo>
                <a:cubicBezTo>
                  <a:pt x="4268" y="311760"/>
                  <a:pt x="1" y="307496"/>
                  <a:pt x="1" y="302235"/>
                </a:cubicBezTo>
                <a:lnTo>
                  <a:pt x="1" y="77255"/>
                </a:lnTo>
                <a:cubicBezTo>
                  <a:pt x="-8" y="76550"/>
                  <a:pt x="49" y="75846"/>
                  <a:pt x="192" y="75155"/>
                </a:cubicBezTo>
                <a:cubicBezTo>
                  <a:pt x="1249" y="70001"/>
                  <a:pt x="6278" y="66677"/>
                  <a:pt x="11431" y="67730"/>
                </a:cubicBezTo>
                <a:close/>
                <a:moveTo>
                  <a:pt x="83535" y="0"/>
                </a:moveTo>
                <a:cubicBezTo>
                  <a:pt x="83535" y="0"/>
                  <a:pt x="87629" y="0"/>
                  <a:pt x="92679" y="0"/>
                </a:cubicBezTo>
                <a:lnTo>
                  <a:pt x="362236" y="0"/>
                </a:lnTo>
                <a:cubicBezTo>
                  <a:pt x="367286" y="0"/>
                  <a:pt x="371380" y="0"/>
                  <a:pt x="371380" y="0"/>
                </a:cubicBezTo>
                <a:lnTo>
                  <a:pt x="371380" y="48673"/>
                </a:lnTo>
                <a:cubicBezTo>
                  <a:pt x="371380" y="48673"/>
                  <a:pt x="367286" y="48673"/>
                  <a:pt x="362236" y="48673"/>
                </a:cubicBezTo>
                <a:lnTo>
                  <a:pt x="92679" y="48673"/>
                </a:lnTo>
                <a:cubicBezTo>
                  <a:pt x="87629" y="48673"/>
                  <a:pt x="83535" y="48673"/>
                  <a:pt x="83535" y="4867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</a:endParaRPr>
          </a:p>
        </p:txBody>
      </p:sp>
      <p:sp>
        <p:nvSpPr>
          <p:cNvPr id="15" name="爱设计-14">
            <a:extLst>
              <a:ext uri="{FF2B5EF4-FFF2-40B4-BE49-F238E27FC236}">
                <a16:creationId xmlns:a16="http://schemas.microsoft.com/office/drawing/2014/main" id="{3492A417-8211-1D50-8691-427556521519}"/>
              </a:ext>
            </a:extLst>
          </p:cNvPr>
          <p:cNvSpPr/>
          <p:nvPr/>
        </p:nvSpPr>
        <p:spPr>
          <a:xfrm>
            <a:off x="1672389" y="2433824"/>
            <a:ext cx="365922" cy="350558"/>
          </a:xfrm>
          <a:custGeom>
            <a:avLst/>
            <a:gdLst>
              <a:gd name="connsiteX0" fmla="*/ 196501 w 467362"/>
              <a:gd name="connsiteY0" fmla="*/ 222283 h 447740"/>
              <a:gd name="connsiteX1" fmla="*/ 227171 w 467362"/>
              <a:gd name="connsiteY1" fmla="*/ 249334 h 447740"/>
              <a:gd name="connsiteX2" fmla="*/ 204216 w 467362"/>
              <a:gd name="connsiteY2" fmla="*/ 278671 h 447740"/>
              <a:gd name="connsiteX3" fmla="*/ 196501 w 467362"/>
              <a:gd name="connsiteY3" fmla="*/ 278671 h 447740"/>
              <a:gd name="connsiteX4" fmla="*/ 181356 w 467362"/>
              <a:gd name="connsiteY4" fmla="*/ 263526 h 447740"/>
              <a:gd name="connsiteX5" fmla="*/ 181356 w 467362"/>
              <a:gd name="connsiteY5" fmla="*/ 237523 h 447740"/>
              <a:gd name="connsiteX6" fmla="*/ 181356 w 467362"/>
              <a:gd name="connsiteY6" fmla="*/ 237428 h 447740"/>
              <a:gd name="connsiteX7" fmla="*/ 196501 w 467362"/>
              <a:gd name="connsiteY7" fmla="*/ 222283 h 447740"/>
              <a:gd name="connsiteX8" fmla="*/ 139827 w 467362"/>
              <a:gd name="connsiteY8" fmla="*/ 182183 h 447740"/>
              <a:gd name="connsiteX9" fmla="*/ 124777 w 467362"/>
              <a:gd name="connsiteY9" fmla="*/ 197233 h 447740"/>
              <a:gd name="connsiteX10" fmla="*/ 124777 w 467362"/>
              <a:gd name="connsiteY10" fmla="*/ 368683 h 447740"/>
              <a:gd name="connsiteX11" fmla="*/ 124777 w 467362"/>
              <a:gd name="connsiteY11" fmla="*/ 368686 h 447740"/>
              <a:gd name="connsiteX12" fmla="*/ 139636 w 467362"/>
              <a:gd name="connsiteY12" fmla="*/ 383923 h 447740"/>
              <a:gd name="connsiteX13" fmla="*/ 166497 w 467362"/>
              <a:gd name="connsiteY13" fmla="*/ 383923 h 447740"/>
              <a:gd name="connsiteX14" fmla="*/ 181547 w 467362"/>
              <a:gd name="connsiteY14" fmla="*/ 368873 h 447740"/>
              <a:gd name="connsiteX15" fmla="*/ 181547 w 467362"/>
              <a:gd name="connsiteY15" fmla="*/ 334202 h 447740"/>
              <a:gd name="connsiteX16" fmla="*/ 196691 w 467362"/>
              <a:gd name="connsiteY16" fmla="*/ 319058 h 447740"/>
              <a:gd name="connsiteX17" fmla="*/ 209836 w 467362"/>
              <a:gd name="connsiteY17" fmla="*/ 319058 h 447740"/>
              <a:gd name="connsiteX18" fmla="*/ 247936 w 467362"/>
              <a:gd name="connsiteY18" fmla="*/ 309533 h 447740"/>
              <a:gd name="connsiteX19" fmla="*/ 272986 w 467362"/>
              <a:gd name="connsiteY19" fmla="*/ 284101 h 447740"/>
              <a:gd name="connsiteX20" fmla="*/ 281273 w 467362"/>
              <a:gd name="connsiteY20" fmla="*/ 251049 h 447740"/>
              <a:gd name="connsiteX21" fmla="*/ 272606 w 467362"/>
              <a:gd name="connsiteY21" fmla="*/ 217235 h 447740"/>
              <a:gd name="connsiteX22" fmla="*/ 247650 w 467362"/>
              <a:gd name="connsiteY22" fmla="*/ 191899 h 447740"/>
              <a:gd name="connsiteX23" fmla="*/ 207550 w 467362"/>
              <a:gd name="connsiteY23" fmla="*/ 182183 h 447740"/>
              <a:gd name="connsiteX24" fmla="*/ 15049 w 467362"/>
              <a:gd name="connsiteY24" fmla="*/ 73884 h 447740"/>
              <a:gd name="connsiteX25" fmla="*/ 183451 w 467362"/>
              <a:gd name="connsiteY25" fmla="*/ 73884 h 447740"/>
              <a:gd name="connsiteX26" fmla="*/ 198215 w 467362"/>
              <a:gd name="connsiteY26" fmla="*/ 85314 h 447740"/>
              <a:gd name="connsiteX27" fmla="*/ 202978 w 467362"/>
              <a:gd name="connsiteY27" fmla="*/ 105983 h 447740"/>
              <a:gd name="connsiteX28" fmla="*/ 217742 w 467362"/>
              <a:gd name="connsiteY28" fmla="*/ 117699 h 447740"/>
              <a:gd name="connsiteX29" fmla="*/ 354140 w 467362"/>
              <a:gd name="connsiteY29" fmla="*/ 117699 h 447740"/>
              <a:gd name="connsiteX30" fmla="*/ 354235 w 467362"/>
              <a:gd name="connsiteY30" fmla="*/ 117699 h 447740"/>
              <a:gd name="connsiteX31" fmla="*/ 369284 w 467362"/>
              <a:gd name="connsiteY31" fmla="*/ 132749 h 447740"/>
              <a:gd name="connsiteX32" fmla="*/ 369284 w 467362"/>
              <a:gd name="connsiteY32" fmla="*/ 432596 h 447740"/>
              <a:gd name="connsiteX33" fmla="*/ 354140 w 467362"/>
              <a:gd name="connsiteY33" fmla="*/ 447740 h 447740"/>
              <a:gd name="connsiteX34" fmla="*/ 15049 w 467362"/>
              <a:gd name="connsiteY34" fmla="*/ 447740 h 447740"/>
              <a:gd name="connsiteX35" fmla="*/ 0 w 467362"/>
              <a:gd name="connsiteY35" fmla="*/ 432596 h 447740"/>
              <a:gd name="connsiteX36" fmla="*/ 0 w 467362"/>
              <a:gd name="connsiteY36" fmla="*/ 88934 h 447740"/>
              <a:gd name="connsiteX37" fmla="*/ 15049 w 467362"/>
              <a:gd name="connsiteY37" fmla="*/ 73884 h 447740"/>
              <a:gd name="connsiteX38" fmla="*/ 124778 w 467362"/>
              <a:gd name="connsiteY38" fmla="*/ 351 h 447740"/>
              <a:gd name="connsiteX39" fmla="*/ 455581 w 467362"/>
              <a:gd name="connsiteY39" fmla="*/ 74075 h 447740"/>
              <a:gd name="connsiteX40" fmla="*/ 467011 w 467362"/>
              <a:gd name="connsiteY40" fmla="*/ 91982 h 447740"/>
              <a:gd name="connsiteX41" fmla="*/ 400336 w 467362"/>
              <a:gd name="connsiteY41" fmla="*/ 399449 h 447740"/>
              <a:gd name="connsiteX42" fmla="*/ 399193 w 467362"/>
              <a:gd name="connsiteY42" fmla="*/ 399449 h 447740"/>
              <a:gd name="connsiteX43" fmla="*/ 387573 w 467362"/>
              <a:gd name="connsiteY43" fmla="*/ 384780 h 447740"/>
              <a:gd name="connsiteX44" fmla="*/ 387573 w 467362"/>
              <a:gd name="connsiteY44" fmla="*/ 114556 h 447740"/>
              <a:gd name="connsiteX45" fmla="*/ 372428 w 467362"/>
              <a:gd name="connsiteY45" fmla="*/ 99411 h 447740"/>
              <a:gd name="connsiteX46" fmla="*/ 235839 w 467362"/>
              <a:gd name="connsiteY46" fmla="*/ 99411 h 447740"/>
              <a:gd name="connsiteX47" fmla="*/ 221171 w 467362"/>
              <a:gd name="connsiteY47" fmla="*/ 87791 h 447740"/>
              <a:gd name="connsiteX48" fmla="*/ 216408 w 467362"/>
              <a:gd name="connsiteY48" fmla="*/ 67121 h 447740"/>
              <a:gd name="connsiteX49" fmla="*/ 201645 w 467362"/>
              <a:gd name="connsiteY49" fmla="*/ 55501 h 447740"/>
              <a:gd name="connsiteX50" fmla="*/ 115920 w 467362"/>
              <a:gd name="connsiteY50" fmla="*/ 55501 h 447740"/>
              <a:gd name="connsiteX51" fmla="*/ 112872 w 467362"/>
              <a:gd name="connsiteY51" fmla="*/ 55171 h 447740"/>
              <a:gd name="connsiteX52" fmla="*/ 101156 w 467362"/>
              <a:gd name="connsiteY52" fmla="*/ 37213 h 447740"/>
              <a:gd name="connsiteX53" fmla="*/ 106680 w 467362"/>
              <a:gd name="connsiteY53" fmla="*/ 11876 h 447740"/>
              <a:gd name="connsiteX54" fmla="*/ 124778 w 467362"/>
              <a:gd name="connsiteY54" fmla="*/ 351 h 44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67362" h="447740">
                <a:moveTo>
                  <a:pt x="196501" y="222283"/>
                </a:moveTo>
                <a:cubicBezTo>
                  <a:pt x="216123" y="222791"/>
                  <a:pt x="226343" y="231808"/>
                  <a:pt x="227171" y="249334"/>
                </a:cubicBezTo>
                <a:cubicBezTo>
                  <a:pt x="226981" y="267813"/>
                  <a:pt x="219361" y="277528"/>
                  <a:pt x="204216" y="278671"/>
                </a:cubicBezTo>
                <a:lnTo>
                  <a:pt x="196501" y="278671"/>
                </a:lnTo>
                <a:cubicBezTo>
                  <a:pt x="188138" y="278671"/>
                  <a:pt x="181356" y="271890"/>
                  <a:pt x="181356" y="263526"/>
                </a:cubicBezTo>
                <a:lnTo>
                  <a:pt x="181356" y="237523"/>
                </a:lnTo>
                <a:cubicBezTo>
                  <a:pt x="181356" y="237492"/>
                  <a:pt x="181356" y="237459"/>
                  <a:pt x="181356" y="237428"/>
                </a:cubicBezTo>
                <a:cubicBezTo>
                  <a:pt x="181356" y="229063"/>
                  <a:pt x="188138" y="222283"/>
                  <a:pt x="196501" y="222283"/>
                </a:cubicBezTo>
                <a:close/>
                <a:moveTo>
                  <a:pt x="139827" y="182183"/>
                </a:moveTo>
                <a:cubicBezTo>
                  <a:pt x="131511" y="182183"/>
                  <a:pt x="124777" y="188921"/>
                  <a:pt x="124777" y="197233"/>
                </a:cubicBezTo>
                <a:lnTo>
                  <a:pt x="124777" y="368683"/>
                </a:lnTo>
                <a:cubicBezTo>
                  <a:pt x="124777" y="368684"/>
                  <a:pt x="124777" y="368685"/>
                  <a:pt x="124777" y="368686"/>
                </a:cubicBezTo>
                <a:cubicBezTo>
                  <a:pt x="124673" y="376996"/>
                  <a:pt x="131321" y="383818"/>
                  <a:pt x="139636" y="383923"/>
                </a:cubicBezTo>
                <a:lnTo>
                  <a:pt x="166497" y="383923"/>
                </a:lnTo>
                <a:cubicBezTo>
                  <a:pt x="174812" y="383923"/>
                  <a:pt x="181547" y="377185"/>
                  <a:pt x="181547" y="368873"/>
                </a:cubicBezTo>
                <a:lnTo>
                  <a:pt x="181547" y="334202"/>
                </a:lnTo>
                <a:cubicBezTo>
                  <a:pt x="181547" y="325838"/>
                  <a:pt x="188328" y="319058"/>
                  <a:pt x="196691" y="319058"/>
                </a:cubicBezTo>
                <a:lnTo>
                  <a:pt x="209836" y="319058"/>
                </a:lnTo>
                <a:cubicBezTo>
                  <a:pt x="223152" y="319298"/>
                  <a:pt x="236296" y="316011"/>
                  <a:pt x="247936" y="309533"/>
                </a:cubicBezTo>
                <a:cubicBezTo>
                  <a:pt x="258584" y="303672"/>
                  <a:pt x="267290" y="294834"/>
                  <a:pt x="272986" y="284101"/>
                </a:cubicBezTo>
                <a:cubicBezTo>
                  <a:pt x="278501" y="273963"/>
                  <a:pt x="281359" y="262590"/>
                  <a:pt x="281273" y="251049"/>
                </a:cubicBezTo>
                <a:cubicBezTo>
                  <a:pt x="281321" y="239223"/>
                  <a:pt x="278340" y="227581"/>
                  <a:pt x="272606" y="217235"/>
                </a:cubicBezTo>
                <a:cubicBezTo>
                  <a:pt x="266738" y="206686"/>
                  <a:pt x="258108" y="197929"/>
                  <a:pt x="247650" y="191899"/>
                </a:cubicBezTo>
                <a:cubicBezTo>
                  <a:pt x="235325" y="185300"/>
                  <a:pt x="221523" y="181956"/>
                  <a:pt x="207550" y="182183"/>
                </a:cubicBezTo>
                <a:close/>
                <a:moveTo>
                  <a:pt x="15049" y="73884"/>
                </a:moveTo>
                <a:lnTo>
                  <a:pt x="183451" y="73884"/>
                </a:lnTo>
                <a:cubicBezTo>
                  <a:pt x="190405" y="73880"/>
                  <a:pt x="196482" y="78582"/>
                  <a:pt x="198215" y="85314"/>
                </a:cubicBezTo>
                <a:lnTo>
                  <a:pt x="202978" y="105983"/>
                </a:lnTo>
                <a:cubicBezTo>
                  <a:pt x="204578" y="112848"/>
                  <a:pt x="210693" y="117705"/>
                  <a:pt x="217742" y="117699"/>
                </a:cubicBezTo>
                <a:lnTo>
                  <a:pt x="354140" y="117699"/>
                </a:lnTo>
                <a:cubicBezTo>
                  <a:pt x="354168" y="117699"/>
                  <a:pt x="354206" y="117699"/>
                  <a:pt x="354235" y="117699"/>
                </a:cubicBezTo>
                <a:cubicBezTo>
                  <a:pt x="362550" y="117699"/>
                  <a:pt x="369284" y="124437"/>
                  <a:pt x="369284" y="132749"/>
                </a:cubicBezTo>
                <a:lnTo>
                  <a:pt x="369284" y="432596"/>
                </a:lnTo>
                <a:cubicBezTo>
                  <a:pt x="369284" y="440959"/>
                  <a:pt x="362502" y="447740"/>
                  <a:pt x="354140" y="447740"/>
                </a:cubicBezTo>
                <a:lnTo>
                  <a:pt x="15049" y="447740"/>
                </a:lnTo>
                <a:cubicBezTo>
                  <a:pt x="6763" y="447688"/>
                  <a:pt x="0" y="440922"/>
                  <a:pt x="0" y="432596"/>
                </a:cubicBezTo>
                <a:lnTo>
                  <a:pt x="0" y="88934"/>
                </a:lnTo>
                <a:cubicBezTo>
                  <a:pt x="0" y="80622"/>
                  <a:pt x="6763" y="73884"/>
                  <a:pt x="15049" y="73884"/>
                </a:cubicBezTo>
                <a:close/>
                <a:moveTo>
                  <a:pt x="124778" y="351"/>
                </a:moveTo>
                <a:lnTo>
                  <a:pt x="455581" y="74075"/>
                </a:lnTo>
                <a:cubicBezTo>
                  <a:pt x="463678" y="75877"/>
                  <a:pt x="468783" y="83883"/>
                  <a:pt x="467011" y="91982"/>
                </a:cubicBezTo>
                <a:lnTo>
                  <a:pt x="400336" y="399449"/>
                </a:lnTo>
                <a:lnTo>
                  <a:pt x="399193" y="399449"/>
                </a:lnTo>
                <a:cubicBezTo>
                  <a:pt x="392364" y="397887"/>
                  <a:pt x="387535" y="391789"/>
                  <a:pt x="387573" y="384780"/>
                </a:cubicBezTo>
                <a:lnTo>
                  <a:pt x="387573" y="114556"/>
                </a:lnTo>
                <a:cubicBezTo>
                  <a:pt x="387573" y="106192"/>
                  <a:pt x="380791" y="99411"/>
                  <a:pt x="372428" y="99411"/>
                </a:cubicBezTo>
                <a:lnTo>
                  <a:pt x="235839" y="99411"/>
                </a:lnTo>
                <a:cubicBezTo>
                  <a:pt x="228838" y="99418"/>
                  <a:pt x="222762" y="94603"/>
                  <a:pt x="221171" y="87791"/>
                </a:cubicBezTo>
                <a:lnTo>
                  <a:pt x="216408" y="67121"/>
                </a:lnTo>
                <a:cubicBezTo>
                  <a:pt x="214742" y="60314"/>
                  <a:pt x="208655" y="55519"/>
                  <a:pt x="201645" y="55501"/>
                </a:cubicBezTo>
                <a:lnTo>
                  <a:pt x="115920" y="55501"/>
                </a:lnTo>
                <a:cubicBezTo>
                  <a:pt x="114872" y="55497"/>
                  <a:pt x="113824" y="55387"/>
                  <a:pt x="112872" y="55171"/>
                </a:cubicBezTo>
                <a:cubicBezTo>
                  <a:pt x="104680" y="53435"/>
                  <a:pt x="99442" y="45395"/>
                  <a:pt x="101156" y="37213"/>
                </a:cubicBezTo>
                <a:lnTo>
                  <a:pt x="106680" y="11876"/>
                </a:lnTo>
                <a:cubicBezTo>
                  <a:pt x="108490" y="3720"/>
                  <a:pt x="116606" y="-1424"/>
                  <a:pt x="124778" y="35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OPPOSans R" panose="00020600040101010101" pitchFamily="18" charset="-122"/>
            </a:endParaRPr>
          </a:p>
        </p:txBody>
      </p:sp>
      <p:sp>
        <p:nvSpPr>
          <p:cNvPr id="16" name="爱设计-15">
            <a:extLst>
              <a:ext uri="{FF2B5EF4-FFF2-40B4-BE49-F238E27FC236}">
                <a16:creationId xmlns:a16="http://schemas.microsoft.com/office/drawing/2014/main" id="{26F3A606-9A5C-7168-14E8-112805CE4968}"/>
              </a:ext>
            </a:extLst>
          </p:cNvPr>
          <p:cNvSpPr/>
          <p:nvPr/>
        </p:nvSpPr>
        <p:spPr>
          <a:xfrm>
            <a:off x="10029649" y="2448917"/>
            <a:ext cx="348240" cy="320372"/>
          </a:xfrm>
          <a:custGeom>
            <a:avLst/>
            <a:gdLst>
              <a:gd name="connsiteX0" fmla="*/ 341095 w 461968"/>
              <a:gd name="connsiteY0" fmla="*/ 172695 h 425005"/>
              <a:gd name="connsiteX1" fmla="*/ 171074 w 461968"/>
              <a:gd name="connsiteY1" fmla="*/ 7 h 425005"/>
              <a:gd name="connsiteX2" fmla="*/ 1148 w 461968"/>
              <a:gd name="connsiteY2" fmla="*/ 172695 h 425005"/>
              <a:gd name="connsiteX3" fmla="*/ 32009 w 461968"/>
              <a:gd name="connsiteY3" fmla="*/ 272041 h 425005"/>
              <a:gd name="connsiteX4" fmla="*/ 25818 w 461968"/>
              <a:gd name="connsiteY4" fmla="*/ 297378 h 425005"/>
              <a:gd name="connsiteX5" fmla="*/ 38124 w 461968"/>
              <a:gd name="connsiteY5" fmla="*/ 317956 h 425005"/>
              <a:gd name="connsiteX6" fmla="*/ 43439 w 461968"/>
              <a:gd name="connsiteY6" fmla="*/ 318428 h 425005"/>
              <a:gd name="connsiteX7" fmla="*/ 76300 w 461968"/>
              <a:gd name="connsiteY7" fmla="*/ 316237 h 425005"/>
              <a:gd name="connsiteX8" fmla="*/ 171550 w 461968"/>
              <a:gd name="connsiteY8" fmla="*/ 345574 h 425005"/>
              <a:gd name="connsiteX9" fmla="*/ 341095 w 461968"/>
              <a:gd name="connsiteY9" fmla="*/ 172695 h 425005"/>
              <a:gd name="connsiteX10" fmla="*/ 249560 w 461968"/>
              <a:gd name="connsiteY10" fmla="*/ 150502 h 425005"/>
              <a:gd name="connsiteX11" fmla="*/ 271372 w 461968"/>
              <a:gd name="connsiteY11" fmla="*/ 172693 h 425005"/>
              <a:gd name="connsiteX12" fmla="*/ 271372 w 461968"/>
              <a:gd name="connsiteY12" fmla="*/ 172695 h 425005"/>
              <a:gd name="connsiteX13" fmla="*/ 249560 w 461968"/>
              <a:gd name="connsiteY13" fmla="*/ 194793 h 425005"/>
              <a:gd name="connsiteX14" fmla="*/ 227367 w 461968"/>
              <a:gd name="connsiteY14" fmla="*/ 172982 h 425005"/>
              <a:gd name="connsiteX15" fmla="*/ 227367 w 461968"/>
              <a:gd name="connsiteY15" fmla="*/ 172695 h 425005"/>
              <a:gd name="connsiteX16" fmla="*/ 249179 w 461968"/>
              <a:gd name="connsiteY16" fmla="*/ 150502 h 425005"/>
              <a:gd name="connsiteX17" fmla="*/ 249560 w 461968"/>
              <a:gd name="connsiteY17" fmla="*/ 150502 h 425005"/>
              <a:gd name="connsiteX18" fmla="*/ 92683 w 461968"/>
              <a:gd name="connsiteY18" fmla="*/ 194793 h 425005"/>
              <a:gd name="connsiteX19" fmla="*/ 70871 w 461968"/>
              <a:gd name="connsiteY19" fmla="*/ 172791 h 425005"/>
              <a:gd name="connsiteX20" fmla="*/ 70871 w 461968"/>
              <a:gd name="connsiteY20" fmla="*/ 172695 h 425005"/>
              <a:gd name="connsiteX21" fmla="*/ 92493 w 461968"/>
              <a:gd name="connsiteY21" fmla="*/ 150504 h 425005"/>
              <a:gd name="connsiteX22" fmla="*/ 92683 w 461968"/>
              <a:gd name="connsiteY22" fmla="*/ 150502 h 425005"/>
              <a:gd name="connsiteX23" fmla="*/ 114496 w 461968"/>
              <a:gd name="connsiteY23" fmla="*/ 172693 h 425005"/>
              <a:gd name="connsiteX24" fmla="*/ 114496 w 461968"/>
              <a:gd name="connsiteY24" fmla="*/ 172695 h 425005"/>
              <a:gd name="connsiteX25" fmla="*/ 92683 w 461968"/>
              <a:gd name="connsiteY25" fmla="*/ 194793 h 425005"/>
              <a:gd name="connsiteX26" fmla="*/ 149357 w 461968"/>
              <a:gd name="connsiteY26" fmla="*/ 172695 h 425005"/>
              <a:gd name="connsiteX27" fmla="*/ 170979 w 461968"/>
              <a:gd name="connsiteY27" fmla="*/ 150503 h 425005"/>
              <a:gd name="connsiteX28" fmla="*/ 171074 w 461968"/>
              <a:gd name="connsiteY28" fmla="*/ 150502 h 425005"/>
              <a:gd name="connsiteX29" fmla="*/ 192886 w 461968"/>
              <a:gd name="connsiteY29" fmla="*/ 172503 h 425005"/>
              <a:gd name="connsiteX30" fmla="*/ 192886 w 461968"/>
              <a:gd name="connsiteY30" fmla="*/ 172695 h 425005"/>
              <a:gd name="connsiteX31" fmla="*/ 171169 w 461968"/>
              <a:gd name="connsiteY31" fmla="*/ 194792 h 425005"/>
              <a:gd name="connsiteX32" fmla="*/ 171074 w 461968"/>
              <a:gd name="connsiteY32" fmla="*/ 194793 h 425005"/>
              <a:gd name="connsiteX33" fmla="*/ 149357 w 461968"/>
              <a:gd name="connsiteY33" fmla="*/ 172697 h 425005"/>
              <a:gd name="connsiteX34" fmla="*/ 149357 w 461968"/>
              <a:gd name="connsiteY34" fmla="*/ 172695 h 425005"/>
              <a:gd name="connsiteX35" fmla="*/ 463110 w 461968"/>
              <a:gd name="connsiteY35" fmla="*/ 252324 h 425005"/>
              <a:gd name="connsiteX36" fmla="*/ 349382 w 461968"/>
              <a:gd name="connsiteY36" fmla="*/ 89542 h 425005"/>
              <a:gd name="connsiteX37" fmla="*/ 367193 w 461968"/>
              <a:gd name="connsiteY37" fmla="*/ 172695 h 425005"/>
              <a:gd name="connsiteX38" fmla="*/ 171083 w 461968"/>
              <a:gd name="connsiteY38" fmla="*/ 371863 h 425005"/>
              <a:gd name="connsiteX39" fmla="*/ 171074 w 461968"/>
              <a:gd name="connsiteY39" fmla="*/ 371863 h 425005"/>
              <a:gd name="connsiteX40" fmla="*/ 171074 w 461968"/>
              <a:gd name="connsiteY40" fmla="*/ 371863 h 425005"/>
              <a:gd name="connsiteX41" fmla="*/ 293565 w 461968"/>
              <a:gd name="connsiteY41" fmla="*/ 425013 h 425005"/>
              <a:gd name="connsiteX42" fmla="*/ 386053 w 461968"/>
              <a:gd name="connsiteY42" fmla="*/ 397104 h 425005"/>
              <a:gd name="connsiteX43" fmla="*/ 417486 w 461968"/>
              <a:gd name="connsiteY43" fmla="*/ 401962 h 425005"/>
              <a:gd name="connsiteX44" fmla="*/ 434916 w 461968"/>
              <a:gd name="connsiteY44" fmla="*/ 389065 h 425005"/>
              <a:gd name="connsiteX45" fmla="*/ 434726 w 461968"/>
              <a:gd name="connsiteY45" fmla="*/ 383483 h 425005"/>
              <a:gd name="connsiteX46" fmla="*/ 428725 w 461968"/>
              <a:gd name="connsiteY46" fmla="*/ 356718 h 425005"/>
              <a:gd name="connsiteX47" fmla="*/ 463110 w 461968"/>
              <a:gd name="connsiteY47" fmla="*/ 252324 h 42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61968" h="425005">
                <a:moveTo>
                  <a:pt x="341095" y="172695"/>
                </a:moveTo>
                <a:cubicBezTo>
                  <a:pt x="341781" y="78079"/>
                  <a:pt x="265686" y="793"/>
                  <a:pt x="171074" y="7"/>
                </a:cubicBezTo>
                <a:cubicBezTo>
                  <a:pt x="76500" y="845"/>
                  <a:pt x="462" y="78116"/>
                  <a:pt x="1148" y="172695"/>
                </a:cubicBezTo>
                <a:cubicBezTo>
                  <a:pt x="1081" y="208181"/>
                  <a:pt x="11844" y="242842"/>
                  <a:pt x="32009" y="272041"/>
                </a:cubicBezTo>
                <a:lnTo>
                  <a:pt x="25818" y="297378"/>
                </a:lnTo>
                <a:cubicBezTo>
                  <a:pt x="23531" y="306459"/>
                  <a:pt x="29047" y="315672"/>
                  <a:pt x="38124" y="317956"/>
                </a:cubicBezTo>
                <a:cubicBezTo>
                  <a:pt x="39858" y="318394"/>
                  <a:pt x="41658" y="318553"/>
                  <a:pt x="43439" y="318428"/>
                </a:cubicBezTo>
                <a:lnTo>
                  <a:pt x="76300" y="316237"/>
                </a:lnTo>
                <a:cubicBezTo>
                  <a:pt x="104322" y="335490"/>
                  <a:pt x="137555" y="345725"/>
                  <a:pt x="171550" y="345574"/>
                </a:cubicBezTo>
                <a:cubicBezTo>
                  <a:pt x="266057" y="344527"/>
                  <a:pt x="341886" y="267201"/>
                  <a:pt x="341095" y="172695"/>
                </a:cubicBezTo>
                <a:close/>
                <a:moveTo>
                  <a:pt x="249560" y="150502"/>
                </a:moveTo>
                <a:cubicBezTo>
                  <a:pt x="261714" y="150607"/>
                  <a:pt x="271477" y="160542"/>
                  <a:pt x="271372" y="172693"/>
                </a:cubicBezTo>
                <a:cubicBezTo>
                  <a:pt x="271372" y="172694"/>
                  <a:pt x="271372" y="172694"/>
                  <a:pt x="271372" y="172695"/>
                </a:cubicBezTo>
                <a:cubicBezTo>
                  <a:pt x="271429" y="184810"/>
                  <a:pt x="261675" y="194688"/>
                  <a:pt x="249560" y="194793"/>
                </a:cubicBezTo>
                <a:cubicBezTo>
                  <a:pt x="237406" y="194899"/>
                  <a:pt x="227471" y="185133"/>
                  <a:pt x="227367" y="172982"/>
                </a:cubicBezTo>
                <a:cubicBezTo>
                  <a:pt x="227367" y="172887"/>
                  <a:pt x="227367" y="172791"/>
                  <a:pt x="227367" y="172695"/>
                </a:cubicBezTo>
                <a:cubicBezTo>
                  <a:pt x="227262" y="160544"/>
                  <a:pt x="237025" y="150608"/>
                  <a:pt x="249179" y="150502"/>
                </a:cubicBezTo>
                <a:cubicBezTo>
                  <a:pt x="249302" y="150501"/>
                  <a:pt x="249436" y="150501"/>
                  <a:pt x="249560" y="150502"/>
                </a:cubicBezTo>
                <a:close/>
                <a:moveTo>
                  <a:pt x="92683" y="194793"/>
                </a:moveTo>
                <a:cubicBezTo>
                  <a:pt x="80587" y="194741"/>
                  <a:pt x="70814" y="184890"/>
                  <a:pt x="70871" y="172791"/>
                </a:cubicBezTo>
                <a:cubicBezTo>
                  <a:pt x="70871" y="172759"/>
                  <a:pt x="70871" y="172728"/>
                  <a:pt x="70871" y="172695"/>
                </a:cubicBezTo>
                <a:cubicBezTo>
                  <a:pt x="70709" y="160598"/>
                  <a:pt x="80396" y="150662"/>
                  <a:pt x="92493" y="150504"/>
                </a:cubicBezTo>
                <a:cubicBezTo>
                  <a:pt x="92550" y="150503"/>
                  <a:pt x="92617" y="150502"/>
                  <a:pt x="92683" y="150502"/>
                </a:cubicBezTo>
                <a:cubicBezTo>
                  <a:pt x="104837" y="150607"/>
                  <a:pt x="114600" y="160542"/>
                  <a:pt x="114496" y="172693"/>
                </a:cubicBezTo>
                <a:cubicBezTo>
                  <a:pt x="114496" y="172694"/>
                  <a:pt x="114496" y="172694"/>
                  <a:pt x="114496" y="172695"/>
                </a:cubicBezTo>
                <a:cubicBezTo>
                  <a:pt x="114552" y="184810"/>
                  <a:pt x="104799" y="194688"/>
                  <a:pt x="92683" y="194793"/>
                </a:cubicBezTo>
                <a:close/>
                <a:moveTo>
                  <a:pt x="149357" y="172695"/>
                </a:moveTo>
                <a:cubicBezTo>
                  <a:pt x="149195" y="160598"/>
                  <a:pt x="158882" y="150661"/>
                  <a:pt x="170979" y="150503"/>
                </a:cubicBezTo>
                <a:cubicBezTo>
                  <a:pt x="171007" y="150503"/>
                  <a:pt x="171045" y="150502"/>
                  <a:pt x="171074" y="150502"/>
                </a:cubicBezTo>
                <a:cubicBezTo>
                  <a:pt x="183170" y="150553"/>
                  <a:pt x="192943" y="160403"/>
                  <a:pt x="192886" y="172503"/>
                </a:cubicBezTo>
                <a:cubicBezTo>
                  <a:pt x="192886" y="172567"/>
                  <a:pt x="192886" y="172631"/>
                  <a:pt x="192886" y="172695"/>
                </a:cubicBezTo>
                <a:cubicBezTo>
                  <a:pt x="192991" y="184794"/>
                  <a:pt x="183266" y="194688"/>
                  <a:pt x="171169" y="194792"/>
                </a:cubicBezTo>
                <a:cubicBezTo>
                  <a:pt x="171140" y="194793"/>
                  <a:pt x="171103" y="194793"/>
                  <a:pt x="171074" y="194793"/>
                </a:cubicBezTo>
                <a:cubicBezTo>
                  <a:pt x="158977" y="194688"/>
                  <a:pt x="149252" y="184796"/>
                  <a:pt x="149357" y="172697"/>
                </a:cubicBezTo>
                <a:cubicBezTo>
                  <a:pt x="149357" y="172696"/>
                  <a:pt x="149357" y="172696"/>
                  <a:pt x="149357" y="172695"/>
                </a:cubicBezTo>
                <a:close/>
                <a:moveTo>
                  <a:pt x="463110" y="252324"/>
                </a:moveTo>
                <a:cubicBezTo>
                  <a:pt x="463367" y="179496"/>
                  <a:pt x="417857" y="114354"/>
                  <a:pt x="349382" y="89542"/>
                </a:cubicBezTo>
                <a:cubicBezTo>
                  <a:pt x="361164" y="115678"/>
                  <a:pt x="367241" y="144026"/>
                  <a:pt x="367193" y="172695"/>
                </a:cubicBezTo>
                <a:cubicBezTo>
                  <a:pt x="368041" y="281848"/>
                  <a:pt x="280240" y="371018"/>
                  <a:pt x="171083" y="371863"/>
                </a:cubicBezTo>
                <a:cubicBezTo>
                  <a:pt x="171083" y="371863"/>
                  <a:pt x="171074" y="371863"/>
                  <a:pt x="171074" y="371863"/>
                </a:cubicBezTo>
                <a:lnTo>
                  <a:pt x="171074" y="371863"/>
                </a:lnTo>
                <a:cubicBezTo>
                  <a:pt x="202792" y="405772"/>
                  <a:pt x="247140" y="425013"/>
                  <a:pt x="293565" y="425013"/>
                </a:cubicBezTo>
                <a:cubicBezTo>
                  <a:pt x="326465" y="425013"/>
                  <a:pt x="358640" y="415307"/>
                  <a:pt x="386053" y="397104"/>
                </a:cubicBezTo>
                <a:lnTo>
                  <a:pt x="417486" y="401962"/>
                </a:lnTo>
                <a:cubicBezTo>
                  <a:pt x="425858" y="403210"/>
                  <a:pt x="433668" y="397438"/>
                  <a:pt x="434916" y="389065"/>
                </a:cubicBezTo>
                <a:cubicBezTo>
                  <a:pt x="435192" y="387208"/>
                  <a:pt x="435135" y="385312"/>
                  <a:pt x="434726" y="383483"/>
                </a:cubicBezTo>
                <a:lnTo>
                  <a:pt x="428725" y="356718"/>
                </a:lnTo>
                <a:cubicBezTo>
                  <a:pt x="451204" y="326571"/>
                  <a:pt x="463272" y="289931"/>
                  <a:pt x="463110" y="25232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17" name="爱设计-16">
            <a:extLst>
              <a:ext uri="{FF2B5EF4-FFF2-40B4-BE49-F238E27FC236}">
                <a16:creationId xmlns:a16="http://schemas.microsoft.com/office/drawing/2014/main" id="{A408A105-FB79-7F4F-4794-74AB2E24D88A}"/>
              </a:ext>
            </a:extLst>
          </p:cNvPr>
          <p:cNvSpPr txBox="1">
            <a:spLocks/>
          </p:cNvSpPr>
          <p:nvPr/>
        </p:nvSpPr>
        <p:spPr bwMode="auto">
          <a:xfrm>
            <a:off x="917798" y="3426739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8" name="爱设计-17">
            <a:extLst>
              <a:ext uri="{FF2B5EF4-FFF2-40B4-BE49-F238E27FC236}">
                <a16:creationId xmlns:a16="http://schemas.microsoft.com/office/drawing/2014/main" id="{56841B5A-67EF-6927-0068-29CB38C90753}"/>
              </a:ext>
            </a:extLst>
          </p:cNvPr>
          <p:cNvSpPr txBox="1">
            <a:spLocks/>
          </p:cNvSpPr>
          <p:nvPr/>
        </p:nvSpPr>
        <p:spPr bwMode="auto">
          <a:xfrm>
            <a:off x="5189043" y="3426739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9" name="爱设计-18">
            <a:extLst>
              <a:ext uri="{FF2B5EF4-FFF2-40B4-BE49-F238E27FC236}">
                <a16:creationId xmlns:a16="http://schemas.microsoft.com/office/drawing/2014/main" id="{5D9DDCC8-9009-7E65-8EEB-A60A44C73DB2}"/>
              </a:ext>
            </a:extLst>
          </p:cNvPr>
          <p:cNvSpPr txBox="1">
            <a:spLocks/>
          </p:cNvSpPr>
          <p:nvPr/>
        </p:nvSpPr>
        <p:spPr bwMode="auto">
          <a:xfrm>
            <a:off x="3023641" y="3426739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20" name="爱设计-19">
            <a:extLst>
              <a:ext uri="{FF2B5EF4-FFF2-40B4-BE49-F238E27FC236}">
                <a16:creationId xmlns:a16="http://schemas.microsoft.com/office/drawing/2014/main" id="{A2CC0C26-5C99-CD87-8A19-72CEAB8291C7}"/>
              </a:ext>
            </a:extLst>
          </p:cNvPr>
          <p:cNvSpPr txBox="1">
            <a:spLocks/>
          </p:cNvSpPr>
          <p:nvPr/>
        </p:nvSpPr>
        <p:spPr bwMode="auto">
          <a:xfrm>
            <a:off x="7265541" y="3426739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21" name="爱设计-20">
            <a:extLst>
              <a:ext uri="{FF2B5EF4-FFF2-40B4-BE49-F238E27FC236}">
                <a16:creationId xmlns:a16="http://schemas.microsoft.com/office/drawing/2014/main" id="{FEDCE0FD-C038-4383-6F37-0E63E43ECCE1}"/>
              </a:ext>
            </a:extLst>
          </p:cNvPr>
          <p:cNvSpPr txBox="1">
            <a:spLocks/>
          </p:cNvSpPr>
          <p:nvPr/>
        </p:nvSpPr>
        <p:spPr bwMode="auto">
          <a:xfrm>
            <a:off x="9368885" y="3426739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2" name="爱设计-21">
            <a:extLst>
              <a:ext uri="{FF2B5EF4-FFF2-40B4-BE49-F238E27FC236}">
                <a16:creationId xmlns:a16="http://schemas.microsoft.com/office/drawing/2014/main" id="{84632A32-B794-3A55-ED1F-000B47886DB7}"/>
              </a:ext>
            </a:extLst>
          </p:cNvPr>
          <p:cNvSpPr txBox="1">
            <a:spLocks/>
          </p:cNvSpPr>
          <p:nvPr/>
        </p:nvSpPr>
        <p:spPr>
          <a:xfrm>
            <a:off x="964434" y="3898043"/>
            <a:ext cx="178183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23" name="爱设计-22">
            <a:extLst>
              <a:ext uri="{FF2B5EF4-FFF2-40B4-BE49-F238E27FC236}">
                <a16:creationId xmlns:a16="http://schemas.microsoft.com/office/drawing/2014/main" id="{2DF4E83F-B799-B7E3-579F-6F178D17602F}"/>
              </a:ext>
            </a:extLst>
          </p:cNvPr>
          <p:cNvSpPr txBox="1">
            <a:spLocks/>
          </p:cNvSpPr>
          <p:nvPr/>
        </p:nvSpPr>
        <p:spPr>
          <a:xfrm>
            <a:off x="3085384" y="3898043"/>
            <a:ext cx="178183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提供标准化产品及服务</a:t>
            </a:r>
          </a:p>
        </p:txBody>
      </p:sp>
      <p:sp>
        <p:nvSpPr>
          <p:cNvPr id="24" name="爱设计-23">
            <a:extLst>
              <a:ext uri="{FF2B5EF4-FFF2-40B4-BE49-F238E27FC236}">
                <a16:creationId xmlns:a16="http://schemas.microsoft.com/office/drawing/2014/main" id="{2A6F6386-BCEB-BD29-69D2-26D52EC96973}"/>
              </a:ext>
            </a:extLst>
          </p:cNvPr>
          <p:cNvSpPr txBox="1">
            <a:spLocks/>
          </p:cNvSpPr>
          <p:nvPr/>
        </p:nvSpPr>
        <p:spPr>
          <a:xfrm>
            <a:off x="5206334" y="3898043"/>
            <a:ext cx="178183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5" name="爱设计-24">
            <a:extLst>
              <a:ext uri="{FF2B5EF4-FFF2-40B4-BE49-F238E27FC236}">
                <a16:creationId xmlns:a16="http://schemas.microsoft.com/office/drawing/2014/main" id="{1D251FA7-DFB7-C000-8E1E-061963203576}"/>
              </a:ext>
            </a:extLst>
          </p:cNvPr>
          <p:cNvSpPr txBox="1">
            <a:spLocks/>
          </p:cNvSpPr>
          <p:nvPr/>
        </p:nvSpPr>
        <p:spPr>
          <a:xfrm>
            <a:off x="7327284" y="3898043"/>
            <a:ext cx="178183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6" name="爱设计-25">
            <a:extLst>
              <a:ext uri="{FF2B5EF4-FFF2-40B4-BE49-F238E27FC236}">
                <a16:creationId xmlns:a16="http://schemas.microsoft.com/office/drawing/2014/main" id="{8ED8E284-087C-D1CA-6B69-5DC591C9AE6C}"/>
              </a:ext>
            </a:extLst>
          </p:cNvPr>
          <p:cNvSpPr txBox="1">
            <a:spLocks/>
          </p:cNvSpPr>
          <p:nvPr/>
        </p:nvSpPr>
        <p:spPr>
          <a:xfrm>
            <a:off x="9448235" y="3898043"/>
            <a:ext cx="178183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爱设计是一家智能创意科技公司，是国内领先的内容创意全链路服务</a:t>
            </a:r>
          </a:p>
        </p:txBody>
      </p:sp>
      <p:grpSp>
        <p:nvGrpSpPr>
          <p:cNvPr id="27" name="爱设计-26">
            <a:extLst>
              <a:ext uri="{FF2B5EF4-FFF2-40B4-BE49-F238E27FC236}">
                <a16:creationId xmlns:a16="http://schemas.microsoft.com/office/drawing/2014/main" id="{2445215E-6CE4-1434-5081-6C7791AFBAD4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8" name="爱设计-26-1">
              <a:extLst>
                <a:ext uri="{FF2B5EF4-FFF2-40B4-BE49-F238E27FC236}">
                  <a16:creationId xmlns:a16="http://schemas.microsoft.com/office/drawing/2014/main" id="{AEE17D2E-3437-9B8B-B930-98D6FE8A2741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9" name="爱设计-26-2">
              <a:extLst>
                <a:ext uri="{FF2B5EF4-FFF2-40B4-BE49-F238E27FC236}">
                  <a16:creationId xmlns:a16="http://schemas.microsoft.com/office/drawing/2014/main" id="{CA12A009-9A4B-A6ED-733F-19163D299302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61557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爱设计-1">
            <a:extLst>
              <a:ext uri="{FF2B5EF4-FFF2-40B4-BE49-F238E27FC236}">
                <a16:creationId xmlns:a16="http://schemas.microsoft.com/office/drawing/2014/main" id="{792D7ABA-BBB5-0D58-D00F-4C4937E91E34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44" name="爱设计-1-1">
              <a:extLst>
                <a:ext uri="{FF2B5EF4-FFF2-40B4-BE49-F238E27FC236}">
                  <a16:creationId xmlns:a16="http://schemas.microsoft.com/office/drawing/2014/main" id="{4D9FDC6A-97D6-E792-B7F4-A0C704746BA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5" name="爱设计-1-2">
              <a:extLst>
                <a:ext uri="{FF2B5EF4-FFF2-40B4-BE49-F238E27FC236}">
                  <a16:creationId xmlns:a16="http://schemas.microsoft.com/office/drawing/2014/main" id="{EFFDEDE3-18A1-00DF-5C59-F089D1A7FAD2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2" name="爱设计-2">
            <a:extLst>
              <a:ext uri="{FF2B5EF4-FFF2-40B4-BE49-F238E27FC236}">
                <a16:creationId xmlns:a16="http://schemas.microsoft.com/office/drawing/2014/main" id="{45FFC57B-8248-03FD-3EE0-8E9B1AE0994F}"/>
              </a:ext>
            </a:extLst>
          </p:cNvPr>
          <p:cNvSpPr/>
          <p:nvPr/>
        </p:nvSpPr>
        <p:spPr>
          <a:xfrm>
            <a:off x="1859727" y="1817176"/>
            <a:ext cx="8440636" cy="4221881"/>
          </a:xfrm>
          <a:prstGeom prst="roundRect">
            <a:avLst>
              <a:gd name="adj" fmla="val 2627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3" name="爱设计-3">
            <a:extLst>
              <a:ext uri="{FF2B5EF4-FFF2-40B4-BE49-F238E27FC236}">
                <a16:creationId xmlns:a16="http://schemas.microsoft.com/office/drawing/2014/main" id="{9EF0B119-A364-C54C-F5AA-EBC67D890AE7}"/>
              </a:ext>
            </a:extLst>
          </p:cNvPr>
          <p:cNvSpPr/>
          <p:nvPr/>
        </p:nvSpPr>
        <p:spPr>
          <a:xfrm>
            <a:off x="1983570" y="1939492"/>
            <a:ext cx="8183244" cy="3968689"/>
          </a:xfrm>
          <a:prstGeom prst="roundRect">
            <a:avLst>
              <a:gd name="adj" fmla="val 26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4" name="爱设计-4">
            <a:extLst>
              <a:ext uri="{FF2B5EF4-FFF2-40B4-BE49-F238E27FC236}">
                <a16:creationId xmlns:a16="http://schemas.microsoft.com/office/drawing/2014/main" id="{DF54A3FA-BB56-35FE-C80E-423CABA270EE}"/>
              </a:ext>
            </a:extLst>
          </p:cNvPr>
          <p:cNvSpPr/>
          <p:nvPr/>
        </p:nvSpPr>
        <p:spPr>
          <a:xfrm>
            <a:off x="4909544" y="2721753"/>
            <a:ext cx="2393957" cy="23939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5" name="爱设计-5">
            <a:extLst>
              <a:ext uri="{FF2B5EF4-FFF2-40B4-BE49-F238E27FC236}">
                <a16:creationId xmlns:a16="http://schemas.microsoft.com/office/drawing/2014/main" id="{5AB1E09E-9265-74B5-513A-D5970204502A}"/>
              </a:ext>
            </a:extLst>
          </p:cNvPr>
          <p:cNvSpPr txBox="1">
            <a:spLocks/>
          </p:cNvSpPr>
          <p:nvPr/>
        </p:nvSpPr>
        <p:spPr bwMode="auto">
          <a:xfrm>
            <a:off x="5350796" y="3407754"/>
            <a:ext cx="1545571" cy="1159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爱设计演示</a:t>
            </a:r>
            <a:endParaRPr lang="zh-CN" altLang="zh-CN" sz="3200" b="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爱设计-6">
            <a:extLst>
              <a:ext uri="{FF2B5EF4-FFF2-40B4-BE49-F238E27FC236}">
                <a16:creationId xmlns:a16="http://schemas.microsoft.com/office/drawing/2014/main" id="{98C3DBC4-C9CB-696C-94AC-EA941C57D12F}"/>
              </a:ext>
            </a:extLst>
          </p:cNvPr>
          <p:cNvSpPr/>
          <p:nvPr/>
        </p:nvSpPr>
        <p:spPr>
          <a:xfrm>
            <a:off x="5102570" y="2907817"/>
            <a:ext cx="2011273" cy="2011274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7" name="爱设计-7">
            <a:extLst>
              <a:ext uri="{FF2B5EF4-FFF2-40B4-BE49-F238E27FC236}">
                <a16:creationId xmlns:a16="http://schemas.microsoft.com/office/drawing/2014/main" id="{D70D2D2E-E43A-EB26-EDEF-ABCD1E46E518}"/>
              </a:ext>
            </a:extLst>
          </p:cNvPr>
          <p:cNvSpPr/>
          <p:nvPr/>
        </p:nvSpPr>
        <p:spPr>
          <a:xfrm>
            <a:off x="1231742" y="3087491"/>
            <a:ext cx="3747824" cy="1672691"/>
          </a:xfrm>
          <a:prstGeom prst="rightArrow">
            <a:avLst>
              <a:gd name="adj1" fmla="val 45921"/>
              <a:gd name="adj2" fmla="val 58839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80000"/>
                  <a:lumOff val="20000"/>
                </a:schemeClr>
              </a:gs>
            </a:gsLst>
            <a:lin ang="0" scaled="0"/>
            <a:tileRect/>
          </a:gradFill>
          <a:ln>
            <a:noFill/>
          </a:ln>
          <a:effectLst>
            <a:outerShdw blurRad="330200" dist="3810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" name="爱设计-8">
            <a:extLst>
              <a:ext uri="{FF2B5EF4-FFF2-40B4-BE49-F238E27FC236}">
                <a16:creationId xmlns:a16="http://schemas.microsoft.com/office/drawing/2014/main" id="{C1D687DC-B0B6-7A0D-0344-1A6B3679D723}"/>
              </a:ext>
            </a:extLst>
          </p:cNvPr>
          <p:cNvSpPr/>
          <p:nvPr/>
        </p:nvSpPr>
        <p:spPr>
          <a:xfrm flipH="1">
            <a:off x="7234342" y="3121012"/>
            <a:ext cx="3725916" cy="1672691"/>
          </a:xfrm>
          <a:prstGeom prst="rightArrow">
            <a:avLst>
              <a:gd name="adj1" fmla="val 45921"/>
              <a:gd name="adj2" fmla="val 5883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330200" dist="381000" dir="5400000" sx="90000" sy="90000" algn="t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9" name="爱设计-9">
            <a:extLst>
              <a:ext uri="{FF2B5EF4-FFF2-40B4-BE49-F238E27FC236}">
                <a16:creationId xmlns:a16="http://schemas.microsoft.com/office/drawing/2014/main" id="{3A4E7A71-99FD-57BB-9C62-B945993CAB0C}"/>
              </a:ext>
            </a:extLst>
          </p:cNvPr>
          <p:cNvSpPr txBox="1">
            <a:spLocks/>
          </p:cNvSpPr>
          <p:nvPr/>
        </p:nvSpPr>
        <p:spPr bwMode="auto">
          <a:xfrm>
            <a:off x="1983570" y="3700469"/>
            <a:ext cx="2132530" cy="401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0" name="爱设计-10">
            <a:extLst>
              <a:ext uri="{FF2B5EF4-FFF2-40B4-BE49-F238E27FC236}">
                <a16:creationId xmlns:a16="http://schemas.microsoft.com/office/drawing/2014/main" id="{8C92FFC5-0FF5-FC22-E593-1DED0D6C3CB2}"/>
              </a:ext>
            </a:extLst>
          </p:cNvPr>
          <p:cNvSpPr txBox="1">
            <a:spLocks/>
          </p:cNvSpPr>
          <p:nvPr/>
        </p:nvSpPr>
        <p:spPr bwMode="auto">
          <a:xfrm>
            <a:off x="8164557" y="3735250"/>
            <a:ext cx="2132530" cy="401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1" name="爱设计-11">
            <a:extLst>
              <a:ext uri="{FF2B5EF4-FFF2-40B4-BE49-F238E27FC236}">
                <a16:creationId xmlns:a16="http://schemas.microsoft.com/office/drawing/2014/main" id="{B255EC11-EDB1-1239-04AD-D6EFFF54AF6E}"/>
              </a:ext>
            </a:extLst>
          </p:cNvPr>
          <p:cNvSpPr txBox="1">
            <a:spLocks/>
          </p:cNvSpPr>
          <p:nvPr/>
        </p:nvSpPr>
        <p:spPr>
          <a:xfrm>
            <a:off x="2100177" y="2115346"/>
            <a:ext cx="28525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2" name="爱设计-12">
            <a:extLst>
              <a:ext uri="{FF2B5EF4-FFF2-40B4-BE49-F238E27FC236}">
                <a16:creationId xmlns:a16="http://schemas.microsoft.com/office/drawing/2014/main" id="{41C23D43-FCC6-7204-4DAD-0C40FDD3A31E}"/>
              </a:ext>
            </a:extLst>
          </p:cNvPr>
          <p:cNvSpPr txBox="1">
            <a:spLocks/>
          </p:cNvSpPr>
          <p:nvPr/>
        </p:nvSpPr>
        <p:spPr>
          <a:xfrm>
            <a:off x="2123941" y="4917640"/>
            <a:ext cx="28525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3" name="爱设计-13">
            <a:extLst>
              <a:ext uri="{FF2B5EF4-FFF2-40B4-BE49-F238E27FC236}">
                <a16:creationId xmlns:a16="http://schemas.microsoft.com/office/drawing/2014/main" id="{55C06971-67AB-F461-3185-E0690563FA37}"/>
              </a:ext>
            </a:extLst>
          </p:cNvPr>
          <p:cNvSpPr txBox="1">
            <a:spLocks/>
          </p:cNvSpPr>
          <p:nvPr/>
        </p:nvSpPr>
        <p:spPr>
          <a:xfrm>
            <a:off x="7232474" y="2115346"/>
            <a:ext cx="28525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提供标准化产品及服务</a:t>
            </a:r>
          </a:p>
        </p:txBody>
      </p:sp>
      <p:sp>
        <p:nvSpPr>
          <p:cNvPr id="14" name="爱设计-14">
            <a:extLst>
              <a:ext uri="{FF2B5EF4-FFF2-40B4-BE49-F238E27FC236}">
                <a16:creationId xmlns:a16="http://schemas.microsoft.com/office/drawing/2014/main" id="{4ABA0AF1-A7C8-4C8D-2894-F367CF00327C}"/>
              </a:ext>
            </a:extLst>
          </p:cNvPr>
          <p:cNvSpPr txBox="1">
            <a:spLocks/>
          </p:cNvSpPr>
          <p:nvPr/>
        </p:nvSpPr>
        <p:spPr>
          <a:xfrm>
            <a:off x="7249702" y="4913401"/>
            <a:ext cx="28525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</p:spTree>
    <p:extLst>
      <p:ext uri="{BB962C8B-B14F-4D97-AF65-F5344CB8AC3E}">
        <p14:creationId xmlns:p14="http://schemas.microsoft.com/office/powerpoint/2010/main" val="1044962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爱设计-1">
            <a:extLst>
              <a:ext uri="{FF2B5EF4-FFF2-40B4-BE49-F238E27FC236}">
                <a16:creationId xmlns:a16="http://schemas.microsoft.com/office/drawing/2014/main" id="{792D7ABA-BBB5-0D58-D00F-4C4937E91E34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44" name="爱设计-1-1">
              <a:extLst>
                <a:ext uri="{FF2B5EF4-FFF2-40B4-BE49-F238E27FC236}">
                  <a16:creationId xmlns:a16="http://schemas.microsoft.com/office/drawing/2014/main" id="{4D9FDC6A-97D6-E792-B7F4-A0C704746BA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5" name="爱设计-1-2">
              <a:extLst>
                <a:ext uri="{FF2B5EF4-FFF2-40B4-BE49-F238E27FC236}">
                  <a16:creationId xmlns:a16="http://schemas.microsoft.com/office/drawing/2014/main" id="{EFFDEDE3-18A1-00DF-5C59-F089D1A7FAD2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" name="爱设计-2">
            <a:extLst>
              <a:ext uri="{FF2B5EF4-FFF2-40B4-BE49-F238E27FC236}">
                <a16:creationId xmlns:a16="http://schemas.microsoft.com/office/drawing/2014/main" id="{19E628AE-F963-DE66-796F-D0F13102E9C2}"/>
              </a:ext>
            </a:extLst>
          </p:cNvPr>
          <p:cNvGrpSpPr/>
          <p:nvPr/>
        </p:nvGrpSpPr>
        <p:grpSpPr>
          <a:xfrm>
            <a:off x="929253" y="1676163"/>
            <a:ext cx="10333493" cy="4315901"/>
            <a:chOff x="929254" y="1676163"/>
            <a:chExt cx="10333493" cy="4315901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6A30EF42-676E-01B8-F53C-8E90295F9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568" y="2669943"/>
              <a:ext cx="5469135" cy="776687"/>
            </a:xfrm>
            <a:custGeom>
              <a:avLst/>
              <a:gdLst>
                <a:gd name="T0" fmla="*/ 0 w 10941224"/>
                <a:gd name="T1" fmla="*/ 1591555 h 1592971"/>
                <a:gd name="T2" fmla="*/ 0 w 10941224"/>
                <a:gd name="T3" fmla="*/ 611635 h 1592971"/>
                <a:gd name="T4" fmla="*/ 612159 w 10941224"/>
                <a:gd name="T5" fmla="*/ 0 h 1592971"/>
                <a:gd name="T6" fmla="*/ 10328717 w 10941224"/>
                <a:gd name="T7" fmla="*/ 0 h 1592971"/>
                <a:gd name="T8" fmla="*/ 10940876 w 10941224"/>
                <a:gd name="T9" fmla="*/ 611635 h 1592971"/>
                <a:gd name="T10" fmla="*/ 10940876 w 10941224"/>
                <a:gd name="T11" fmla="*/ 1567514 h 15929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941224" h="1592971">
                  <a:moveTo>
                    <a:pt x="0" y="1592971"/>
                  </a:moveTo>
                  <a:lnTo>
                    <a:pt x="0" y="612179"/>
                  </a:lnTo>
                  <a:cubicBezTo>
                    <a:pt x="0" y="274082"/>
                    <a:pt x="274082" y="0"/>
                    <a:pt x="612179" y="0"/>
                  </a:cubicBezTo>
                  <a:lnTo>
                    <a:pt x="10329045" y="0"/>
                  </a:lnTo>
                  <a:cubicBezTo>
                    <a:pt x="10667142" y="0"/>
                    <a:pt x="10941224" y="274082"/>
                    <a:pt x="10941224" y="612179"/>
                  </a:cubicBezTo>
                  <a:lnTo>
                    <a:pt x="10941224" y="1568908"/>
                  </a:lnTo>
                </a:path>
              </a:pathLst>
            </a:custGeom>
            <a:noFill/>
            <a:ln w="25400" cap="flat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endParaRPr lang="zh-CN" altLang="en-US" sz="900"/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1E64A2A6-8B8E-B9CE-7DDB-5C2CDC4BB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6896" y="3871359"/>
              <a:ext cx="2614673" cy="648834"/>
            </a:xfrm>
            <a:custGeom>
              <a:avLst/>
              <a:gdLst>
                <a:gd name="T0" fmla="*/ 7851 w 5245894"/>
                <a:gd name="T1" fmla="*/ 1131307 h 1131365"/>
                <a:gd name="T2" fmla="*/ 0 w 5245894"/>
                <a:gd name="T3" fmla="*/ 586732 h 1131365"/>
                <a:gd name="T4" fmla="*/ 586762 w 5245894"/>
                <a:gd name="T5" fmla="*/ 0 h 1131365"/>
                <a:gd name="T6" fmla="*/ 4659132 w 5245894"/>
                <a:gd name="T7" fmla="*/ 0 h 1131365"/>
                <a:gd name="T8" fmla="*/ 5245894 w 5245894"/>
                <a:gd name="T9" fmla="*/ 586732 h 1131365"/>
                <a:gd name="T10" fmla="*/ 5238044 w 5245894"/>
                <a:gd name="T11" fmla="*/ 1123919 h 11313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45894" h="1131365">
                  <a:moveTo>
                    <a:pt x="7851" y="1131365"/>
                  </a:moveTo>
                  <a:lnTo>
                    <a:pt x="0" y="586762"/>
                  </a:lnTo>
                  <a:cubicBezTo>
                    <a:pt x="0" y="262702"/>
                    <a:pt x="262702" y="0"/>
                    <a:pt x="586762" y="0"/>
                  </a:cubicBezTo>
                  <a:lnTo>
                    <a:pt x="4659132" y="0"/>
                  </a:lnTo>
                  <a:cubicBezTo>
                    <a:pt x="4983192" y="0"/>
                    <a:pt x="5245894" y="262702"/>
                    <a:pt x="5245894" y="586762"/>
                  </a:cubicBezTo>
                  <a:lnTo>
                    <a:pt x="5238044" y="1123977"/>
                  </a:lnTo>
                </a:path>
              </a:pathLst>
            </a:custGeom>
            <a:noFill/>
            <a:ln w="25400" cap="flat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endParaRPr lang="zh-CN" altLang="en-US" sz="900"/>
            </a:p>
          </p:txBody>
        </p:sp>
        <p:sp>
          <p:nvSpPr>
            <p:cNvPr id="5" name="爱设计-2-3">
              <a:extLst>
                <a:ext uri="{FF2B5EF4-FFF2-40B4-BE49-F238E27FC236}">
                  <a16:creationId xmlns:a16="http://schemas.microsoft.com/office/drawing/2014/main" id="{C998CA07-7E67-8B96-4249-AF7193D63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4565" y="3871359"/>
              <a:ext cx="2614673" cy="648834"/>
            </a:xfrm>
            <a:custGeom>
              <a:avLst/>
              <a:gdLst>
                <a:gd name="T0" fmla="*/ 7851 w 5245894"/>
                <a:gd name="T1" fmla="*/ 1131307 h 1131365"/>
                <a:gd name="T2" fmla="*/ 0 w 5245894"/>
                <a:gd name="T3" fmla="*/ 586732 h 1131365"/>
                <a:gd name="T4" fmla="*/ 586762 w 5245894"/>
                <a:gd name="T5" fmla="*/ 0 h 1131365"/>
                <a:gd name="T6" fmla="*/ 4659132 w 5245894"/>
                <a:gd name="T7" fmla="*/ 0 h 1131365"/>
                <a:gd name="T8" fmla="*/ 5245894 w 5245894"/>
                <a:gd name="T9" fmla="*/ 586732 h 1131365"/>
                <a:gd name="T10" fmla="*/ 5238044 w 5245894"/>
                <a:gd name="T11" fmla="*/ 1123919 h 11313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45894" h="1131365">
                  <a:moveTo>
                    <a:pt x="7851" y="1131365"/>
                  </a:moveTo>
                  <a:lnTo>
                    <a:pt x="0" y="586762"/>
                  </a:lnTo>
                  <a:cubicBezTo>
                    <a:pt x="0" y="262702"/>
                    <a:pt x="262702" y="0"/>
                    <a:pt x="586762" y="0"/>
                  </a:cubicBezTo>
                  <a:lnTo>
                    <a:pt x="4659132" y="0"/>
                  </a:lnTo>
                  <a:cubicBezTo>
                    <a:pt x="4983192" y="0"/>
                    <a:pt x="5245894" y="262702"/>
                    <a:pt x="5245894" y="586762"/>
                  </a:cubicBezTo>
                  <a:lnTo>
                    <a:pt x="5238044" y="1123977"/>
                  </a:lnTo>
                </a:path>
              </a:pathLst>
            </a:custGeom>
            <a:noFill/>
            <a:ln w="25400" cap="flat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endParaRPr lang="zh-CN" altLang="en-US" sz="900"/>
            </a:p>
          </p:txBody>
        </p:sp>
        <p:cxnSp>
          <p:nvCxnSpPr>
            <p:cNvPr id="6" name="爱设计-2-4">
              <a:extLst>
                <a:ext uri="{FF2B5EF4-FFF2-40B4-BE49-F238E27FC236}">
                  <a16:creationId xmlns:a16="http://schemas.microsoft.com/office/drawing/2014/main" id="{1C4BE0FA-3F2C-F12A-334A-15D7A3228B4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316568" y="3446630"/>
              <a:ext cx="0" cy="424646"/>
            </a:xfrm>
            <a:prstGeom prst="line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爱设计-2-5">
              <a:extLst>
                <a:ext uri="{FF2B5EF4-FFF2-40B4-BE49-F238E27FC236}">
                  <a16:creationId xmlns:a16="http://schemas.microsoft.com/office/drawing/2014/main" id="{BB184DD2-DCFC-F66D-98BF-7718B7E3FD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794236" y="3446630"/>
              <a:ext cx="0" cy="424646"/>
            </a:xfrm>
            <a:prstGeom prst="line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爱设计-2-6">
              <a:extLst>
                <a:ext uri="{FF2B5EF4-FFF2-40B4-BE49-F238E27FC236}">
                  <a16:creationId xmlns:a16="http://schemas.microsoft.com/office/drawing/2014/main" id="{79FE9E21-663A-140A-E312-8F75BB80F5A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096000" y="2233776"/>
              <a:ext cx="0" cy="424656"/>
            </a:xfrm>
            <a:prstGeom prst="line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爱设计-2-7">
              <a:extLst>
                <a:ext uri="{FF2B5EF4-FFF2-40B4-BE49-F238E27FC236}">
                  <a16:creationId xmlns:a16="http://schemas.microsoft.com/office/drawing/2014/main" id="{A14D05AF-A662-8F7C-FFB3-3952037597F5}"/>
                </a:ext>
              </a:extLst>
            </p:cNvPr>
            <p:cNvSpPr/>
            <p:nvPr/>
          </p:nvSpPr>
          <p:spPr>
            <a:xfrm>
              <a:off x="6407642" y="4277984"/>
              <a:ext cx="2209800" cy="4651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0" name="爱设计-2-8">
              <a:extLst>
                <a:ext uri="{FF2B5EF4-FFF2-40B4-BE49-F238E27FC236}">
                  <a16:creationId xmlns:a16="http://schemas.microsoft.com/office/drawing/2014/main" id="{D9535C05-6F69-4CF1-2701-D2220D3B3E8C}"/>
                </a:ext>
              </a:extLst>
            </p:cNvPr>
            <p:cNvSpPr/>
            <p:nvPr/>
          </p:nvSpPr>
          <p:spPr>
            <a:xfrm>
              <a:off x="9029398" y="4277984"/>
              <a:ext cx="2209800" cy="4651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1" name="爱设计-2-9">
              <a:extLst>
                <a:ext uri="{FF2B5EF4-FFF2-40B4-BE49-F238E27FC236}">
                  <a16:creationId xmlns:a16="http://schemas.microsoft.com/office/drawing/2014/main" id="{E289A9DF-30A4-18AA-B615-C617BB486C0B}"/>
                </a:ext>
              </a:extLst>
            </p:cNvPr>
            <p:cNvSpPr/>
            <p:nvPr/>
          </p:nvSpPr>
          <p:spPr>
            <a:xfrm>
              <a:off x="7682117" y="3163922"/>
              <a:ext cx="2209800" cy="46514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2" name="爱设计-2-10">
              <a:extLst>
                <a:ext uri="{FF2B5EF4-FFF2-40B4-BE49-F238E27FC236}">
                  <a16:creationId xmlns:a16="http://schemas.microsoft.com/office/drawing/2014/main" id="{1C846F3A-2E83-314E-C8A9-605E197203A3}"/>
                </a:ext>
              </a:extLst>
            </p:cNvPr>
            <p:cNvSpPr/>
            <p:nvPr/>
          </p:nvSpPr>
          <p:spPr>
            <a:xfrm>
              <a:off x="929254" y="4277984"/>
              <a:ext cx="2209800" cy="4651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3" name="爱设计-2-11">
              <a:extLst>
                <a:ext uri="{FF2B5EF4-FFF2-40B4-BE49-F238E27FC236}">
                  <a16:creationId xmlns:a16="http://schemas.microsoft.com/office/drawing/2014/main" id="{22B9DD5F-674F-C6DE-EE13-975E70CD996F}"/>
                </a:ext>
              </a:extLst>
            </p:cNvPr>
            <p:cNvSpPr/>
            <p:nvPr/>
          </p:nvSpPr>
          <p:spPr>
            <a:xfrm>
              <a:off x="3551010" y="4277984"/>
              <a:ext cx="2209800" cy="4651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4" name="爱设计-2-12">
              <a:extLst>
                <a:ext uri="{FF2B5EF4-FFF2-40B4-BE49-F238E27FC236}">
                  <a16:creationId xmlns:a16="http://schemas.microsoft.com/office/drawing/2014/main" id="{319073A3-39DA-1996-B483-6D072DC8C734}"/>
                </a:ext>
              </a:extLst>
            </p:cNvPr>
            <p:cNvSpPr/>
            <p:nvPr/>
          </p:nvSpPr>
          <p:spPr>
            <a:xfrm>
              <a:off x="2203729" y="3163922"/>
              <a:ext cx="2209800" cy="465145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5" name="爱设计-2-13">
              <a:extLst>
                <a:ext uri="{FF2B5EF4-FFF2-40B4-BE49-F238E27FC236}">
                  <a16:creationId xmlns:a16="http://schemas.microsoft.com/office/drawing/2014/main" id="{29F1EC94-1143-3F97-0F46-A0F14F4BE8B5}"/>
                </a:ext>
              </a:extLst>
            </p:cNvPr>
            <p:cNvSpPr/>
            <p:nvPr/>
          </p:nvSpPr>
          <p:spPr>
            <a:xfrm>
              <a:off x="4686957" y="1676163"/>
              <a:ext cx="2818086" cy="64303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6" name="爱设计-2-14">
              <a:extLst>
                <a:ext uri="{FF2B5EF4-FFF2-40B4-BE49-F238E27FC236}">
                  <a16:creationId xmlns:a16="http://schemas.microsoft.com/office/drawing/2014/main" id="{BD9C64B2-19EF-4940-269D-A6BEAD0DAF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77745" y="1705290"/>
              <a:ext cx="223651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r>
                <a:rPr lang="zh-CN" altLang="en-US" sz="3200" b="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爱设计演示</a:t>
              </a:r>
              <a:endParaRPr lang="en-US" altLang="zh-CN" sz="3200" b="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7" name="爱设计-2-15">
              <a:extLst>
                <a:ext uri="{FF2B5EF4-FFF2-40B4-BE49-F238E27FC236}">
                  <a16:creationId xmlns:a16="http://schemas.microsoft.com/office/drawing/2014/main" id="{486C3CBC-B91B-8966-C509-7E7D00951C4B}"/>
                </a:ext>
              </a:extLst>
            </p:cNvPr>
            <p:cNvSpPr txBox="1"/>
            <p:nvPr/>
          </p:nvSpPr>
          <p:spPr>
            <a:xfrm>
              <a:off x="971422" y="4889711"/>
              <a:ext cx="2050947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通过海报、文章、视频、音频、直播等形式创造优质内容，经由内容智能中台分发到各个渠道</a:t>
              </a:r>
            </a:p>
          </p:txBody>
        </p:sp>
        <p:sp>
          <p:nvSpPr>
            <p:cNvPr id="18" name="爱设计-2-16">
              <a:extLst>
                <a:ext uri="{FF2B5EF4-FFF2-40B4-BE49-F238E27FC236}">
                  <a16:creationId xmlns:a16="http://schemas.microsoft.com/office/drawing/2014/main" id="{FF242185-B6D7-3C2A-3A4E-1895CE1886E3}"/>
                </a:ext>
              </a:extLst>
            </p:cNvPr>
            <p:cNvSpPr txBox="1"/>
            <p:nvPr/>
          </p:nvSpPr>
          <p:spPr>
            <a:xfrm>
              <a:off x="3623666" y="4889711"/>
              <a:ext cx="2050947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基于全社交媒体平台进行全域流量整合营销，借助数据中台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KolRank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提供标准化产品及服务</a:t>
              </a:r>
            </a:p>
          </p:txBody>
        </p:sp>
        <p:sp>
          <p:nvSpPr>
            <p:cNvPr id="19" name="爱设计-2-17">
              <a:extLst>
                <a:ext uri="{FF2B5EF4-FFF2-40B4-BE49-F238E27FC236}">
                  <a16:creationId xmlns:a16="http://schemas.microsoft.com/office/drawing/2014/main" id="{9F76EDF3-36F7-E50A-EB76-051D5D0E42FE}"/>
                </a:ext>
              </a:extLst>
            </p:cNvPr>
            <p:cNvSpPr txBox="1"/>
            <p:nvPr/>
          </p:nvSpPr>
          <p:spPr>
            <a:xfrm>
              <a:off x="6496025" y="4885504"/>
              <a:ext cx="2050947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以优质内容作为营销输出核心，承载品牌内核，引发用户的情感共鸣和</a:t>
              </a:r>
              <a:b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</a:b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价值观认同</a:t>
              </a:r>
            </a:p>
          </p:txBody>
        </p:sp>
        <p:sp>
          <p:nvSpPr>
            <p:cNvPr id="20" name="爱设计-2-18">
              <a:extLst>
                <a:ext uri="{FF2B5EF4-FFF2-40B4-BE49-F238E27FC236}">
                  <a16:creationId xmlns:a16="http://schemas.microsoft.com/office/drawing/2014/main" id="{76A8CF71-697F-6AB2-851D-6AFC1E9C8D54}"/>
                </a:ext>
              </a:extLst>
            </p:cNvPr>
            <p:cNvSpPr txBox="1"/>
            <p:nvPr/>
          </p:nvSpPr>
          <p:spPr>
            <a:xfrm>
              <a:off x="9084739" y="4885504"/>
              <a:ext cx="2178008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在不同流量平台开设个人账户，传递品牌声量，对平台用户种草、拉新以建立企业私域流量池</a:t>
              </a:r>
            </a:p>
          </p:txBody>
        </p:sp>
        <p:sp>
          <p:nvSpPr>
            <p:cNvPr id="21" name="爱设计-2-19">
              <a:extLst>
                <a:ext uri="{FF2B5EF4-FFF2-40B4-BE49-F238E27FC236}">
                  <a16:creationId xmlns:a16="http://schemas.microsoft.com/office/drawing/2014/main" id="{A4986D3F-8258-5311-71EC-F3C4881B8F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0975" y="3192507"/>
              <a:ext cx="159530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r>
                <a:rPr lang="zh-CN" altLang="en-US" sz="2200" b="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创意全链路</a:t>
              </a:r>
              <a:endParaRPr lang="en-US" altLang="zh-CN" sz="2200" b="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2" name="爱设计-2-20">
              <a:extLst>
                <a:ext uri="{FF2B5EF4-FFF2-40B4-BE49-F238E27FC236}">
                  <a16:creationId xmlns:a16="http://schemas.microsoft.com/office/drawing/2014/main" id="{11C3AA67-F855-2722-5043-632F906F50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049" y="3188202"/>
              <a:ext cx="159530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r>
                <a:rPr lang="zh-CN" altLang="en-US" sz="2200" b="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创意云概念</a:t>
              </a:r>
              <a:endParaRPr lang="en-US" altLang="zh-CN" sz="2200" b="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3" name="爱设计-2-21">
              <a:extLst>
                <a:ext uri="{FF2B5EF4-FFF2-40B4-BE49-F238E27FC236}">
                  <a16:creationId xmlns:a16="http://schemas.microsoft.com/office/drawing/2014/main" id="{250D2088-D695-65D0-99F1-5F60B42162E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37289" y="4349116"/>
              <a:ext cx="1905317" cy="359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内容智能流转</a:t>
              </a:r>
            </a:p>
          </p:txBody>
        </p:sp>
        <p:sp>
          <p:nvSpPr>
            <p:cNvPr id="24" name="爱设计-2-22">
              <a:extLst>
                <a:ext uri="{FF2B5EF4-FFF2-40B4-BE49-F238E27FC236}">
                  <a16:creationId xmlns:a16="http://schemas.microsoft.com/office/drawing/2014/main" id="{CB021E98-C94A-7794-75B0-80C28A7E6AB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87764" y="4349116"/>
              <a:ext cx="1905317" cy="359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数字资产管理</a:t>
              </a:r>
            </a:p>
          </p:txBody>
        </p:sp>
        <p:sp>
          <p:nvSpPr>
            <p:cNvPr id="25" name="爱设计-2-23">
              <a:extLst>
                <a:ext uri="{FF2B5EF4-FFF2-40B4-BE49-F238E27FC236}">
                  <a16:creationId xmlns:a16="http://schemas.microsoft.com/office/drawing/2014/main" id="{91356BB5-8013-2931-EE02-894CB9AE2FD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64861" y="4349116"/>
              <a:ext cx="1905317" cy="359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品牌塑造传播</a:t>
              </a:r>
            </a:p>
          </p:txBody>
        </p:sp>
        <p:sp>
          <p:nvSpPr>
            <p:cNvPr id="26" name="爱设计-2-24">
              <a:extLst>
                <a:ext uri="{FF2B5EF4-FFF2-40B4-BE49-F238E27FC236}">
                  <a16:creationId xmlns:a16="http://schemas.microsoft.com/office/drawing/2014/main" id="{3CAD38E2-6D87-8DD5-CCF9-EFC3AEF933E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87942" y="4349116"/>
              <a:ext cx="1905317" cy="359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全员营销获客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6888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爱设计-1" descr="高楼大厦的城市&#10;&#10;描述已自动生成">
            <a:extLst>
              <a:ext uri="{FF2B5EF4-FFF2-40B4-BE49-F238E27FC236}">
                <a16:creationId xmlns:a16="http://schemas.microsoft.com/office/drawing/2014/main" id="{68383A16-D0F1-F6D7-160B-7A1BD40E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4" name="爱设计-2">
            <a:extLst>
              <a:ext uri="{FF2B5EF4-FFF2-40B4-BE49-F238E27FC236}">
                <a16:creationId xmlns:a16="http://schemas.microsoft.com/office/drawing/2014/main" id="{C276D663-309B-F394-0908-22DF46105ABF}"/>
              </a:ext>
            </a:extLst>
          </p:cNvPr>
          <p:cNvGrpSpPr/>
          <p:nvPr/>
        </p:nvGrpSpPr>
        <p:grpSpPr>
          <a:xfrm>
            <a:off x="0" y="723900"/>
            <a:ext cx="2895600" cy="5410200"/>
            <a:chOff x="0" y="723900"/>
            <a:chExt cx="2895600" cy="5410200"/>
          </a:xfrm>
        </p:grpSpPr>
        <p:sp>
          <p:nvSpPr>
            <p:cNvPr id="41" name="爱设计-2-1">
              <a:extLst>
                <a:ext uri="{FF2B5EF4-FFF2-40B4-BE49-F238E27FC236}">
                  <a16:creationId xmlns:a16="http://schemas.microsoft.com/office/drawing/2014/main" id="{D6DFDA3E-F3CB-52F8-41F4-55C843344E54}"/>
                </a:ext>
              </a:extLst>
            </p:cNvPr>
            <p:cNvSpPr/>
            <p:nvPr/>
          </p:nvSpPr>
          <p:spPr>
            <a:xfrm>
              <a:off x="0" y="723900"/>
              <a:ext cx="482600" cy="54102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3D1FE0C-9D0B-1B70-9287-2EB62CA054B3}"/>
                </a:ext>
              </a:extLst>
            </p:cNvPr>
            <p:cNvGrpSpPr/>
            <p:nvPr/>
          </p:nvGrpSpPr>
          <p:grpSpPr>
            <a:xfrm>
              <a:off x="650080" y="723900"/>
              <a:ext cx="2245520" cy="5410200"/>
              <a:chOff x="650080" y="723900"/>
              <a:chExt cx="2245520" cy="5410200"/>
            </a:xfrm>
          </p:grpSpPr>
          <p:sp>
            <p:nvSpPr>
              <p:cNvPr id="4" name="爱设计-2-2">
                <a:extLst>
                  <a:ext uri="{FF2B5EF4-FFF2-40B4-BE49-F238E27FC236}">
                    <a16:creationId xmlns:a16="http://schemas.microsoft.com/office/drawing/2014/main" id="{F6AC558A-0134-DE3C-EB17-4EA9AE022597}"/>
                  </a:ext>
                </a:extLst>
              </p:cNvPr>
              <p:cNvSpPr/>
              <p:nvPr/>
            </p:nvSpPr>
            <p:spPr>
              <a:xfrm>
                <a:off x="660400" y="723900"/>
                <a:ext cx="2235200" cy="54102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爱设计-2-3">
                <a:extLst>
                  <a:ext uri="{FF2B5EF4-FFF2-40B4-BE49-F238E27FC236}">
                    <a16:creationId xmlns:a16="http://schemas.microsoft.com/office/drawing/2014/main" id="{47303A3A-982E-A6B7-4A0F-F2C032464226}"/>
                  </a:ext>
                </a:extLst>
              </p:cNvPr>
              <p:cNvSpPr/>
              <p:nvPr/>
            </p:nvSpPr>
            <p:spPr>
              <a:xfrm>
                <a:off x="650080" y="3568701"/>
                <a:ext cx="2225200" cy="2205194"/>
              </a:xfrm>
              <a:custGeom>
                <a:avLst/>
                <a:gdLst>
                  <a:gd name="connsiteX0" fmla="*/ 50800 w 2235200"/>
                  <a:gd name="connsiteY0" fmla="*/ 0 h 2730500"/>
                  <a:gd name="connsiteX1" fmla="*/ 50800 w 2235200"/>
                  <a:gd name="connsiteY1" fmla="*/ 1638300 h 2730500"/>
                  <a:gd name="connsiteX2" fmla="*/ 2235200 w 2235200"/>
                  <a:gd name="connsiteY2" fmla="*/ 2730500 h 2730500"/>
                  <a:gd name="connsiteX3" fmla="*/ 2235200 w 2235200"/>
                  <a:gd name="connsiteY3" fmla="*/ 533400 h 2730500"/>
                  <a:gd name="connsiteX4" fmla="*/ 0 w 2235200"/>
                  <a:gd name="connsiteY4" fmla="*/ 25400 h 2730500"/>
                  <a:gd name="connsiteX5" fmla="*/ 63500 w 2235200"/>
                  <a:gd name="connsiteY5" fmla="*/ 609600 h 2730500"/>
                  <a:gd name="connsiteX0" fmla="*/ 0 w 2184400"/>
                  <a:gd name="connsiteY0" fmla="*/ 0 h 2730500"/>
                  <a:gd name="connsiteX1" fmla="*/ 0 w 2184400"/>
                  <a:gd name="connsiteY1" fmla="*/ 1638300 h 2730500"/>
                  <a:gd name="connsiteX2" fmla="*/ 2184400 w 2184400"/>
                  <a:gd name="connsiteY2" fmla="*/ 2730500 h 2730500"/>
                  <a:gd name="connsiteX3" fmla="*/ 2184400 w 2184400"/>
                  <a:gd name="connsiteY3" fmla="*/ 533400 h 2730500"/>
                  <a:gd name="connsiteX4" fmla="*/ 12700 w 2184400"/>
                  <a:gd name="connsiteY4" fmla="*/ 609600 h 2730500"/>
                  <a:gd name="connsiteX0" fmla="*/ 0 w 2184400"/>
                  <a:gd name="connsiteY0" fmla="*/ 1104900 h 2197100"/>
                  <a:gd name="connsiteX1" fmla="*/ 2184400 w 2184400"/>
                  <a:gd name="connsiteY1" fmla="*/ 2197100 h 2197100"/>
                  <a:gd name="connsiteX2" fmla="*/ 2184400 w 2184400"/>
                  <a:gd name="connsiteY2" fmla="*/ 0 h 2197100"/>
                  <a:gd name="connsiteX3" fmla="*/ 12700 w 2184400"/>
                  <a:gd name="connsiteY3" fmla="*/ 76200 h 2197100"/>
                  <a:gd name="connsiteX0" fmla="*/ 23019 w 2207419"/>
                  <a:gd name="connsiteY0" fmla="*/ 1104900 h 2197100"/>
                  <a:gd name="connsiteX1" fmla="*/ 2207419 w 2207419"/>
                  <a:gd name="connsiteY1" fmla="*/ 2197100 h 2197100"/>
                  <a:gd name="connsiteX2" fmla="*/ 2207419 w 2207419"/>
                  <a:gd name="connsiteY2" fmla="*/ 0 h 2197100"/>
                  <a:gd name="connsiteX3" fmla="*/ 0 w 2207419"/>
                  <a:gd name="connsiteY3" fmla="*/ 76200 h 2197100"/>
                  <a:gd name="connsiteX0" fmla="*/ 23019 w 2207419"/>
                  <a:gd name="connsiteY0" fmla="*/ 1104900 h 2197100"/>
                  <a:gd name="connsiteX1" fmla="*/ 2207419 w 2207419"/>
                  <a:gd name="connsiteY1" fmla="*/ 2197100 h 2197100"/>
                  <a:gd name="connsiteX2" fmla="*/ 2207419 w 2207419"/>
                  <a:gd name="connsiteY2" fmla="*/ 0 h 2197100"/>
                  <a:gd name="connsiteX3" fmla="*/ 0 w 2207419"/>
                  <a:gd name="connsiteY3" fmla="*/ 76200 h 2197100"/>
                  <a:gd name="connsiteX0" fmla="*/ 23019 w 2235994"/>
                  <a:gd name="connsiteY0" fmla="*/ 1097757 h 2189957"/>
                  <a:gd name="connsiteX1" fmla="*/ 2207419 w 2235994"/>
                  <a:gd name="connsiteY1" fmla="*/ 2189957 h 2189957"/>
                  <a:gd name="connsiteX2" fmla="*/ 2235994 w 2235994"/>
                  <a:gd name="connsiteY2" fmla="*/ 0 h 2189957"/>
                  <a:gd name="connsiteX3" fmla="*/ 0 w 2235994"/>
                  <a:gd name="connsiteY3" fmla="*/ 69057 h 2189957"/>
                  <a:gd name="connsiteX0" fmla="*/ 23019 w 2235994"/>
                  <a:gd name="connsiteY0" fmla="*/ 1097757 h 2189957"/>
                  <a:gd name="connsiteX1" fmla="*/ 2207419 w 2235994"/>
                  <a:gd name="connsiteY1" fmla="*/ 2189957 h 2189957"/>
                  <a:gd name="connsiteX2" fmla="*/ 2235994 w 2235994"/>
                  <a:gd name="connsiteY2" fmla="*/ 0 h 2189957"/>
                  <a:gd name="connsiteX3" fmla="*/ 0 w 2235994"/>
                  <a:gd name="connsiteY3" fmla="*/ 69057 h 2189957"/>
                  <a:gd name="connsiteX0" fmla="*/ 23019 w 2235994"/>
                  <a:gd name="connsiteY0" fmla="*/ 1097757 h 2547178"/>
                  <a:gd name="connsiteX1" fmla="*/ 2207419 w 2235994"/>
                  <a:gd name="connsiteY1" fmla="*/ 2189957 h 2547178"/>
                  <a:gd name="connsiteX2" fmla="*/ 2235994 w 2235994"/>
                  <a:gd name="connsiteY2" fmla="*/ 0 h 2547178"/>
                  <a:gd name="connsiteX3" fmla="*/ 0 w 2235994"/>
                  <a:gd name="connsiteY3" fmla="*/ 69057 h 2547178"/>
                  <a:gd name="connsiteX0" fmla="*/ 23019 w 2235994"/>
                  <a:gd name="connsiteY0" fmla="*/ 1097757 h 2274251"/>
                  <a:gd name="connsiteX1" fmla="*/ 2207419 w 2235994"/>
                  <a:gd name="connsiteY1" fmla="*/ 2189957 h 2274251"/>
                  <a:gd name="connsiteX2" fmla="*/ 2235994 w 2235994"/>
                  <a:gd name="connsiteY2" fmla="*/ 0 h 2274251"/>
                  <a:gd name="connsiteX3" fmla="*/ 0 w 2235994"/>
                  <a:gd name="connsiteY3" fmla="*/ 69057 h 2274251"/>
                  <a:gd name="connsiteX0" fmla="*/ 23019 w 2216743"/>
                  <a:gd name="connsiteY0" fmla="*/ 1028700 h 2205194"/>
                  <a:gd name="connsiteX1" fmla="*/ 2207419 w 2216743"/>
                  <a:gd name="connsiteY1" fmla="*/ 2120900 h 2205194"/>
                  <a:gd name="connsiteX2" fmla="*/ 2216743 w 2216743"/>
                  <a:gd name="connsiteY2" fmla="*/ 595087 h 2205194"/>
                  <a:gd name="connsiteX3" fmla="*/ 0 w 2216743"/>
                  <a:gd name="connsiteY3" fmla="*/ 0 h 2205194"/>
                  <a:gd name="connsiteX0" fmla="*/ 23019 w 2216747"/>
                  <a:gd name="connsiteY0" fmla="*/ 1028700 h 2205194"/>
                  <a:gd name="connsiteX1" fmla="*/ 2207419 w 2216747"/>
                  <a:gd name="connsiteY1" fmla="*/ 2120900 h 2205194"/>
                  <a:gd name="connsiteX2" fmla="*/ 2216743 w 2216747"/>
                  <a:gd name="connsiteY2" fmla="*/ 595087 h 2205194"/>
                  <a:gd name="connsiteX3" fmla="*/ 0 w 2216747"/>
                  <a:gd name="connsiteY3" fmla="*/ 0 h 2205194"/>
                  <a:gd name="connsiteX0" fmla="*/ 23019 w 2216743"/>
                  <a:gd name="connsiteY0" fmla="*/ 1028700 h 2205194"/>
                  <a:gd name="connsiteX1" fmla="*/ 2207419 w 2216743"/>
                  <a:gd name="connsiteY1" fmla="*/ 2120900 h 2205194"/>
                  <a:gd name="connsiteX2" fmla="*/ 2216743 w 2216743"/>
                  <a:gd name="connsiteY2" fmla="*/ 595087 h 2205194"/>
                  <a:gd name="connsiteX3" fmla="*/ 0 w 2216743"/>
                  <a:gd name="connsiteY3" fmla="*/ 0 h 2205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6743" h="2205194">
                    <a:moveTo>
                      <a:pt x="23019" y="1028700"/>
                    </a:moveTo>
                    <a:cubicBezTo>
                      <a:pt x="1694127" y="2450042"/>
                      <a:pt x="1776413" y="2236524"/>
                      <a:pt x="2207419" y="2120900"/>
                    </a:cubicBezTo>
                    <a:lnTo>
                      <a:pt x="2216743" y="595087"/>
                    </a:lnTo>
                    <a:cubicBezTo>
                      <a:pt x="1690461" y="529245"/>
                      <a:pt x="738914" y="198362"/>
                      <a:pt x="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A72ED604-413A-B3BB-B408-8318CBCDF8FF}"/>
                </a:ext>
              </a:extLst>
            </p:cNvPr>
            <p:cNvGrpSpPr/>
            <p:nvPr/>
          </p:nvGrpSpPr>
          <p:grpSpPr>
            <a:xfrm>
              <a:off x="874713" y="5398752"/>
              <a:ext cx="728160" cy="555246"/>
              <a:chOff x="10539246" y="468403"/>
              <a:chExt cx="979654" cy="747019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F6C53E06-078C-EBAA-0F64-1440230F7453}"/>
                  </a:ext>
                </a:extLst>
              </p:cNvPr>
              <p:cNvGrpSpPr/>
              <p:nvPr/>
            </p:nvGrpSpPr>
            <p:grpSpPr>
              <a:xfrm>
                <a:off x="10539246" y="1093083"/>
                <a:ext cx="979654" cy="122339"/>
                <a:chOff x="10273028" y="1093083"/>
                <a:chExt cx="979654" cy="122339"/>
              </a:xfrm>
              <a:solidFill>
                <a:schemeClr val="bg1"/>
              </a:solidFill>
            </p:grpSpPr>
            <p:sp>
              <p:nvSpPr>
                <p:cNvPr id="50" name="爱设计-2-4">
                  <a:extLst>
                    <a:ext uri="{FF2B5EF4-FFF2-40B4-BE49-F238E27FC236}">
                      <a16:creationId xmlns:a16="http://schemas.microsoft.com/office/drawing/2014/main" id="{84818B2E-EAC5-D7E3-11C6-69C21E303653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1" name="爱设计-2-5">
                  <a:extLst>
                    <a:ext uri="{FF2B5EF4-FFF2-40B4-BE49-F238E27FC236}">
                      <a16:creationId xmlns:a16="http://schemas.microsoft.com/office/drawing/2014/main" id="{C41EAA4B-39FC-5D30-C79F-4030A2B060ED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2" name="爱设计-2-6">
                  <a:extLst>
                    <a:ext uri="{FF2B5EF4-FFF2-40B4-BE49-F238E27FC236}">
                      <a16:creationId xmlns:a16="http://schemas.microsoft.com/office/drawing/2014/main" id="{4137F5B9-2CA3-D270-46E1-81F82CFF320C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" name="爱设计-2-7">
                  <a:extLst>
                    <a:ext uri="{FF2B5EF4-FFF2-40B4-BE49-F238E27FC236}">
                      <a16:creationId xmlns:a16="http://schemas.microsoft.com/office/drawing/2014/main" id="{9BB5B9B6-6559-64EC-AD1C-8E4C3B3BE6C4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3" name="爱设计-2-8">
                  <a:extLst>
                    <a:ext uri="{FF2B5EF4-FFF2-40B4-BE49-F238E27FC236}">
                      <a16:creationId xmlns:a16="http://schemas.microsoft.com/office/drawing/2014/main" id="{0B948006-555E-A462-2A96-EE89E8029635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4" name="爱设计-2-9">
                  <a:extLst>
                    <a:ext uri="{FF2B5EF4-FFF2-40B4-BE49-F238E27FC236}">
                      <a16:creationId xmlns:a16="http://schemas.microsoft.com/office/drawing/2014/main" id="{646F9147-2A10-DC71-2ADE-2EB737E90844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5" name="爱设计-2-10">
                  <a:extLst>
                    <a:ext uri="{FF2B5EF4-FFF2-40B4-BE49-F238E27FC236}">
                      <a16:creationId xmlns:a16="http://schemas.microsoft.com/office/drawing/2014/main" id="{C7309B3B-7782-3548-EB87-D5D45E3F43E4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4" name="爱设计-2-11">
                  <a:extLst>
                    <a:ext uri="{FF2B5EF4-FFF2-40B4-BE49-F238E27FC236}">
                      <a16:creationId xmlns:a16="http://schemas.microsoft.com/office/drawing/2014/main" id="{5B1698F6-DD03-7790-ACFC-EE704CE3C128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9" name="爱设计-2-12">
                <a:extLst>
                  <a:ext uri="{FF2B5EF4-FFF2-40B4-BE49-F238E27FC236}">
                    <a16:creationId xmlns:a16="http://schemas.microsoft.com/office/drawing/2014/main" id="{4D8F784E-ECC2-B1B2-A589-6EB99E43013F}"/>
                  </a:ext>
                </a:extLst>
              </p:cNvPr>
              <p:cNvSpPr/>
              <p:nvPr/>
            </p:nvSpPr>
            <p:spPr>
              <a:xfrm>
                <a:off x="10774465" y="468403"/>
                <a:ext cx="508951" cy="508951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爱设计-2-13">
              <a:extLst>
                <a:ext uri="{FF2B5EF4-FFF2-40B4-BE49-F238E27FC236}">
                  <a16:creationId xmlns:a16="http://schemas.microsoft.com/office/drawing/2014/main" id="{2AE5758E-3AE4-41C8-0BDF-8416F7B0BA8F}"/>
                </a:ext>
              </a:extLst>
            </p:cNvPr>
            <p:cNvSpPr txBox="1">
              <a:spLocks/>
            </p:cNvSpPr>
            <p:nvPr/>
          </p:nvSpPr>
          <p:spPr>
            <a:xfrm>
              <a:off x="662422" y="905414"/>
              <a:ext cx="792932" cy="1440056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lIns="91440" tIns="45720" rIns="91440" bIns="45720" rtlCol="0" anchor="b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4000" b="1" kern="1200" dirty="0">
                  <a:solidFill>
                    <a:srgbClr val="FFFFFF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5000"/>
                      </a:prstClr>
                    </a:outerShdw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 录</a:t>
              </a:r>
              <a:endPara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cxnSp>
          <p:nvCxnSpPr>
            <p:cNvPr id="78" name="爱设计-2-14">
              <a:extLst>
                <a:ext uri="{FF2B5EF4-FFF2-40B4-BE49-F238E27FC236}">
                  <a16:creationId xmlns:a16="http://schemas.microsoft.com/office/drawing/2014/main" id="{40669227-D5C6-9536-A337-D5AAA191A8AD}"/>
                </a:ext>
              </a:extLst>
            </p:cNvPr>
            <p:cNvCxnSpPr/>
            <p:nvPr/>
          </p:nvCxnSpPr>
          <p:spPr>
            <a:xfrm>
              <a:off x="1671824" y="2194560"/>
              <a:ext cx="0" cy="28358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爱设计-2-15">
              <a:extLst>
                <a:ext uri="{FF2B5EF4-FFF2-40B4-BE49-F238E27FC236}">
                  <a16:creationId xmlns:a16="http://schemas.microsoft.com/office/drawing/2014/main" id="{13475102-4B6B-04C5-1BC0-52E2599AB784}"/>
                </a:ext>
              </a:extLst>
            </p:cNvPr>
            <p:cNvSpPr txBox="1">
              <a:spLocks/>
            </p:cNvSpPr>
            <p:nvPr/>
          </p:nvSpPr>
          <p:spPr>
            <a:xfrm>
              <a:off x="1711087" y="2125494"/>
              <a:ext cx="792932" cy="1440056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lIns="91440" tIns="45720" rIns="91440" bIns="45720" rtlCol="0" anchor="b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4000" b="1" kern="1200" dirty="0">
                  <a:solidFill>
                    <a:srgbClr val="FFFFFF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bg1">
                      <a:alpha val="2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25000"/>
                      </a:prstClr>
                    </a:outerShdw>
                  </a:effectLst>
                  <a:uLnTx/>
                  <a:uFillTx/>
                  <a:latin typeface="+mn-ea"/>
                  <a:ea typeface="+mn-ea"/>
                  <a:cs typeface="OPPOSans H" panose="00020600040101010101" pitchFamily="18" charset="-122"/>
                </a:rPr>
                <a:t>Catalogue</a:t>
              </a:r>
            </a:p>
          </p:txBody>
        </p:sp>
      </p:grpSp>
      <p:grpSp>
        <p:nvGrpSpPr>
          <p:cNvPr id="163" name="爱设计-3">
            <a:extLst>
              <a:ext uri="{FF2B5EF4-FFF2-40B4-BE49-F238E27FC236}">
                <a16:creationId xmlns:a16="http://schemas.microsoft.com/office/drawing/2014/main" id="{AED88875-E92F-24DD-1130-DDFAB7BF15BA}"/>
              </a:ext>
            </a:extLst>
          </p:cNvPr>
          <p:cNvGrpSpPr/>
          <p:nvPr/>
        </p:nvGrpSpPr>
        <p:grpSpPr>
          <a:xfrm>
            <a:off x="9855200" y="723900"/>
            <a:ext cx="2336801" cy="5410200"/>
            <a:chOff x="9855200" y="723900"/>
            <a:chExt cx="2336801" cy="5410200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FD728C70-0AC3-3170-97C2-5CC460109278}"/>
                </a:ext>
              </a:extLst>
            </p:cNvPr>
            <p:cNvSpPr/>
            <p:nvPr/>
          </p:nvSpPr>
          <p:spPr>
            <a:xfrm>
              <a:off x="9855200" y="723900"/>
              <a:ext cx="2336801" cy="54102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E74D54CF-283C-A3A7-734A-E2582EA7B635}"/>
                </a:ext>
              </a:extLst>
            </p:cNvPr>
            <p:cNvGrpSpPr/>
            <p:nvPr/>
          </p:nvGrpSpPr>
          <p:grpSpPr>
            <a:xfrm>
              <a:off x="10504085" y="1068967"/>
              <a:ext cx="1039030" cy="4720066"/>
              <a:chOff x="10745386" y="1068967"/>
              <a:chExt cx="1039030" cy="4720066"/>
            </a:xfrm>
          </p:grpSpPr>
          <p:cxnSp>
            <p:nvCxnSpPr>
              <p:cNvPr id="83" name="爱设计-3-2">
                <a:extLst>
                  <a:ext uri="{FF2B5EF4-FFF2-40B4-BE49-F238E27FC236}">
                    <a16:creationId xmlns:a16="http://schemas.microsoft.com/office/drawing/2014/main" id="{1CED9BE7-8C78-E3F8-88AF-2C72FF590982}"/>
                  </a:ext>
                </a:extLst>
              </p:cNvPr>
              <p:cNvCxnSpPr/>
              <p:nvPr/>
            </p:nvCxnSpPr>
            <p:spPr>
              <a:xfrm>
                <a:off x="10998201" y="1068967"/>
                <a:ext cx="533400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爱设计-3-3">
                <a:extLst>
                  <a:ext uri="{FF2B5EF4-FFF2-40B4-BE49-F238E27FC236}">
                    <a16:creationId xmlns:a16="http://schemas.microsoft.com/office/drawing/2014/main" id="{219BFAC5-07E3-ADDC-D8FE-D148ACF7D29B}"/>
                  </a:ext>
                </a:extLst>
              </p:cNvPr>
              <p:cNvCxnSpPr/>
              <p:nvPr/>
            </p:nvCxnSpPr>
            <p:spPr>
              <a:xfrm>
                <a:off x="10998201" y="5789033"/>
                <a:ext cx="533400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9777DFE3-5851-4AD2-21BB-2C4A9F9F37A7}"/>
                  </a:ext>
                </a:extLst>
              </p:cNvPr>
              <p:cNvGrpSpPr/>
              <p:nvPr/>
            </p:nvGrpSpPr>
            <p:grpSpPr>
              <a:xfrm>
                <a:off x="10745386" y="3028707"/>
                <a:ext cx="1039030" cy="1039030"/>
                <a:chOff x="10745386" y="3028707"/>
                <a:chExt cx="1039030" cy="1039030"/>
              </a:xfrm>
            </p:grpSpPr>
            <p:sp>
              <p:nvSpPr>
                <p:cNvPr id="86" name="爱设计-3-4">
                  <a:extLst>
                    <a:ext uri="{FF2B5EF4-FFF2-40B4-BE49-F238E27FC236}">
                      <a16:creationId xmlns:a16="http://schemas.microsoft.com/office/drawing/2014/main" id="{DC699055-5209-A5F7-8826-BB30F83B1761}"/>
                    </a:ext>
                  </a:extLst>
                </p:cNvPr>
                <p:cNvSpPr/>
                <p:nvPr/>
              </p:nvSpPr>
              <p:spPr>
                <a:xfrm>
                  <a:off x="10745386" y="3028707"/>
                  <a:ext cx="1039030" cy="1039030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爱设计-3-5">
                  <a:extLst>
                    <a:ext uri="{FF2B5EF4-FFF2-40B4-BE49-F238E27FC236}">
                      <a16:creationId xmlns:a16="http://schemas.microsoft.com/office/drawing/2014/main" id="{3D32AF79-8D35-98AD-3CA0-CF7AC930E103}"/>
                    </a:ext>
                  </a:extLst>
                </p:cNvPr>
                <p:cNvSpPr/>
                <p:nvPr/>
              </p:nvSpPr>
              <p:spPr>
                <a:xfrm rot="5400000">
                  <a:off x="11045409" y="3293315"/>
                  <a:ext cx="591384" cy="509814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62" name="爱设计-4">
            <a:extLst>
              <a:ext uri="{FF2B5EF4-FFF2-40B4-BE49-F238E27FC236}">
                <a16:creationId xmlns:a16="http://schemas.microsoft.com/office/drawing/2014/main" id="{C83ACCA2-A71C-DB07-8FDF-546833C70EBD}"/>
              </a:ext>
            </a:extLst>
          </p:cNvPr>
          <p:cNvGrpSpPr/>
          <p:nvPr/>
        </p:nvGrpSpPr>
        <p:grpSpPr>
          <a:xfrm>
            <a:off x="3764598" y="906995"/>
            <a:ext cx="5221604" cy="5044011"/>
            <a:chOff x="3805308" y="906995"/>
            <a:chExt cx="5221604" cy="5044011"/>
          </a:xfrm>
        </p:grpSpPr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A7F6A0BF-AA44-68A7-7DCB-003DEF975A18}"/>
                </a:ext>
              </a:extLst>
            </p:cNvPr>
            <p:cNvGrpSpPr/>
            <p:nvPr/>
          </p:nvGrpSpPr>
          <p:grpSpPr>
            <a:xfrm>
              <a:off x="3805308" y="906995"/>
              <a:ext cx="922920" cy="922920"/>
              <a:chOff x="3805308" y="906995"/>
              <a:chExt cx="922920" cy="922920"/>
            </a:xfrm>
          </p:grpSpPr>
          <p:sp>
            <p:nvSpPr>
              <p:cNvPr id="18" name="爱设计-4-1">
                <a:extLst>
                  <a:ext uri="{FF2B5EF4-FFF2-40B4-BE49-F238E27FC236}">
                    <a16:creationId xmlns:a16="http://schemas.microsoft.com/office/drawing/2014/main" id="{1BEBCA04-98D3-E8B2-14A3-3F6A476FE0F5}"/>
                  </a:ext>
                </a:extLst>
              </p:cNvPr>
              <p:cNvSpPr/>
              <p:nvPr/>
            </p:nvSpPr>
            <p:spPr>
              <a:xfrm>
                <a:off x="3805308" y="906995"/>
                <a:ext cx="922920" cy="922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49" name="爱设计-4-2">
                <a:extLst>
                  <a:ext uri="{FF2B5EF4-FFF2-40B4-BE49-F238E27FC236}">
                    <a16:creationId xmlns:a16="http://schemas.microsoft.com/office/drawing/2014/main" id="{D658BF67-4923-283C-9D9B-1B881FD4BE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87665" y="1115416"/>
                <a:ext cx="558207" cy="506079"/>
              </a:xfrm>
              <a:custGeom>
                <a:avLst/>
                <a:gdLst>
                  <a:gd name="connsiteX0" fmla="*/ 31770 w 794163"/>
                  <a:gd name="connsiteY0" fmla="*/ 656460 h 720001"/>
                  <a:gd name="connsiteX1" fmla="*/ 762297 w 794163"/>
                  <a:gd name="connsiteY1" fmla="*/ 656460 h 720001"/>
                  <a:gd name="connsiteX2" fmla="*/ 794163 w 794163"/>
                  <a:gd name="connsiteY2" fmla="*/ 688230 h 720001"/>
                  <a:gd name="connsiteX3" fmla="*/ 762392 w 794163"/>
                  <a:gd name="connsiteY3" fmla="*/ 720001 h 720001"/>
                  <a:gd name="connsiteX4" fmla="*/ 31770 w 794163"/>
                  <a:gd name="connsiteY4" fmla="*/ 720001 h 720001"/>
                  <a:gd name="connsiteX5" fmla="*/ 0 w 794163"/>
                  <a:gd name="connsiteY5" fmla="*/ 688230 h 720001"/>
                  <a:gd name="connsiteX6" fmla="*/ 31770 w 794163"/>
                  <a:gd name="connsiteY6" fmla="*/ 656460 h 720001"/>
                  <a:gd name="connsiteX7" fmla="*/ 613493 w 794163"/>
                  <a:gd name="connsiteY7" fmla="*/ 317608 h 720001"/>
                  <a:gd name="connsiteX8" fmla="*/ 710048 w 794163"/>
                  <a:gd name="connsiteY8" fmla="*/ 317608 h 720001"/>
                  <a:gd name="connsiteX9" fmla="*/ 767655 w 794163"/>
                  <a:gd name="connsiteY9" fmla="*/ 375216 h 720001"/>
                  <a:gd name="connsiteX10" fmla="*/ 767655 w 794163"/>
                  <a:gd name="connsiteY10" fmla="*/ 524689 h 720001"/>
                  <a:gd name="connsiteX11" fmla="*/ 710048 w 794163"/>
                  <a:gd name="connsiteY11" fmla="*/ 582297 h 720001"/>
                  <a:gd name="connsiteX12" fmla="*/ 613493 w 794163"/>
                  <a:gd name="connsiteY12" fmla="*/ 582297 h 720001"/>
                  <a:gd name="connsiteX13" fmla="*/ 555885 w 794163"/>
                  <a:gd name="connsiteY13" fmla="*/ 524689 h 720001"/>
                  <a:gd name="connsiteX14" fmla="*/ 555885 w 794163"/>
                  <a:gd name="connsiteY14" fmla="*/ 375216 h 720001"/>
                  <a:gd name="connsiteX15" fmla="*/ 613493 w 794163"/>
                  <a:gd name="connsiteY15" fmla="*/ 317608 h 720001"/>
                  <a:gd name="connsiteX16" fmla="*/ 84019 w 794163"/>
                  <a:gd name="connsiteY16" fmla="*/ 211770 h 720001"/>
                  <a:gd name="connsiteX17" fmla="*/ 180574 w 794163"/>
                  <a:gd name="connsiteY17" fmla="*/ 211770 h 720001"/>
                  <a:gd name="connsiteX18" fmla="*/ 238182 w 794163"/>
                  <a:gd name="connsiteY18" fmla="*/ 269282 h 720001"/>
                  <a:gd name="connsiteX19" fmla="*/ 238182 w 794163"/>
                  <a:gd name="connsiteY19" fmla="*/ 524785 h 720001"/>
                  <a:gd name="connsiteX20" fmla="*/ 180574 w 794163"/>
                  <a:gd name="connsiteY20" fmla="*/ 582393 h 720001"/>
                  <a:gd name="connsiteX21" fmla="*/ 84019 w 794163"/>
                  <a:gd name="connsiteY21" fmla="*/ 582393 h 720001"/>
                  <a:gd name="connsiteX22" fmla="*/ 26411 w 794163"/>
                  <a:gd name="connsiteY22" fmla="*/ 524785 h 720001"/>
                  <a:gd name="connsiteX23" fmla="*/ 26411 w 794163"/>
                  <a:gd name="connsiteY23" fmla="*/ 269378 h 720001"/>
                  <a:gd name="connsiteX24" fmla="*/ 84019 w 794163"/>
                  <a:gd name="connsiteY24" fmla="*/ 211770 h 720001"/>
                  <a:gd name="connsiteX25" fmla="*/ 348708 w 794163"/>
                  <a:gd name="connsiteY25" fmla="*/ 0 h 720001"/>
                  <a:gd name="connsiteX26" fmla="*/ 445359 w 794163"/>
                  <a:gd name="connsiteY26" fmla="*/ 0 h 720001"/>
                  <a:gd name="connsiteX27" fmla="*/ 502871 w 794163"/>
                  <a:gd name="connsiteY27" fmla="*/ 57607 h 720001"/>
                  <a:gd name="connsiteX28" fmla="*/ 502871 w 794163"/>
                  <a:gd name="connsiteY28" fmla="*/ 524785 h 720001"/>
                  <a:gd name="connsiteX29" fmla="*/ 445263 w 794163"/>
                  <a:gd name="connsiteY29" fmla="*/ 582393 h 720001"/>
                  <a:gd name="connsiteX30" fmla="*/ 348708 w 794163"/>
                  <a:gd name="connsiteY30" fmla="*/ 582393 h 720001"/>
                  <a:gd name="connsiteX31" fmla="*/ 291100 w 794163"/>
                  <a:gd name="connsiteY31" fmla="*/ 524785 h 720001"/>
                  <a:gd name="connsiteX32" fmla="*/ 291100 w 794163"/>
                  <a:gd name="connsiteY32" fmla="*/ 57607 h 720001"/>
                  <a:gd name="connsiteX33" fmla="*/ 348708 w 794163"/>
                  <a:gd name="connsiteY33" fmla="*/ 0 h 72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4163" h="720001">
                    <a:moveTo>
                      <a:pt x="31770" y="656460"/>
                    </a:moveTo>
                    <a:lnTo>
                      <a:pt x="762297" y="656460"/>
                    </a:lnTo>
                    <a:cubicBezTo>
                      <a:pt x="779904" y="656460"/>
                      <a:pt x="794067" y="670622"/>
                      <a:pt x="794163" y="688230"/>
                    </a:cubicBezTo>
                    <a:cubicBezTo>
                      <a:pt x="794163" y="705742"/>
                      <a:pt x="779904" y="720001"/>
                      <a:pt x="762392" y="720001"/>
                    </a:cubicBezTo>
                    <a:lnTo>
                      <a:pt x="31770" y="720001"/>
                    </a:lnTo>
                    <a:cubicBezTo>
                      <a:pt x="14258" y="720001"/>
                      <a:pt x="0" y="705742"/>
                      <a:pt x="0" y="688230"/>
                    </a:cubicBezTo>
                    <a:cubicBezTo>
                      <a:pt x="0" y="670718"/>
                      <a:pt x="14258" y="656460"/>
                      <a:pt x="31770" y="656460"/>
                    </a:cubicBezTo>
                    <a:close/>
                    <a:moveTo>
                      <a:pt x="613493" y="317608"/>
                    </a:moveTo>
                    <a:lnTo>
                      <a:pt x="710048" y="317608"/>
                    </a:lnTo>
                    <a:cubicBezTo>
                      <a:pt x="741818" y="317608"/>
                      <a:pt x="767655" y="343445"/>
                      <a:pt x="767655" y="375216"/>
                    </a:cubicBezTo>
                    <a:lnTo>
                      <a:pt x="767655" y="524689"/>
                    </a:lnTo>
                    <a:cubicBezTo>
                      <a:pt x="767655" y="556364"/>
                      <a:pt x="741723" y="582297"/>
                      <a:pt x="710048" y="582297"/>
                    </a:cubicBezTo>
                    <a:lnTo>
                      <a:pt x="613493" y="582297"/>
                    </a:lnTo>
                    <a:cubicBezTo>
                      <a:pt x="581818" y="582297"/>
                      <a:pt x="555885" y="556364"/>
                      <a:pt x="555885" y="524689"/>
                    </a:cubicBezTo>
                    <a:lnTo>
                      <a:pt x="555885" y="375216"/>
                    </a:lnTo>
                    <a:cubicBezTo>
                      <a:pt x="555885" y="343349"/>
                      <a:pt x="581722" y="317608"/>
                      <a:pt x="613493" y="317608"/>
                    </a:cubicBezTo>
                    <a:close/>
                    <a:moveTo>
                      <a:pt x="84019" y="211770"/>
                    </a:moveTo>
                    <a:lnTo>
                      <a:pt x="180574" y="211770"/>
                    </a:lnTo>
                    <a:cubicBezTo>
                      <a:pt x="212440" y="211770"/>
                      <a:pt x="238182" y="237512"/>
                      <a:pt x="238182" y="269282"/>
                    </a:cubicBezTo>
                    <a:lnTo>
                      <a:pt x="238182" y="524785"/>
                    </a:lnTo>
                    <a:cubicBezTo>
                      <a:pt x="238182" y="556460"/>
                      <a:pt x="212248" y="582393"/>
                      <a:pt x="180574" y="582393"/>
                    </a:cubicBezTo>
                    <a:lnTo>
                      <a:pt x="84019" y="582393"/>
                    </a:lnTo>
                    <a:cubicBezTo>
                      <a:pt x="52344" y="582393"/>
                      <a:pt x="26411" y="556460"/>
                      <a:pt x="26411" y="524785"/>
                    </a:cubicBezTo>
                    <a:lnTo>
                      <a:pt x="26411" y="269378"/>
                    </a:lnTo>
                    <a:cubicBezTo>
                      <a:pt x="26411" y="237512"/>
                      <a:pt x="52248" y="211770"/>
                      <a:pt x="84019" y="211770"/>
                    </a:cubicBezTo>
                    <a:close/>
                    <a:moveTo>
                      <a:pt x="348708" y="0"/>
                    </a:moveTo>
                    <a:lnTo>
                      <a:pt x="445359" y="0"/>
                    </a:lnTo>
                    <a:cubicBezTo>
                      <a:pt x="477129" y="0"/>
                      <a:pt x="502871" y="25741"/>
                      <a:pt x="502871" y="57607"/>
                    </a:cubicBezTo>
                    <a:lnTo>
                      <a:pt x="502871" y="524785"/>
                    </a:lnTo>
                    <a:cubicBezTo>
                      <a:pt x="502871" y="556460"/>
                      <a:pt x="476937" y="582393"/>
                      <a:pt x="445263" y="582393"/>
                    </a:cubicBezTo>
                    <a:lnTo>
                      <a:pt x="348708" y="582393"/>
                    </a:lnTo>
                    <a:cubicBezTo>
                      <a:pt x="317033" y="582393"/>
                      <a:pt x="291100" y="556460"/>
                      <a:pt x="291100" y="524785"/>
                    </a:cubicBezTo>
                    <a:lnTo>
                      <a:pt x="291100" y="57607"/>
                    </a:lnTo>
                    <a:cubicBezTo>
                      <a:pt x="291100" y="25741"/>
                      <a:pt x="316937" y="0"/>
                      <a:pt x="3487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329E2F2C-9305-5B8B-14DF-E737377C5CD8}"/>
                </a:ext>
              </a:extLst>
            </p:cNvPr>
            <p:cNvGrpSpPr/>
            <p:nvPr/>
          </p:nvGrpSpPr>
          <p:grpSpPr>
            <a:xfrm>
              <a:off x="3805308" y="2280692"/>
              <a:ext cx="922920" cy="922920"/>
              <a:chOff x="3805308" y="2280692"/>
              <a:chExt cx="922920" cy="922920"/>
            </a:xfrm>
          </p:grpSpPr>
          <p:sp>
            <p:nvSpPr>
              <p:cNvPr id="27" name="爱设计-4-3">
                <a:extLst>
                  <a:ext uri="{FF2B5EF4-FFF2-40B4-BE49-F238E27FC236}">
                    <a16:creationId xmlns:a16="http://schemas.microsoft.com/office/drawing/2014/main" id="{315567F0-34D0-84E0-4C05-E6EC9CE61715}"/>
                  </a:ext>
                </a:extLst>
              </p:cNvPr>
              <p:cNvSpPr/>
              <p:nvPr/>
            </p:nvSpPr>
            <p:spPr>
              <a:xfrm>
                <a:off x="3805308" y="2280692"/>
                <a:ext cx="922920" cy="922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50" name="爱设计-4-4">
                <a:extLst>
                  <a:ext uri="{FF2B5EF4-FFF2-40B4-BE49-F238E27FC236}">
                    <a16:creationId xmlns:a16="http://schemas.microsoft.com/office/drawing/2014/main" id="{6EC8ACB0-EB2A-B33B-BD07-CBB61AEB35B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98358" y="2463049"/>
                <a:ext cx="536821" cy="558207"/>
              </a:xfrm>
              <a:custGeom>
                <a:avLst/>
                <a:gdLst>
                  <a:gd name="connsiteX0" fmla="*/ 198153 w 692417"/>
                  <a:gd name="connsiteY0" fmla="*/ 663680 h 720001"/>
                  <a:gd name="connsiteX1" fmla="*/ 239787 w 692417"/>
                  <a:gd name="connsiteY1" fmla="*/ 663680 h 720001"/>
                  <a:gd name="connsiteX2" fmla="*/ 295235 w 692417"/>
                  <a:gd name="connsiteY2" fmla="*/ 663680 h 720001"/>
                  <a:gd name="connsiteX3" fmla="*/ 397182 w 692417"/>
                  <a:gd name="connsiteY3" fmla="*/ 663680 h 720001"/>
                  <a:gd name="connsiteX4" fmla="*/ 452630 w 692417"/>
                  <a:gd name="connsiteY4" fmla="*/ 663680 h 720001"/>
                  <a:gd name="connsiteX5" fmla="*/ 494264 w 692417"/>
                  <a:gd name="connsiteY5" fmla="*/ 663680 h 720001"/>
                  <a:gd name="connsiteX6" fmla="*/ 522425 w 692417"/>
                  <a:gd name="connsiteY6" fmla="*/ 691841 h 720001"/>
                  <a:gd name="connsiteX7" fmla="*/ 494264 w 692417"/>
                  <a:gd name="connsiteY7" fmla="*/ 720001 h 720001"/>
                  <a:gd name="connsiteX8" fmla="*/ 452630 w 692417"/>
                  <a:gd name="connsiteY8" fmla="*/ 720001 h 720001"/>
                  <a:gd name="connsiteX9" fmla="*/ 397182 w 692417"/>
                  <a:gd name="connsiteY9" fmla="*/ 720001 h 720001"/>
                  <a:gd name="connsiteX10" fmla="*/ 295235 w 692417"/>
                  <a:gd name="connsiteY10" fmla="*/ 720001 h 720001"/>
                  <a:gd name="connsiteX11" fmla="*/ 239787 w 692417"/>
                  <a:gd name="connsiteY11" fmla="*/ 720001 h 720001"/>
                  <a:gd name="connsiteX12" fmla="*/ 198153 w 692417"/>
                  <a:gd name="connsiteY12" fmla="*/ 720001 h 720001"/>
                  <a:gd name="connsiteX13" fmla="*/ 169992 w 692417"/>
                  <a:gd name="connsiteY13" fmla="*/ 691841 h 720001"/>
                  <a:gd name="connsiteX14" fmla="*/ 198153 w 692417"/>
                  <a:gd name="connsiteY14" fmla="*/ 663680 h 720001"/>
                  <a:gd name="connsiteX15" fmla="*/ 154400 w 692417"/>
                  <a:gd name="connsiteY15" fmla="*/ 572143 h 720001"/>
                  <a:gd name="connsiteX16" fmla="*/ 154241 w 692417"/>
                  <a:gd name="connsiteY16" fmla="*/ 572597 h 720001"/>
                  <a:gd name="connsiteX17" fmla="*/ 160423 w 692417"/>
                  <a:gd name="connsiteY17" fmla="*/ 572597 h 720001"/>
                  <a:gd name="connsiteX18" fmla="*/ 346215 w 692417"/>
                  <a:gd name="connsiteY18" fmla="*/ 0 h 720001"/>
                  <a:gd name="connsiteX19" fmla="*/ 456041 w 692417"/>
                  <a:gd name="connsiteY19" fmla="*/ 22341 h 720001"/>
                  <a:gd name="connsiteX20" fmla="*/ 545873 w 692417"/>
                  <a:gd name="connsiteY20" fmla="*/ 82980 h 720001"/>
                  <a:gd name="connsiteX21" fmla="*/ 606513 w 692417"/>
                  <a:gd name="connsiteY21" fmla="*/ 172812 h 720001"/>
                  <a:gd name="connsiteX22" fmla="*/ 628853 w 692417"/>
                  <a:gd name="connsiteY22" fmla="*/ 282638 h 720001"/>
                  <a:gd name="connsiteX23" fmla="*/ 628853 w 692417"/>
                  <a:gd name="connsiteY23" fmla="*/ 493091 h 720001"/>
                  <a:gd name="connsiteX24" fmla="*/ 687990 w 692417"/>
                  <a:gd name="connsiteY24" fmla="*/ 585551 h 720001"/>
                  <a:gd name="connsiteX25" fmla="*/ 688929 w 692417"/>
                  <a:gd name="connsiteY25" fmla="*/ 614275 h 720001"/>
                  <a:gd name="connsiteX26" fmla="*/ 664336 w 692417"/>
                  <a:gd name="connsiteY26" fmla="*/ 628918 h 720001"/>
                  <a:gd name="connsiteX27" fmla="*/ 28189 w 692417"/>
                  <a:gd name="connsiteY27" fmla="*/ 628918 h 720001"/>
                  <a:gd name="connsiteX28" fmla="*/ 3596 w 692417"/>
                  <a:gd name="connsiteY28" fmla="*/ 614462 h 720001"/>
                  <a:gd name="connsiteX29" fmla="*/ 4159 w 692417"/>
                  <a:gd name="connsiteY29" fmla="*/ 585927 h 720001"/>
                  <a:gd name="connsiteX30" fmla="*/ 63578 w 692417"/>
                  <a:gd name="connsiteY30" fmla="*/ 489336 h 720001"/>
                  <a:gd name="connsiteX31" fmla="*/ 63578 w 692417"/>
                  <a:gd name="connsiteY31" fmla="*/ 282638 h 720001"/>
                  <a:gd name="connsiteX32" fmla="*/ 85919 w 692417"/>
                  <a:gd name="connsiteY32" fmla="*/ 172812 h 720001"/>
                  <a:gd name="connsiteX33" fmla="*/ 146558 w 692417"/>
                  <a:gd name="connsiteY33" fmla="*/ 82980 h 720001"/>
                  <a:gd name="connsiteX34" fmla="*/ 236389 w 692417"/>
                  <a:gd name="connsiteY34" fmla="*/ 22341 h 720001"/>
                  <a:gd name="connsiteX35" fmla="*/ 346215 w 692417"/>
                  <a:gd name="connsiteY35" fmla="*/ 0 h 72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92417" h="720001">
                    <a:moveTo>
                      <a:pt x="198153" y="663680"/>
                    </a:moveTo>
                    <a:lnTo>
                      <a:pt x="239787" y="663680"/>
                    </a:lnTo>
                    <a:lnTo>
                      <a:pt x="295235" y="663680"/>
                    </a:lnTo>
                    <a:lnTo>
                      <a:pt x="397182" y="663680"/>
                    </a:lnTo>
                    <a:lnTo>
                      <a:pt x="452630" y="663680"/>
                    </a:lnTo>
                    <a:lnTo>
                      <a:pt x="494264" y="663680"/>
                    </a:lnTo>
                    <a:cubicBezTo>
                      <a:pt x="509847" y="663680"/>
                      <a:pt x="522425" y="676259"/>
                      <a:pt x="522425" y="691841"/>
                    </a:cubicBezTo>
                    <a:cubicBezTo>
                      <a:pt x="522425" y="707423"/>
                      <a:pt x="509753" y="720001"/>
                      <a:pt x="494264" y="720001"/>
                    </a:cubicBezTo>
                    <a:lnTo>
                      <a:pt x="452630" y="720001"/>
                    </a:lnTo>
                    <a:lnTo>
                      <a:pt x="397182" y="720001"/>
                    </a:lnTo>
                    <a:lnTo>
                      <a:pt x="295235" y="720001"/>
                    </a:lnTo>
                    <a:lnTo>
                      <a:pt x="239787" y="720001"/>
                    </a:lnTo>
                    <a:lnTo>
                      <a:pt x="198153" y="720001"/>
                    </a:lnTo>
                    <a:cubicBezTo>
                      <a:pt x="182571" y="720001"/>
                      <a:pt x="169992" y="707423"/>
                      <a:pt x="169992" y="691841"/>
                    </a:cubicBezTo>
                    <a:cubicBezTo>
                      <a:pt x="169992" y="676259"/>
                      <a:pt x="182571" y="663680"/>
                      <a:pt x="198153" y="663680"/>
                    </a:cubicBezTo>
                    <a:close/>
                    <a:moveTo>
                      <a:pt x="154400" y="572143"/>
                    </a:moveTo>
                    <a:lnTo>
                      <a:pt x="154241" y="572597"/>
                    </a:lnTo>
                    <a:lnTo>
                      <a:pt x="160423" y="572597"/>
                    </a:lnTo>
                    <a:close/>
                    <a:moveTo>
                      <a:pt x="346215" y="0"/>
                    </a:moveTo>
                    <a:cubicBezTo>
                      <a:pt x="384232" y="0"/>
                      <a:pt x="421122" y="7510"/>
                      <a:pt x="456041" y="22341"/>
                    </a:cubicBezTo>
                    <a:cubicBezTo>
                      <a:pt x="489646" y="36609"/>
                      <a:pt x="519872" y="57072"/>
                      <a:pt x="545873" y="82980"/>
                    </a:cubicBezTo>
                    <a:cubicBezTo>
                      <a:pt x="571875" y="108981"/>
                      <a:pt x="592245" y="139207"/>
                      <a:pt x="606513" y="172812"/>
                    </a:cubicBezTo>
                    <a:cubicBezTo>
                      <a:pt x="621344" y="207637"/>
                      <a:pt x="628853" y="244621"/>
                      <a:pt x="628853" y="282638"/>
                    </a:cubicBezTo>
                    <a:lnTo>
                      <a:pt x="628853" y="493091"/>
                    </a:lnTo>
                    <a:lnTo>
                      <a:pt x="687990" y="585551"/>
                    </a:lnTo>
                    <a:cubicBezTo>
                      <a:pt x="693528" y="594187"/>
                      <a:pt x="693904" y="605263"/>
                      <a:pt x="688929" y="614275"/>
                    </a:cubicBezTo>
                    <a:cubicBezTo>
                      <a:pt x="684048" y="623286"/>
                      <a:pt x="674567" y="628918"/>
                      <a:pt x="664336" y="628918"/>
                    </a:cubicBezTo>
                    <a:lnTo>
                      <a:pt x="28189" y="628918"/>
                    </a:lnTo>
                    <a:cubicBezTo>
                      <a:pt x="17958" y="628918"/>
                      <a:pt x="8571" y="623380"/>
                      <a:pt x="3596" y="614462"/>
                    </a:cubicBezTo>
                    <a:cubicBezTo>
                      <a:pt x="-1380" y="605545"/>
                      <a:pt x="-1192" y="594656"/>
                      <a:pt x="4159" y="585927"/>
                    </a:cubicBezTo>
                    <a:lnTo>
                      <a:pt x="63578" y="489336"/>
                    </a:lnTo>
                    <a:lnTo>
                      <a:pt x="63578" y="282638"/>
                    </a:lnTo>
                    <a:cubicBezTo>
                      <a:pt x="63578" y="244621"/>
                      <a:pt x="71087" y="207731"/>
                      <a:pt x="85919" y="172812"/>
                    </a:cubicBezTo>
                    <a:cubicBezTo>
                      <a:pt x="100186" y="139207"/>
                      <a:pt x="120650" y="108981"/>
                      <a:pt x="146558" y="82980"/>
                    </a:cubicBezTo>
                    <a:cubicBezTo>
                      <a:pt x="172465" y="56978"/>
                      <a:pt x="202785" y="36609"/>
                      <a:pt x="236389" y="22341"/>
                    </a:cubicBezTo>
                    <a:cubicBezTo>
                      <a:pt x="271214" y="7510"/>
                      <a:pt x="308199" y="0"/>
                      <a:pt x="3462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C827B0DB-5C42-3F25-F4ED-D232862A049F}"/>
                </a:ext>
              </a:extLst>
            </p:cNvPr>
            <p:cNvGrpSpPr/>
            <p:nvPr/>
          </p:nvGrpSpPr>
          <p:grpSpPr>
            <a:xfrm>
              <a:off x="3805308" y="3654389"/>
              <a:ext cx="922920" cy="922920"/>
              <a:chOff x="3805308" y="3654389"/>
              <a:chExt cx="922920" cy="922920"/>
            </a:xfrm>
          </p:grpSpPr>
          <p:sp>
            <p:nvSpPr>
              <p:cNvPr id="32" name="爱设计-4-5">
                <a:extLst>
                  <a:ext uri="{FF2B5EF4-FFF2-40B4-BE49-F238E27FC236}">
                    <a16:creationId xmlns:a16="http://schemas.microsoft.com/office/drawing/2014/main" id="{6D8F2417-0ABD-1AD3-573C-60BCEF072F8C}"/>
                  </a:ext>
                </a:extLst>
              </p:cNvPr>
              <p:cNvSpPr/>
              <p:nvPr/>
            </p:nvSpPr>
            <p:spPr>
              <a:xfrm>
                <a:off x="3805308" y="3654389"/>
                <a:ext cx="922920" cy="922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51" name="爱设计-4-6">
                <a:extLst>
                  <a:ext uri="{FF2B5EF4-FFF2-40B4-BE49-F238E27FC236}">
                    <a16:creationId xmlns:a16="http://schemas.microsoft.com/office/drawing/2014/main" id="{CF649465-66BD-0E9C-55F0-18CD743414E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87665" y="3836746"/>
                <a:ext cx="558207" cy="558207"/>
              </a:xfrm>
              <a:custGeom>
                <a:avLst/>
                <a:gdLst>
                  <a:gd name="connsiteX0" fmla="*/ 457070 w 720001"/>
                  <a:gd name="connsiteY0" fmla="*/ 57166 h 720001"/>
                  <a:gd name="connsiteX1" fmla="*/ 457070 w 720001"/>
                  <a:gd name="connsiteY1" fmla="*/ 263017 h 720001"/>
                  <a:gd name="connsiteX2" fmla="*/ 662921 w 720001"/>
                  <a:gd name="connsiteY2" fmla="*/ 263017 h 720001"/>
                  <a:gd name="connsiteX3" fmla="*/ 647393 w 720001"/>
                  <a:gd name="connsiteY3" fmla="*/ 212704 h 720001"/>
                  <a:gd name="connsiteX4" fmla="*/ 591008 w 720001"/>
                  <a:gd name="connsiteY4" fmla="*/ 129080 h 720001"/>
                  <a:gd name="connsiteX5" fmla="*/ 507383 w 720001"/>
                  <a:gd name="connsiteY5" fmla="*/ 72694 h 720001"/>
                  <a:gd name="connsiteX6" fmla="*/ 457070 w 720001"/>
                  <a:gd name="connsiteY6" fmla="*/ 57166 h 720001"/>
                  <a:gd name="connsiteX7" fmla="*/ 405022 w 720001"/>
                  <a:gd name="connsiteY7" fmla="*/ 0 h 720001"/>
                  <a:gd name="connsiteX8" fmla="*/ 720001 w 720001"/>
                  <a:gd name="connsiteY8" fmla="*/ 314979 h 720001"/>
                  <a:gd name="connsiteX9" fmla="*/ 405022 w 720001"/>
                  <a:gd name="connsiteY9" fmla="*/ 314979 h 720001"/>
                  <a:gd name="connsiteX10" fmla="*/ 360000 w 720001"/>
                  <a:gd name="connsiteY10" fmla="*/ 0 h 720001"/>
                  <a:gd name="connsiteX11" fmla="*/ 360000 w 720001"/>
                  <a:gd name="connsiteY11" fmla="*/ 360000 h 720001"/>
                  <a:gd name="connsiteX12" fmla="*/ 720000 w 720001"/>
                  <a:gd name="connsiteY12" fmla="*/ 360000 h 720001"/>
                  <a:gd name="connsiteX13" fmla="*/ 360000 w 720001"/>
                  <a:gd name="connsiteY13" fmla="*/ 720001 h 720001"/>
                  <a:gd name="connsiteX14" fmla="*/ 0 w 720001"/>
                  <a:gd name="connsiteY14" fmla="*/ 360000 h 720001"/>
                  <a:gd name="connsiteX15" fmla="*/ 360000 w 720001"/>
                  <a:gd name="connsiteY15" fmla="*/ 0 h 72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0001" h="720001">
                    <a:moveTo>
                      <a:pt x="457070" y="57166"/>
                    </a:moveTo>
                    <a:lnTo>
                      <a:pt x="457070" y="263017"/>
                    </a:lnTo>
                    <a:lnTo>
                      <a:pt x="662921" y="263017"/>
                    </a:lnTo>
                    <a:cubicBezTo>
                      <a:pt x="659451" y="245755"/>
                      <a:pt x="654246" y="229012"/>
                      <a:pt x="647393" y="212704"/>
                    </a:cubicBezTo>
                    <a:cubicBezTo>
                      <a:pt x="634121" y="181388"/>
                      <a:pt x="615210" y="153282"/>
                      <a:pt x="591008" y="129080"/>
                    </a:cubicBezTo>
                    <a:cubicBezTo>
                      <a:pt x="566806" y="104878"/>
                      <a:pt x="538699" y="85967"/>
                      <a:pt x="507383" y="72694"/>
                    </a:cubicBezTo>
                    <a:cubicBezTo>
                      <a:pt x="491075" y="65755"/>
                      <a:pt x="474246" y="60637"/>
                      <a:pt x="457070" y="57166"/>
                    </a:cubicBezTo>
                    <a:close/>
                    <a:moveTo>
                      <a:pt x="405022" y="0"/>
                    </a:moveTo>
                    <a:cubicBezTo>
                      <a:pt x="578950" y="0"/>
                      <a:pt x="720001" y="141051"/>
                      <a:pt x="720001" y="314979"/>
                    </a:cubicBezTo>
                    <a:lnTo>
                      <a:pt x="405022" y="314979"/>
                    </a:lnTo>
                    <a:close/>
                    <a:moveTo>
                      <a:pt x="360000" y="0"/>
                    </a:moveTo>
                    <a:lnTo>
                      <a:pt x="360000" y="360000"/>
                    </a:lnTo>
                    <a:lnTo>
                      <a:pt x="720000" y="360000"/>
                    </a:lnTo>
                    <a:cubicBezTo>
                      <a:pt x="720000" y="558825"/>
                      <a:pt x="558824" y="720001"/>
                      <a:pt x="360000" y="720001"/>
                    </a:cubicBezTo>
                    <a:cubicBezTo>
                      <a:pt x="161176" y="720001"/>
                      <a:pt x="0" y="558825"/>
                      <a:pt x="0" y="360000"/>
                    </a:cubicBezTo>
                    <a:cubicBezTo>
                      <a:pt x="0" y="161176"/>
                      <a:pt x="161176" y="0"/>
                      <a:pt x="3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3EFE7780-44B2-C6C7-66EC-D0E5695EDCB9}"/>
                </a:ext>
              </a:extLst>
            </p:cNvPr>
            <p:cNvGrpSpPr/>
            <p:nvPr/>
          </p:nvGrpSpPr>
          <p:grpSpPr>
            <a:xfrm>
              <a:off x="3805308" y="5028086"/>
              <a:ext cx="922920" cy="922920"/>
              <a:chOff x="3805308" y="5028086"/>
              <a:chExt cx="922920" cy="922920"/>
            </a:xfrm>
          </p:grpSpPr>
          <p:sp>
            <p:nvSpPr>
              <p:cNvPr id="37" name="爱设计-4-7">
                <a:extLst>
                  <a:ext uri="{FF2B5EF4-FFF2-40B4-BE49-F238E27FC236}">
                    <a16:creationId xmlns:a16="http://schemas.microsoft.com/office/drawing/2014/main" id="{6206BD46-9AD3-005C-98ED-78A6033A6F2B}"/>
                  </a:ext>
                </a:extLst>
              </p:cNvPr>
              <p:cNvSpPr/>
              <p:nvPr/>
            </p:nvSpPr>
            <p:spPr>
              <a:xfrm>
                <a:off x="3805308" y="5028086"/>
                <a:ext cx="922920" cy="922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52" name="爱设计-4-8">
                <a:extLst>
                  <a:ext uri="{FF2B5EF4-FFF2-40B4-BE49-F238E27FC236}">
                    <a16:creationId xmlns:a16="http://schemas.microsoft.com/office/drawing/2014/main" id="{5EF1BEFF-12A3-DBB7-F68F-02AEC4EE110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09113" y="5210443"/>
                <a:ext cx="515311" cy="558207"/>
              </a:xfrm>
              <a:custGeom>
                <a:avLst/>
                <a:gdLst>
                  <a:gd name="connsiteX0" fmla="*/ 332293 w 664672"/>
                  <a:gd name="connsiteY0" fmla="*/ 387672 h 720001"/>
                  <a:gd name="connsiteX1" fmla="*/ 660804 w 664672"/>
                  <a:gd name="connsiteY1" fmla="*/ 598902 h 720001"/>
                  <a:gd name="connsiteX2" fmla="*/ 563560 w 664672"/>
                  <a:gd name="connsiteY2" fmla="*/ 720001 h 720001"/>
                  <a:gd name="connsiteX3" fmla="*/ 101112 w 664672"/>
                  <a:gd name="connsiteY3" fmla="*/ 720001 h 720001"/>
                  <a:gd name="connsiteX4" fmla="*/ 3868 w 664672"/>
                  <a:gd name="connsiteY4" fmla="*/ 598902 h 720001"/>
                  <a:gd name="connsiteX5" fmla="*/ 332293 w 664672"/>
                  <a:gd name="connsiteY5" fmla="*/ 387672 h 720001"/>
                  <a:gd name="connsiteX6" fmla="*/ 332293 w 664672"/>
                  <a:gd name="connsiteY6" fmla="*/ 0 h 720001"/>
                  <a:gd name="connsiteX7" fmla="*/ 509517 w 664672"/>
                  <a:gd name="connsiteY7" fmla="*/ 177224 h 720001"/>
                  <a:gd name="connsiteX8" fmla="*/ 332293 w 664672"/>
                  <a:gd name="connsiteY8" fmla="*/ 354448 h 720001"/>
                  <a:gd name="connsiteX9" fmla="*/ 155069 w 664672"/>
                  <a:gd name="connsiteY9" fmla="*/ 177224 h 720001"/>
                  <a:gd name="connsiteX10" fmla="*/ 332293 w 664672"/>
                  <a:gd name="connsiteY10" fmla="*/ 0 h 72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4672" h="720001">
                    <a:moveTo>
                      <a:pt x="332293" y="387672"/>
                    </a:moveTo>
                    <a:cubicBezTo>
                      <a:pt x="550549" y="387672"/>
                      <a:pt x="628448" y="491162"/>
                      <a:pt x="660804" y="598902"/>
                    </a:cubicBezTo>
                    <a:cubicBezTo>
                      <a:pt x="679021" y="659624"/>
                      <a:pt x="630616" y="720001"/>
                      <a:pt x="563560" y="720001"/>
                    </a:cubicBezTo>
                    <a:lnTo>
                      <a:pt x="101112" y="720001"/>
                    </a:lnTo>
                    <a:cubicBezTo>
                      <a:pt x="34057" y="720001"/>
                      <a:pt x="-14348" y="659624"/>
                      <a:pt x="3868" y="598902"/>
                    </a:cubicBezTo>
                    <a:cubicBezTo>
                      <a:pt x="36138" y="491162"/>
                      <a:pt x="114037" y="387672"/>
                      <a:pt x="332293" y="387672"/>
                    </a:cubicBezTo>
                    <a:close/>
                    <a:moveTo>
                      <a:pt x="332293" y="0"/>
                    </a:moveTo>
                    <a:cubicBezTo>
                      <a:pt x="430230" y="0"/>
                      <a:pt x="509604" y="79287"/>
                      <a:pt x="509517" y="177224"/>
                    </a:cubicBezTo>
                    <a:cubicBezTo>
                      <a:pt x="509517" y="275074"/>
                      <a:pt x="430144" y="354448"/>
                      <a:pt x="332293" y="354448"/>
                    </a:cubicBezTo>
                    <a:cubicBezTo>
                      <a:pt x="234442" y="354448"/>
                      <a:pt x="155069" y="275074"/>
                      <a:pt x="155069" y="177224"/>
                    </a:cubicBezTo>
                    <a:cubicBezTo>
                      <a:pt x="155069" y="79287"/>
                      <a:pt x="234442" y="0"/>
                      <a:pt x="33229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C99C8EBB-64FC-2188-F70F-6622B05DBFF0}"/>
                </a:ext>
              </a:extLst>
            </p:cNvPr>
            <p:cNvGrpSpPr/>
            <p:nvPr/>
          </p:nvGrpSpPr>
          <p:grpSpPr>
            <a:xfrm>
              <a:off x="4957288" y="924351"/>
              <a:ext cx="4069624" cy="5024687"/>
              <a:chOff x="4957288" y="924351"/>
              <a:chExt cx="4069624" cy="5024687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24C25AFF-B6D6-FFFC-FEE8-A76DA94D820F}"/>
                  </a:ext>
                </a:extLst>
              </p:cNvPr>
              <p:cNvGrpSpPr/>
              <p:nvPr/>
            </p:nvGrpSpPr>
            <p:grpSpPr>
              <a:xfrm>
                <a:off x="6168474" y="952956"/>
                <a:ext cx="2858438" cy="773787"/>
                <a:chOff x="6629324" y="1130300"/>
                <a:chExt cx="2858438" cy="773787"/>
              </a:xfrm>
            </p:grpSpPr>
            <p:sp>
              <p:nvSpPr>
                <p:cNvPr id="22" name="爱设计-4-9">
                  <a:extLst>
                    <a:ext uri="{FF2B5EF4-FFF2-40B4-BE49-F238E27FC236}">
                      <a16:creationId xmlns:a16="http://schemas.microsoft.com/office/drawing/2014/main" id="{A1E3AA72-7295-193B-1392-76AA93BF793E}"/>
                    </a:ext>
                  </a:extLst>
                </p:cNvPr>
                <p:cNvSpPr txBox="1"/>
                <p:nvPr/>
              </p:nvSpPr>
              <p:spPr>
                <a:xfrm>
                  <a:off x="6629324" y="1130300"/>
                  <a:ext cx="2858438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工作完成情况</a:t>
                  </a:r>
                </a:p>
              </p:txBody>
            </p:sp>
            <p:sp>
              <p:nvSpPr>
                <p:cNvPr id="23" name="爱设计-4-10">
                  <a:extLst>
                    <a:ext uri="{FF2B5EF4-FFF2-40B4-BE49-F238E27FC236}">
                      <a16:creationId xmlns:a16="http://schemas.microsoft.com/office/drawing/2014/main" id="{750FD0A2-1072-E2F1-EE19-50A184F04351}"/>
                    </a:ext>
                  </a:extLst>
                </p:cNvPr>
                <p:cNvSpPr txBox="1"/>
                <p:nvPr/>
              </p:nvSpPr>
              <p:spPr>
                <a:xfrm>
                  <a:off x="6650183" y="1657866"/>
                  <a:ext cx="2547980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Completion of work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8F51AF41-6312-3611-E5D7-901729DEF540}"/>
                  </a:ext>
                </a:extLst>
              </p:cNvPr>
              <p:cNvGrpSpPr/>
              <p:nvPr/>
            </p:nvGrpSpPr>
            <p:grpSpPr>
              <a:xfrm>
                <a:off x="6168474" y="2355259"/>
                <a:ext cx="2858438" cy="773787"/>
                <a:chOff x="6629324" y="1130300"/>
                <a:chExt cx="2858438" cy="773787"/>
              </a:xfrm>
            </p:grpSpPr>
            <p:sp>
              <p:nvSpPr>
                <p:cNvPr id="29" name="爱设计-4-11">
                  <a:extLst>
                    <a:ext uri="{FF2B5EF4-FFF2-40B4-BE49-F238E27FC236}">
                      <a16:creationId xmlns:a16="http://schemas.microsoft.com/office/drawing/2014/main" id="{0FC35275-08D2-26C9-90B8-68461D7BE017}"/>
                    </a:ext>
                  </a:extLst>
                </p:cNvPr>
                <p:cNvSpPr txBox="1"/>
                <p:nvPr/>
              </p:nvSpPr>
              <p:spPr>
                <a:xfrm>
                  <a:off x="6629324" y="1130300"/>
                  <a:ext cx="2858438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业绩成果展示</a:t>
                  </a:r>
                </a:p>
              </p:txBody>
            </p:sp>
            <p:sp>
              <p:nvSpPr>
                <p:cNvPr id="30" name="爱设计-4-12">
                  <a:extLst>
                    <a:ext uri="{FF2B5EF4-FFF2-40B4-BE49-F238E27FC236}">
                      <a16:creationId xmlns:a16="http://schemas.microsoft.com/office/drawing/2014/main" id="{7AE0C18C-A06F-BF60-1C1A-BDB0D15D35C0}"/>
                    </a:ext>
                  </a:extLst>
                </p:cNvPr>
                <p:cNvSpPr txBox="1"/>
                <p:nvPr/>
              </p:nvSpPr>
              <p:spPr>
                <a:xfrm>
                  <a:off x="6650183" y="1657866"/>
                  <a:ext cx="2547980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Work results show</a:t>
                  </a:r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FBDAD430-BC7E-DB0F-2D5B-C4C1296E3214}"/>
                  </a:ext>
                </a:extLst>
              </p:cNvPr>
              <p:cNvGrpSpPr/>
              <p:nvPr/>
            </p:nvGrpSpPr>
            <p:grpSpPr>
              <a:xfrm>
                <a:off x="6168474" y="3728956"/>
                <a:ext cx="2858438" cy="773787"/>
                <a:chOff x="6629324" y="1130300"/>
                <a:chExt cx="2858438" cy="773787"/>
              </a:xfrm>
            </p:grpSpPr>
            <p:sp>
              <p:nvSpPr>
                <p:cNvPr id="34" name="爱设计-4-13">
                  <a:extLst>
                    <a:ext uri="{FF2B5EF4-FFF2-40B4-BE49-F238E27FC236}">
                      <a16:creationId xmlns:a16="http://schemas.microsoft.com/office/drawing/2014/main" id="{F61E5F81-6E85-7049-7B6B-84A46474C7BD}"/>
                    </a:ext>
                  </a:extLst>
                </p:cNvPr>
                <p:cNvSpPr txBox="1"/>
                <p:nvPr/>
              </p:nvSpPr>
              <p:spPr>
                <a:xfrm>
                  <a:off x="6629324" y="1130300"/>
                  <a:ext cx="2858438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工作不足之处</a:t>
                  </a:r>
                </a:p>
              </p:txBody>
            </p:sp>
            <p:sp>
              <p:nvSpPr>
                <p:cNvPr id="35" name="爱设计-4-14">
                  <a:extLst>
                    <a:ext uri="{FF2B5EF4-FFF2-40B4-BE49-F238E27FC236}">
                      <a16:creationId xmlns:a16="http://schemas.microsoft.com/office/drawing/2014/main" id="{FB50695C-F72D-7BB8-404A-AB02BEB630D6}"/>
                    </a:ext>
                  </a:extLst>
                </p:cNvPr>
                <p:cNvSpPr txBox="1"/>
                <p:nvPr/>
              </p:nvSpPr>
              <p:spPr>
                <a:xfrm>
                  <a:off x="6650183" y="1657866"/>
                  <a:ext cx="2547980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Deficiencies in the work</a:t>
                  </a:r>
                </a:p>
              </p:txBody>
            </p:sp>
          </p:grp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87A8276A-31DF-B6E1-88FC-A4A09886F616}"/>
                  </a:ext>
                </a:extLst>
              </p:cNvPr>
              <p:cNvGrpSpPr/>
              <p:nvPr/>
            </p:nvGrpSpPr>
            <p:grpSpPr>
              <a:xfrm>
                <a:off x="6168474" y="5102653"/>
                <a:ext cx="2858438" cy="773787"/>
                <a:chOff x="6629324" y="1130300"/>
                <a:chExt cx="2858438" cy="773787"/>
              </a:xfrm>
            </p:grpSpPr>
            <p:sp>
              <p:nvSpPr>
                <p:cNvPr id="39" name="爱设计-4-15">
                  <a:extLst>
                    <a:ext uri="{FF2B5EF4-FFF2-40B4-BE49-F238E27FC236}">
                      <a16:creationId xmlns:a16="http://schemas.microsoft.com/office/drawing/2014/main" id="{A48015F5-1A19-059A-982A-0B099A8AA62D}"/>
                    </a:ext>
                  </a:extLst>
                </p:cNvPr>
                <p:cNvSpPr txBox="1"/>
                <p:nvPr/>
              </p:nvSpPr>
              <p:spPr>
                <a:xfrm>
                  <a:off x="6629324" y="1130300"/>
                  <a:ext cx="2858438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明年工作计划</a:t>
                  </a:r>
                </a:p>
              </p:txBody>
            </p:sp>
            <p:sp>
              <p:nvSpPr>
                <p:cNvPr id="40" name="爱设计-4-16">
                  <a:extLst>
                    <a:ext uri="{FF2B5EF4-FFF2-40B4-BE49-F238E27FC236}">
                      <a16:creationId xmlns:a16="http://schemas.microsoft.com/office/drawing/2014/main" id="{B7B00575-BF81-CB26-BC5A-B658F167C531}"/>
                    </a:ext>
                  </a:extLst>
                </p:cNvPr>
                <p:cNvSpPr txBox="1"/>
                <p:nvPr/>
              </p:nvSpPr>
              <p:spPr>
                <a:xfrm>
                  <a:off x="6650183" y="1657866"/>
                  <a:ext cx="2547980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Work Plan for next year</a:t>
                  </a:r>
                </a:p>
              </p:txBody>
            </p:sp>
          </p:grpSp>
          <p:sp>
            <p:nvSpPr>
              <p:cNvPr id="157" name="爱设计-4-17">
                <a:extLst>
                  <a:ext uri="{FF2B5EF4-FFF2-40B4-BE49-F238E27FC236}">
                    <a16:creationId xmlns:a16="http://schemas.microsoft.com/office/drawing/2014/main" id="{A34E4E97-5AE8-80ED-D556-9583BCE1AE78}"/>
                  </a:ext>
                </a:extLst>
              </p:cNvPr>
              <p:cNvSpPr txBox="1"/>
              <p:nvPr/>
            </p:nvSpPr>
            <p:spPr>
              <a:xfrm>
                <a:off x="5046769" y="924351"/>
                <a:ext cx="116631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01</a:t>
                </a:r>
                <a:r>
                  <a:rPr lang="en-US" altLang="zh-CN" sz="48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.</a:t>
                </a:r>
                <a:endParaRPr lang="en-US" altLang="zh-CN" sz="44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58" name="爱设计-4-18">
                <a:extLst>
                  <a:ext uri="{FF2B5EF4-FFF2-40B4-BE49-F238E27FC236}">
                    <a16:creationId xmlns:a16="http://schemas.microsoft.com/office/drawing/2014/main" id="{9AD69E9E-C35A-589F-70A3-2A1C18306CE4}"/>
                  </a:ext>
                </a:extLst>
              </p:cNvPr>
              <p:cNvSpPr txBox="1"/>
              <p:nvPr/>
            </p:nvSpPr>
            <p:spPr>
              <a:xfrm>
                <a:off x="4957288" y="2321814"/>
                <a:ext cx="116631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02</a:t>
                </a:r>
                <a:r>
                  <a:rPr lang="en-US" altLang="zh-CN" sz="48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.</a:t>
                </a:r>
                <a:endParaRPr lang="en-US" altLang="zh-CN" sz="44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59" name="爱设计-4-19">
                <a:extLst>
                  <a:ext uri="{FF2B5EF4-FFF2-40B4-BE49-F238E27FC236}">
                    <a16:creationId xmlns:a16="http://schemas.microsoft.com/office/drawing/2014/main" id="{6B10ACD5-C3DA-307E-89B8-ABFF9AACE13C}"/>
                  </a:ext>
                </a:extLst>
              </p:cNvPr>
              <p:cNvSpPr txBox="1"/>
              <p:nvPr/>
            </p:nvSpPr>
            <p:spPr>
              <a:xfrm>
                <a:off x="4957288" y="3680122"/>
                <a:ext cx="116631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03</a:t>
                </a:r>
                <a:r>
                  <a:rPr lang="en-US" altLang="zh-CN" sz="48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.</a:t>
                </a:r>
                <a:endParaRPr lang="en-US" altLang="zh-CN" sz="44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60" name="爱设计-4-20">
                <a:extLst>
                  <a:ext uri="{FF2B5EF4-FFF2-40B4-BE49-F238E27FC236}">
                    <a16:creationId xmlns:a16="http://schemas.microsoft.com/office/drawing/2014/main" id="{EE7D69FC-8926-F77C-2969-AF75B4F73EFD}"/>
                  </a:ext>
                </a:extLst>
              </p:cNvPr>
              <p:cNvSpPr txBox="1"/>
              <p:nvPr/>
            </p:nvSpPr>
            <p:spPr>
              <a:xfrm>
                <a:off x="4957288" y="5118041"/>
                <a:ext cx="116631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04</a:t>
                </a:r>
                <a:r>
                  <a:rPr lang="en-US" altLang="zh-CN" sz="48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.</a:t>
                </a:r>
                <a:endParaRPr lang="en-US" altLang="zh-CN" sz="44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18478650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爱设计-1" descr="高楼大厦的城市&#10;&#10;描述已自动生成">
            <a:extLst>
              <a:ext uri="{FF2B5EF4-FFF2-40B4-BE49-F238E27FC236}">
                <a16:creationId xmlns:a16="http://schemas.microsoft.com/office/drawing/2014/main" id="{94FD022C-7920-2572-A816-D54B76CA6C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8" name="爱设计-2">
            <a:extLst>
              <a:ext uri="{FF2B5EF4-FFF2-40B4-BE49-F238E27FC236}">
                <a16:creationId xmlns:a16="http://schemas.microsoft.com/office/drawing/2014/main" id="{E21F0DAF-5754-319F-AB7E-54D6D5ED59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爱设计-3">
            <a:extLst>
              <a:ext uri="{FF2B5EF4-FFF2-40B4-BE49-F238E27FC236}">
                <a16:creationId xmlns:a16="http://schemas.microsoft.com/office/drawing/2014/main" id="{99840C8D-0C0E-C0A8-D522-D7F10169DF74}"/>
              </a:ext>
            </a:extLst>
          </p:cNvPr>
          <p:cNvSpPr/>
          <p:nvPr/>
        </p:nvSpPr>
        <p:spPr>
          <a:xfrm>
            <a:off x="0" y="0"/>
            <a:ext cx="4585572" cy="6858000"/>
          </a:xfrm>
          <a:custGeom>
            <a:avLst/>
            <a:gdLst>
              <a:gd name="connsiteX0" fmla="*/ 0 w 4585572"/>
              <a:gd name="connsiteY0" fmla="*/ 0 h 6858000"/>
              <a:gd name="connsiteX1" fmla="*/ 4585572 w 4585572"/>
              <a:gd name="connsiteY1" fmla="*/ 0 h 6858000"/>
              <a:gd name="connsiteX2" fmla="*/ 4459115 w 4585572"/>
              <a:gd name="connsiteY2" fmla="*/ 98715 h 6858000"/>
              <a:gd name="connsiteX3" fmla="*/ 2730262 w 4585572"/>
              <a:gd name="connsiteY3" fmla="*/ 3429000 h 6858000"/>
              <a:gd name="connsiteX4" fmla="*/ 4459115 w 4585572"/>
              <a:gd name="connsiteY4" fmla="*/ 6759285 h 6858000"/>
              <a:gd name="connsiteX5" fmla="*/ 4585572 w 4585572"/>
              <a:gd name="connsiteY5" fmla="*/ 6858000 h 6858000"/>
              <a:gd name="connsiteX6" fmla="*/ 0 w 458557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5572" h="6858000">
                <a:moveTo>
                  <a:pt x="0" y="0"/>
                </a:moveTo>
                <a:lnTo>
                  <a:pt x="4585572" y="0"/>
                </a:lnTo>
                <a:lnTo>
                  <a:pt x="4459115" y="98715"/>
                </a:lnTo>
                <a:cubicBezTo>
                  <a:pt x="3384950" y="978304"/>
                  <a:pt x="2730262" y="2146751"/>
                  <a:pt x="2730262" y="3429000"/>
                </a:cubicBezTo>
                <a:cubicBezTo>
                  <a:pt x="2730262" y="4711250"/>
                  <a:pt x="3384950" y="5879696"/>
                  <a:pt x="4459115" y="6759285"/>
                </a:cubicBezTo>
                <a:lnTo>
                  <a:pt x="458557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爱设计-4">
            <a:extLst>
              <a:ext uri="{FF2B5EF4-FFF2-40B4-BE49-F238E27FC236}">
                <a16:creationId xmlns:a16="http://schemas.microsoft.com/office/drawing/2014/main" id="{E7FDB135-3909-F3F4-6261-09CE8650C204}"/>
              </a:ext>
            </a:extLst>
          </p:cNvPr>
          <p:cNvSpPr/>
          <p:nvPr/>
        </p:nvSpPr>
        <p:spPr>
          <a:xfrm rot="900000">
            <a:off x="-177705" y="-102586"/>
            <a:ext cx="739460" cy="1628941"/>
          </a:xfrm>
          <a:custGeom>
            <a:avLst/>
            <a:gdLst>
              <a:gd name="connsiteX0" fmla="*/ 0 w 739460"/>
              <a:gd name="connsiteY0" fmla="*/ 176543 h 1628941"/>
              <a:gd name="connsiteX1" fmla="*/ 658870 w 739460"/>
              <a:gd name="connsiteY1" fmla="*/ 0 h 1628941"/>
              <a:gd name="connsiteX2" fmla="*/ 671933 w 739460"/>
              <a:gd name="connsiteY2" fmla="*/ 49208 h 1628941"/>
              <a:gd name="connsiteX3" fmla="*/ 685327 w 739460"/>
              <a:gd name="connsiteY3" fmla="*/ 1141011 h 1628941"/>
              <a:gd name="connsiteX4" fmla="*/ 439203 w 739460"/>
              <a:gd name="connsiteY4" fmla="*/ 1571943 h 1628941"/>
              <a:gd name="connsiteX5" fmla="*/ 389169 w 739460"/>
              <a:gd name="connsiteY5" fmla="*/ 1628941 h 162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9460" h="1628941">
                <a:moveTo>
                  <a:pt x="0" y="176543"/>
                </a:moveTo>
                <a:lnTo>
                  <a:pt x="658870" y="0"/>
                </a:lnTo>
                <a:lnTo>
                  <a:pt x="671933" y="49208"/>
                </a:lnTo>
                <a:cubicBezTo>
                  <a:pt x="752002" y="385758"/>
                  <a:pt x="766290" y="885424"/>
                  <a:pt x="685327" y="1141011"/>
                </a:cubicBezTo>
                <a:cubicBezTo>
                  <a:pt x="644846" y="1268805"/>
                  <a:pt x="550191" y="1431424"/>
                  <a:pt x="439203" y="1571943"/>
                </a:cubicBezTo>
                <a:lnTo>
                  <a:pt x="389169" y="1628941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爱设计-5">
            <a:extLst>
              <a:ext uri="{FF2B5EF4-FFF2-40B4-BE49-F238E27FC236}">
                <a16:creationId xmlns:a16="http://schemas.microsoft.com/office/drawing/2014/main" id="{0E5C5D57-7E58-94E1-D65F-7E4C9F962BA2}"/>
              </a:ext>
            </a:extLst>
          </p:cNvPr>
          <p:cNvSpPr/>
          <p:nvPr/>
        </p:nvSpPr>
        <p:spPr>
          <a:xfrm rot="17899622">
            <a:off x="510998" y="5182984"/>
            <a:ext cx="1677385" cy="2899570"/>
          </a:xfrm>
          <a:custGeom>
            <a:avLst/>
            <a:gdLst>
              <a:gd name="connsiteX0" fmla="*/ 1172609 w 1677385"/>
              <a:gd name="connsiteY0" fmla="*/ 583801 h 2899570"/>
              <a:gd name="connsiteX1" fmla="*/ 1668746 w 1677385"/>
              <a:gd name="connsiteY1" fmla="*/ 2194135 h 2899570"/>
              <a:gd name="connsiteX2" fmla="*/ 1381155 w 1677385"/>
              <a:gd name="connsiteY2" fmla="*/ 2872607 h 2899570"/>
              <a:gd name="connsiteX3" fmla="*/ 1364334 w 1677385"/>
              <a:gd name="connsiteY3" fmla="*/ 2899570 h 2899570"/>
              <a:gd name="connsiteX4" fmla="*/ 0 w 1677385"/>
              <a:gd name="connsiteY4" fmla="*/ 368588 h 2899570"/>
              <a:gd name="connsiteX5" fmla="*/ 683769 w 1677385"/>
              <a:gd name="connsiteY5" fmla="*/ 0 h 2899570"/>
              <a:gd name="connsiteX6" fmla="*/ 728764 w 1677385"/>
              <a:gd name="connsiteY6" fmla="*/ 29865 h 2899570"/>
              <a:gd name="connsiteX7" fmla="*/ 985623 w 1677385"/>
              <a:gd name="connsiteY7" fmla="*/ 261774 h 2899570"/>
              <a:gd name="connsiteX8" fmla="*/ 1172609 w 1677385"/>
              <a:gd name="connsiteY8" fmla="*/ 583801 h 289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7385" h="2899570">
                <a:moveTo>
                  <a:pt x="1172609" y="583801"/>
                </a:moveTo>
                <a:cubicBezTo>
                  <a:pt x="1407997" y="1023848"/>
                  <a:pt x="1734786" y="1753622"/>
                  <a:pt x="1668746" y="2194135"/>
                </a:cubicBezTo>
                <a:cubicBezTo>
                  <a:pt x="1641229" y="2377682"/>
                  <a:pt x="1528315" y="2625728"/>
                  <a:pt x="1381155" y="2872607"/>
                </a:cubicBezTo>
                <a:lnTo>
                  <a:pt x="1364334" y="2899570"/>
                </a:lnTo>
                <a:lnTo>
                  <a:pt x="0" y="368588"/>
                </a:lnTo>
                <a:lnTo>
                  <a:pt x="683769" y="0"/>
                </a:lnTo>
                <a:lnTo>
                  <a:pt x="728764" y="29865"/>
                </a:lnTo>
                <a:cubicBezTo>
                  <a:pt x="850251" y="115135"/>
                  <a:pt x="945406" y="200920"/>
                  <a:pt x="985623" y="261774"/>
                </a:cubicBezTo>
                <a:cubicBezTo>
                  <a:pt x="1025840" y="322628"/>
                  <a:pt x="1094147" y="437119"/>
                  <a:pt x="1172609" y="583801"/>
                </a:cubicBezTo>
                <a:close/>
              </a:path>
            </a:pathLst>
          </a:cu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爱设计-6">
            <a:extLst>
              <a:ext uri="{FF2B5EF4-FFF2-40B4-BE49-F238E27FC236}">
                <a16:creationId xmlns:a16="http://schemas.microsoft.com/office/drawing/2014/main" id="{30F830F1-1ABF-F85E-BD9A-01B7BE4541C0}"/>
              </a:ext>
            </a:extLst>
          </p:cNvPr>
          <p:cNvSpPr txBox="1">
            <a:spLocks/>
          </p:cNvSpPr>
          <p:nvPr/>
        </p:nvSpPr>
        <p:spPr>
          <a:xfrm>
            <a:off x="3317722" y="4151893"/>
            <a:ext cx="3673628" cy="500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050" kern="1200" dirty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Lorem ipsum dolor sit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,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consectetuer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adipiscing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elit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. Maecenas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porttitor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congue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massa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sym typeface="Arial" panose="020B0604020202020204" pitchFamily="34" charset="0"/>
              </a:rPr>
              <a:t>. </a:t>
            </a:r>
          </a:p>
        </p:txBody>
      </p:sp>
      <p:cxnSp>
        <p:nvCxnSpPr>
          <p:cNvPr id="57" name="爱设计-7">
            <a:extLst>
              <a:ext uri="{FF2B5EF4-FFF2-40B4-BE49-F238E27FC236}">
                <a16:creationId xmlns:a16="http://schemas.microsoft.com/office/drawing/2014/main" id="{636731CB-33C2-3123-E0C4-84837B65620E}"/>
              </a:ext>
            </a:extLst>
          </p:cNvPr>
          <p:cNvCxnSpPr>
            <a:cxnSpLocks/>
          </p:cNvCxnSpPr>
          <p:nvPr/>
        </p:nvCxnSpPr>
        <p:spPr>
          <a:xfrm>
            <a:off x="3223379" y="4192031"/>
            <a:ext cx="0" cy="356181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58" name="爱设计-8">
            <a:extLst>
              <a:ext uri="{FF2B5EF4-FFF2-40B4-BE49-F238E27FC236}">
                <a16:creationId xmlns:a16="http://schemas.microsoft.com/office/drawing/2014/main" id="{F4235418-B8C0-8DC4-5319-B6F80B806A22}"/>
              </a:ext>
            </a:extLst>
          </p:cNvPr>
          <p:cNvSpPr txBox="1">
            <a:spLocks/>
          </p:cNvSpPr>
          <p:nvPr/>
        </p:nvSpPr>
        <p:spPr>
          <a:xfrm>
            <a:off x="1559530" y="4096860"/>
            <a:ext cx="1829655" cy="5736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2OXX 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9" name="爱设计-9">
            <a:extLst>
              <a:ext uri="{FF2B5EF4-FFF2-40B4-BE49-F238E27FC236}">
                <a16:creationId xmlns:a16="http://schemas.microsoft.com/office/drawing/2014/main" id="{5405BFDE-86B0-A8A2-F1DD-C27392BE40A4}"/>
              </a:ext>
            </a:extLst>
          </p:cNvPr>
          <p:cNvSpPr txBox="1">
            <a:spLocks/>
          </p:cNvSpPr>
          <p:nvPr/>
        </p:nvSpPr>
        <p:spPr>
          <a:xfrm>
            <a:off x="1559530" y="2085770"/>
            <a:ext cx="8109246" cy="1440056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800" b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感谢您的观看！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2" name="爱设计-10">
            <a:extLst>
              <a:ext uri="{FF2B5EF4-FFF2-40B4-BE49-F238E27FC236}">
                <a16:creationId xmlns:a16="http://schemas.microsoft.com/office/drawing/2014/main" id="{1DB59398-A57A-02B5-898C-58B88AC51134}"/>
              </a:ext>
            </a:extLst>
          </p:cNvPr>
          <p:cNvSpPr txBox="1">
            <a:spLocks/>
          </p:cNvSpPr>
          <p:nvPr/>
        </p:nvSpPr>
        <p:spPr>
          <a:xfrm>
            <a:off x="1559530" y="3373595"/>
            <a:ext cx="8109246" cy="500304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ISHEJI</a:t>
            </a:r>
            <a:r>
              <a:rPr lang="en-US" altLang="zh-CN" sz="2000" b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</a:t>
            </a:r>
            <a:r>
              <a:rPr lang="en-US" altLang="zh-CN" sz="2000" b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</a:t>
            </a:r>
            <a:r>
              <a:rPr lang="en-US" altLang="zh-CN" sz="2000" b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RODUCT OPERATION YEAR-END REPORT</a:t>
            </a:r>
          </a:p>
        </p:txBody>
      </p:sp>
      <p:grpSp>
        <p:nvGrpSpPr>
          <p:cNvPr id="82" name="爱设计-11">
            <a:extLst>
              <a:ext uri="{FF2B5EF4-FFF2-40B4-BE49-F238E27FC236}">
                <a16:creationId xmlns:a16="http://schemas.microsoft.com/office/drawing/2014/main" id="{64036E50-EC3A-FD75-1F51-A4F8C3B2ADD3}"/>
              </a:ext>
            </a:extLst>
          </p:cNvPr>
          <p:cNvGrpSpPr/>
          <p:nvPr/>
        </p:nvGrpSpPr>
        <p:grpSpPr>
          <a:xfrm>
            <a:off x="10539246" y="468403"/>
            <a:ext cx="979654" cy="747019"/>
            <a:chOff x="10539246" y="468403"/>
            <a:chExt cx="979654" cy="747019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81D868F7-A820-0E4E-2259-593713EE8CD8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solidFill>
              <a:schemeClr val="bg1"/>
            </a:solidFill>
          </p:grpSpPr>
          <p:sp>
            <p:nvSpPr>
              <p:cNvPr id="66" name="爱设计-11-1">
                <a:extLst>
                  <a:ext uri="{FF2B5EF4-FFF2-40B4-BE49-F238E27FC236}">
                    <a16:creationId xmlns:a16="http://schemas.microsoft.com/office/drawing/2014/main" id="{D0B18895-13FA-2B49-691E-E4E9FEE820C1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爱设计-11-2">
                <a:extLst>
                  <a:ext uri="{FF2B5EF4-FFF2-40B4-BE49-F238E27FC236}">
                    <a16:creationId xmlns:a16="http://schemas.microsoft.com/office/drawing/2014/main" id="{D232A1E7-29C2-AEB5-F2E3-3324A82E6A89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爱设计-11-3">
                <a:extLst>
                  <a:ext uri="{FF2B5EF4-FFF2-40B4-BE49-F238E27FC236}">
                    <a16:creationId xmlns:a16="http://schemas.microsoft.com/office/drawing/2014/main" id="{8DC114CF-9E0E-2189-6D7D-E167113E1966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爱设计-11-4">
                <a:extLst>
                  <a:ext uri="{FF2B5EF4-FFF2-40B4-BE49-F238E27FC236}">
                    <a16:creationId xmlns:a16="http://schemas.microsoft.com/office/drawing/2014/main" id="{6CFE9ADC-CE97-C356-3054-7E7C5C91DB7B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爱设计-11-5">
                <a:extLst>
                  <a:ext uri="{FF2B5EF4-FFF2-40B4-BE49-F238E27FC236}">
                    <a16:creationId xmlns:a16="http://schemas.microsoft.com/office/drawing/2014/main" id="{E60E45EC-3191-8549-B13E-945E5A305BCA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爱设计-11-6">
                <a:extLst>
                  <a:ext uri="{FF2B5EF4-FFF2-40B4-BE49-F238E27FC236}">
                    <a16:creationId xmlns:a16="http://schemas.microsoft.com/office/drawing/2014/main" id="{8A96343B-0EC3-E8FE-B3DB-B71447D8BCFD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爱设计-11-7">
                <a:extLst>
                  <a:ext uri="{FF2B5EF4-FFF2-40B4-BE49-F238E27FC236}">
                    <a16:creationId xmlns:a16="http://schemas.microsoft.com/office/drawing/2014/main" id="{0EB35091-FCA1-38C8-A4CC-5880A11407F4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爱设计-11-8">
                <a:extLst>
                  <a:ext uri="{FF2B5EF4-FFF2-40B4-BE49-F238E27FC236}">
                    <a16:creationId xmlns:a16="http://schemas.microsoft.com/office/drawing/2014/main" id="{9A562BB7-EC63-D8B0-5A90-DA484D717602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1" name="爱设计-11-9">
              <a:extLst>
                <a:ext uri="{FF2B5EF4-FFF2-40B4-BE49-F238E27FC236}">
                  <a16:creationId xmlns:a16="http://schemas.microsoft.com/office/drawing/2014/main" id="{3FB87B2B-A77E-973A-3C7D-788A82C5E5A8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7140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B40A856-EA8E-7B97-D580-B909DE938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B36B9CA-A306-6E91-A6DD-54BD75046211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676838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爱设计-1" descr="高楼大厦的城市&#10;&#10;描述已自动生成">
            <a:extLst>
              <a:ext uri="{FF2B5EF4-FFF2-40B4-BE49-F238E27FC236}">
                <a16:creationId xmlns:a16="http://schemas.microsoft.com/office/drawing/2014/main" id="{68383A16-D0F1-F6D7-160B-7A1BD40E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爱设计-2">
            <a:extLst>
              <a:ext uri="{FF2B5EF4-FFF2-40B4-BE49-F238E27FC236}">
                <a16:creationId xmlns:a16="http://schemas.microsoft.com/office/drawing/2014/main" id="{773CC1E4-3986-D3E0-7130-2FB7DE48A92A}"/>
              </a:ext>
            </a:extLst>
          </p:cNvPr>
          <p:cNvSpPr/>
          <p:nvPr/>
        </p:nvSpPr>
        <p:spPr>
          <a:xfrm>
            <a:off x="0" y="0"/>
            <a:ext cx="87471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爱设计-3">
            <a:extLst>
              <a:ext uri="{FF2B5EF4-FFF2-40B4-BE49-F238E27FC236}">
                <a16:creationId xmlns:a16="http://schemas.microsoft.com/office/drawing/2014/main" id="{14099154-CA02-CD9D-8DC7-0075F64B7ECA}"/>
              </a:ext>
            </a:extLst>
          </p:cNvPr>
          <p:cNvGrpSpPr/>
          <p:nvPr/>
        </p:nvGrpSpPr>
        <p:grpSpPr>
          <a:xfrm>
            <a:off x="6096000" y="0"/>
            <a:ext cx="1574800" cy="6858000"/>
            <a:chOff x="6096000" y="0"/>
            <a:chExt cx="1574800" cy="6858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" name="爱设计-3-1">
              <a:extLst>
                <a:ext uri="{FF2B5EF4-FFF2-40B4-BE49-F238E27FC236}">
                  <a16:creationId xmlns:a16="http://schemas.microsoft.com/office/drawing/2014/main" id="{5BE8C83C-8F8A-4A05-F50B-2E40D8556EE0}"/>
                </a:ext>
              </a:extLst>
            </p:cNvPr>
            <p:cNvSpPr/>
            <p:nvPr/>
          </p:nvSpPr>
          <p:spPr>
            <a:xfrm flipV="1">
              <a:off x="6096000" y="0"/>
              <a:ext cx="1574800" cy="9271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爱设计-3-2">
              <a:extLst>
                <a:ext uri="{FF2B5EF4-FFF2-40B4-BE49-F238E27FC236}">
                  <a16:creationId xmlns:a16="http://schemas.microsoft.com/office/drawing/2014/main" id="{EA61F23B-F0B1-C16F-E638-AB348D8BBFFE}"/>
                </a:ext>
              </a:extLst>
            </p:cNvPr>
            <p:cNvSpPr/>
            <p:nvPr/>
          </p:nvSpPr>
          <p:spPr>
            <a:xfrm>
              <a:off x="6096000" y="5930900"/>
              <a:ext cx="1574800" cy="9271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爱设计-4">
            <a:extLst>
              <a:ext uri="{FF2B5EF4-FFF2-40B4-BE49-F238E27FC236}">
                <a16:creationId xmlns:a16="http://schemas.microsoft.com/office/drawing/2014/main" id="{E1CAC995-6D66-5661-415B-202EC1F3131B}"/>
              </a:ext>
            </a:extLst>
          </p:cNvPr>
          <p:cNvSpPr/>
          <p:nvPr/>
        </p:nvSpPr>
        <p:spPr>
          <a:xfrm rot="2700000">
            <a:off x="7562288" y="106304"/>
            <a:ext cx="6645390" cy="6645390"/>
          </a:xfrm>
          <a:prstGeom prst="frame">
            <a:avLst>
              <a:gd name="adj1" fmla="val 1702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爱设计-5">
            <a:extLst>
              <a:ext uri="{FF2B5EF4-FFF2-40B4-BE49-F238E27FC236}">
                <a16:creationId xmlns:a16="http://schemas.microsoft.com/office/drawing/2014/main" id="{48A21471-D107-5AB7-353E-67FB9A79DEFF}"/>
              </a:ext>
            </a:extLst>
          </p:cNvPr>
          <p:cNvSpPr txBox="1"/>
          <p:nvPr/>
        </p:nvSpPr>
        <p:spPr>
          <a:xfrm>
            <a:off x="9799741" y="2497975"/>
            <a:ext cx="21704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</a:p>
        </p:txBody>
      </p:sp>
      <p:sp>
        <p:nvSpPr>
          <p:cNvPr id="20" name="爱设计-6">
            <a:extLst>
              <a:ext uri="{FF2B5EF4-FFF2-40B4-BE49-F238E27FC236}">
                <a16:creationId xmlns:a16="http://schemas.microsoft.com/office/drawing/2014/main" id="{43B6B362-7B8A-C7D6-8D0B-4C9CE99E30D6}"/>
              </a:ext>
            </a:extLst>
          </p:cNvPr>
          <p:cNvSpPr/>
          <p:nvPr/>
        </p:nvSpPr>
        <p:spPr>
          <a:xfrm>
            <a:off x="1929575" y="2043728"/>
            <a:ext cx="404268" cy="86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爱设计-7">
            <a:extLst>
              <a:ext uri="{FF2B5EF4-FFF2-40B4-BE49-F238E27FC236}">
                <a16:creationId xmlns:a16="http://schemas.microsoft.com/office/drawing/2014/main" id="{4E7BF047-7DE4-343F-ABC1-1C6984366D2C}"/>
              </a:ext>
            </a:extLst>
          </p:cNvPr>
          <p:cNvSpPr txBox="1"/>
          <p:nvPr/>
        </p:nvSpPr>
        <p:spPr>
          <a:xfrm>
            <a:off x="1841500" y="2346668"/>
            <a:ext cx="393699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</a:t>
            </a:r>
            <a:b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完成情况</a:t>
            </a:r>
          </a:p>
        </p:txBody>
      </p:sp>
      <p:sp>
        <p:nvSpPr>
          <p:cNvPr id="31" name="爱设计-8">
            <a:extLst>
              <a:ext uri="{FF2B5EF4-FFF2-40B4-BE49-F238E27FC236}">
                <a16:creationId xmlns:a16="http://schemas.microsoft.com/office/drawing/2014/main" id="{C1A29471-99A3-03D7-E214-7F2DE4F5602C}"/>
              </a:ext>
            </a:extLst>
          </p:cNvPr>
          <p:cNvSpPr txBox="1"/>
          <p:nvPr/>
        </p:nvSpPr>
        <p:spPr>
          <a:xfrm>
            <a:off x="1897604" y="4779260"/>
            <a:ext cx="326875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Completion of work</a:t>
            </a:r>
          </a:p>
        </p:txBody>
      </p:sp>
      <p:sp>
        <p:nvSpPr>
          <p:cNvPr id="42" name="爱设计-9">
            <a:extLst>
              <a:ext uri="{FF2B5EF4-FFF2-40B4-BE49-F238E27FC236}">
                <a16:creationId xmlns:a16="http://schemas.microsoft.com/office/drawing/2014/main" id="{7DB27354-6A8F-FED3-2CE2-88DE241A3B7F}"/>
              </a:ext>
            </a:extLst>
          </p:cNvPr>
          <p:cNvSpPr txBox="1"/>
          <p:nvPr/>
        </p:nvSpPr>
        <p:spPr>
          <a:xfrm>
            <a:off x="204570" y="1930840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爱设计-10">
            <a:extLst>
              <a:ext uri="{FF2B5EF4-FFF2-40B4-BE49-F238E27FC236}">
                <a16:creationId xmlns:a16="http://schemas.microsoft.com/office/drawing/2014/main" id="{233EECC1-4826-EB61-7833-BD37EFA51595}"/>
              </a:ext>
            </a:extLst>
          </p:cNvPr>
          <p:cNvSpPr txBox="1"/>
          <p:nvPr/>
        </p:nvSpPr>
        <p:spPr>
          <a:xfrm>
            <a:off x="204570" y="2806503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02.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爱设计-11">
            <a:extLst>
              <a:ext uri="{FF2B5EF4-FFF2-40B4-BE49-F238E27FC236}">
                <a16:creationId xmlns:a16="http://schemas.microsoft.com/office/drawing/2014/main" id="{D51AFFFC-E1E8-C912-6B8C-CE24F76B3B18}"/>
              </a:ext>
            </a:extLst>
          </p:cNvPr>
          <p:cNvSpPr txBox="1"/>
          <p:nvPr/>
        </p:nvSpPr>
        <p:spPr>
          <a:xfrm>
            <a:off x="204570" y="3682166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03.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爱设计-12">
            <a:extLst>
              <a:ext uri="{FF2B5EF4-FFF2-40B4-BE49-F238E27FC236}">
                <a16:creationId xmlns:a16="http://schemas.microsoft.com/office/drawing/2014/main" id="{F35E4A0C-2976-4C14-5876-90BCA0054872}"/>
              </a:ext>
            </a:extLst>
          </p:cNvPr>
          <p:cNvSpPr txBox="1"/>
          <p:nvPr/>
        </p:nvSpPr>
        <p:spPr>
          <a:xfrm>
            <a:off x="204570" y="4557829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04.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08496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爱设计-1">
            <a:extLst>
              <a:ext uri="{FF2B5EF4-FFF2-40B4-BE49-F238E27FC236}">
                <a16:creationId xmlns:a16="http://schemas.microsoft.com/office/drawing/2014/main" id="{BF1AB720-BBD1-A8EC-78BA-E93534E34253}"/>
              </a:ext>
            </a:extLst>
          </p:cNvPr>
          <p:cNvGrpSpPr/>
          <p:nvPr/>
        </p:nvGrpSpPr>
        <p:grpSpPr>
          <a:xfrm>
            <a:off x="557834" y="512941"/>
            <a:ext cx="10435286" cy="5981555"/>
            <a:chOff x="557834" y="512941"/>
            <a:chExt cx="10435286" cy="5981555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D744E07-AB10-5EA8-B502-046676CAAA16}"/>
                </a:ext>
              </a:extLst>
            </p:cNvPr>
            <p:cNvGrpSpPr/>
            <p:nvPr/>
          </p:nvGrpSpPr>
          <p:grpSpPr>
            <a:xfrm>
              <a:off x="1198880" y="1308398"/>
              <a:ext cx="9794240" cy="5186098"/>
              <a:chOff x="1198880" y="1358176"/>
              <a:chExt cx="9794240" cy="5186098"/>
            </a:xfrm>
          </p:grpSpPr>
          <p:sp>
            <p:nvSpPr>
              <p:cNvPr id="2" name="爱设计-1-1">
                <a:extLst>
                  <a:ext uri="{FF2B5EF4-FFF2-40B4-BE49-F238E27FC236}">
                    <a16:creationId xmlns:a16="http://schemas.microsoft.com/office/drawing/2014/main" id="{CD524A29-7981-162A-2CEF-DE4C6348B9B2}"/>
                  </a:ext>
                </a:extLst>
              </p:cNvPr>
              <p:cNvSpPr/>
              <p:nvPr/>
            </p:nvSpPr>
            <p:spPr>
              <a:xfrm rot="16200000" flipH="1">
                <a:off x="1569282" y="2738918"/>
                <a:ext cx="2807583" cy="2559947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  <a:ln w="635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爱设计-1-2">
                <a:extLst>
                  <a:ext uri="{FF2B5EF4-FFF2-40B4-BE49-F238E27FC236}">
                    <a16:creationId xmlns:a16="http://schemas.microsoft.com/office/drawing/2014/main" id="{650BCD8F-4696-DACB-EC5A-94BF043F052E}"/>
                  </a:ext>
                </a:extLst>
              </p:cNvPr>
              <p:cNvSpPr/>
              <p:nvPr/>
            </p:nvSpPr>
            <p:spPr>
              <a:xfrm rot="16200000" flipH="1">
                <a:off x="4686857" y="2738920"/>
                <a:ext cx="2807585" cy="2559947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  <a:ln w="635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爱设计-1-3">
                <a:extLst>
                  <a:ext uri="{FF2B5EF4-FFF2-40B4-BE49-F238E27FC236}">
                    <a16:creationId xmlns:a16="http://schemas.microsoft.com/office/drawing/2014/main" id="{BFD0809B-9164-C25E-EA41-BB0620F501EF}"/>
                  </a:ext>
                </a:extLst>
              </p:cNvPr>
              <p:cNvSpPr/>
              <p:nvPr/>
            </p:nvSpPr>
            <p:spPr>
              <a:xfrm rot="16200000" flipH="1">
                <a:off x="7815136" y="2738918"/>
                <a:ext cx="2807583" cy="2559947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  <a:ln w="635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爱设计-4">
                <a:extLst>
                  <a:ext uri="{FF2B5EF4-FFF2-40B4-BE49-F238E27FC236}">
                    <a16:creationId xmlns:a16="http://schemas.microsoft.com/office/drawing/2014/main" id="{B6F1F5D0-285E-16E6-58B1-B22F7FD1B886}"/>
                  </a:ext>
                </a:extLst>
              </p:cNvPr>
              <p:cNvGrpSpPr/>
              <p:nvPr/>
            </p:nvGrpSpPr>
            <p:grpSpPr>
              <a:xfrm>
                <a:off x="2969269" y="1805943"/>
                <a:ext cx="6283173" cy="769830"/>
                <a:chOff x="2714292" y="2041882"/>
                <a:chExt cx="6283173" cy="644491"/>
              </a:xfrm>
            </p:grpSpPr>
            <p:cxnSp>
              <p:nvCxnSpPr>
                <p:cNvPr id="6" name="爱设计-1-4">
                  <a:extLst>
                    <a:ext uri="{FF2B5EF4-FFF2-40B4-BE49-F238E27FC236}">
                      <a16:creationId xmlns:a16="http://schemas.microsoft.com/office/drawing/2014/main" id="{F8336175-673F-7557-57B7-4535629A94D9}"/>
                    </a:ext>
                  </a:extLst>
                </p:cNvPr>
                <p:cNvCxnSpPr>
                  <a:cxnSpLocks/>
                  <a:endCxn id="8" idx="2"/>
                </p:cNvCxnSpPr>
                <p:nvPr/>
              </p:nvCxnSpPr>
              <p:spPr>
                <a:xfrm flipH="1" flipV="1">
                  <a:off x="5841023" y="2041882"/>
                  <a:ext cx="1548" cy="642388"/>
                </a:xfrm>
                <a:prstGeom prst="line">
                  <a:avLst/>
                </a:prstGeom>
                <a:noFill/>
                <a:ln w="19050">
                  <a:solidFill>
                    <a:schemeClr val="bg1">
                      <a:lumMod val="50000"/>
                      <a:alpha val="50000"/>
                    </a:schemeClr>
                  </a:solidFill>
                  <a:prstDash val="sysDot"/>
                  <a:headEnd type="triangle" w="sm" len="sm"/>
                  <a:tailEnd type="none" w="sm" len="sm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7" name="爱设计-1-5">
                  <a:extLst>
                    <a:ext uri="{FF2B5EF4-FFF2-40B4-BE49-F238E27FC236}">
                      <a16:creationId xmlns:a16="http://schemas.microsoft.com/office/drawing/2014/main" id="{0B9CAB38-F43F-27AD-0D92-FC0963E0A0D2}"/>
                    </a:ext>
                  </a:extLst>
                </p:cNvPr>
                <p:cNvSpPr/>
                <p:nvPr/>
              </p:nvSpPr>
              <p:spPr>
                <a:xfrm rot="16200000">
                  <a:off x="5634384" y="-676709"/>
                  <a:ext cx="442990" cy="6283173"/>
                </a:xfrm>
                <a:custGeom>
                  <a:avLst/>
                  <a:gdLst>
                    <a:gd name="connsiteX0" fmla="*/ 0 w 1320800"/>
                    <a:gd name="connsiteY0" fmla="*/ 0 h 3236640"/>
                    <a:gd name="connsiteX1" fmla="*/ 1320800 w 1320800"/>
                    <a:gd name="connsiteY1" fmla="*/ 0 h 3236640"/>
                    <a:gd name="connsiteX2" fmla="*/ 1320800 w 1320800"/>
                    <a:gd name="connsiteY2" fmla="*/ 3236640 h 3236640"/>
                    <a:gd name="connsiteX3" fmla="*/ 0 w 1320800"/>
                    <a:gd name="connsiteY3" fmla="*/ 3236640 h 3236640"/>
                    <a:gd name="connsiteX4" fmla="*/ 0 w 1320800"/>
                    <a:gd name="connsiteY4" fmla="*/ 0 h 3236640"/>
                    <a:gd name="connsiteX0" fmla="*/ 7256 w 1328056"/>
                    <a:gd name="connsiteY0" fmla="*/ 0 h 3236640"/>
                    <a:gd name="connsiteX1" fmla="*/ 1328056 w 1328056"/>
                    <a:gd name="connsiteY1" fmla="*/ 0 h 3236640"/>
                    <a:gd name="connsiteX2" fmla="*/ 1328056 w 1328056"/>
                    <a:gd name="connsiteY2" fmla="*/ 3236640 h 3236640"/>
                    <a:gd name="connsiteX3" fmla="*/ 7256 w 1328056"/>
                    <a:gd name="connsiteY3" fmla="*/ 3236640 h 3236640"/>
                    <a:gd name="connsiteX4" fmla="*/ 0 w 1328056"/>
                    <a:gd name="connsiteY4" fmla="*/ 1640115 h 3236640"/>
                    <a:gd name="connsiteX5" fmla="*/ 7256 w 1328056"/>
                    <a:gd name="connsiteY5" fmla="*/ 0 h 3236640"/>
                    <a:gd name="connsiteX0" fmla="*/ 0 w 1328056"/>
                    <a:gd name="connsiteY0" fmla="*/ 1640115 h 3236640"/>
                    <a:gd name="connsiteX1" fmla="*/ 7256 w 1328056"/>
                    <a:gd name="connsiteY1" fmla="*/ 0 h 3236640"/>
                    <a:gd name="connsiteX2" fmla="*/ 1328056 w 1328056"/>
                    <a:gd name="connsiteY2" fmla="*/ 0 h 3236640"/>
                    <a:gd name="connsiteX3" fmla="*/ 1328056 w 1328056"/>
                    <a:gd name="connsiteY3" fmla="*/ 3236640 h 3236640"/>
                    <a:gd name="connsiteX4" fmla="*/ 7256 w 1328056"/>
                    <a:gd name="connsiteY4" fmla="*/ 3236640 h 3236640"/>
                    <a:gd name="connsiteX5" fmla="*/ 91440 w 1328056"/>
                    <a:gd name="connsiteY5" fmla="*/ 1731555 h 3236640"/>
                    <a:gd name="connsiteX0" fmla="*/ 0 w 1328056"/>
                    <a:gd name="connsiteY0" fmla="*/ 1640115 h 3236640"/>
                    <a:gd name="connsiteX1" fmla="*/ 7256 w 1328056"/>
                    <a:gd name="connsiteY1" fmla="*/ 0 h 3236640"/>
                    <a:gd name="connsiteX2" fmla="*/ 1328056 w 1328056"/>
                    <a:gd name="connsiteY2" fmla="*/ 0 h 3236640"/>
                    <a:gd name="connsiteX3" fmla="*/ 1328056 w 1328056"/>
                    <a:gd name="connsiteY3" fmla="*/ 3236640 h 3236640"/>
                    <a:gd name="connsiteX4" fmla="*/ 7256 w 1328056"/>
                    <a:gd name="connsiteY4" fmla="*/ 3236640 h 3236640"/>
                    <a:gd name="connsiteX0" fmla="*/ 0 w 1320800"/>
                    <a:gd name="connsiteY0" fmla="*/ 0 h 3236640"/>
                    <a:gd name="connsiteX1" fmla="*/ 1320800 w 1320800"/>
                    <a:gd name="connsiteY1" fmla="*/ 0 h 3236640"/>
                    <a:gd name="connsiteX2" fmla="*/ 1320800 w 1320800"/>
                    <a:gd name="connsiteY2" fmla="*/ 3236640 h 3236640"/>
                    <a:gd name="connsiteX3" fmla="*/ 0 w 1320800"/>
                    <a:gd name="connsiteY3" fmla="*/ 3236640 h 3236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0800" h="3236640">
                      <a:moveTo>
                        <a:pt x="0" y="0"/>
                      </a:moveTo>
                      <a:lnTo>
                        <a:pt x="1320800" y="0"/>
                      </a:lnTo>
                      <a:lnTo>
                        <a:pt x="1320800" y="3236640"/>
                      </a:lnTo>
                      <a:lnTo>
                        <a:pt x="0" y="3236640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50000"/>
                      <a:alpha val="50000"/>
                    </a:schemeClr>
                  </a:solidFill>
                  <a:prstDash val="sysDot"/>
                  <a:headEnd type="triangle" w="sm" len="sm"/>
                  <a:tailEnd type="triangle" w="sm" len="sm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" name="爱设计-1-6">
                <a:extLst>
                  <a:ext uri="{FF2B5EF4-FFF2-40B4-BE49-F238E27FC236}">
                    <a16:creationId xmlns:a16="http://schemas.microsoft.com/office/drawing/2014/main" id="{3BB36F21-9CF4-36D8-D9AA-4D42C5F4B153}"/>
                  </a:ext>
                </a:extLst>
              </p:cNvPr>
              <p:cNvSpPr txBox="1"/>
              <p:nvPr/>
            </p:nvSpPr>
            <p:spPr>
              <a:xfrm>
                <a:off x="3510987" y="1358176"/>
                <a:ext cx="5170026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内容创意全链路服务公司</a:t>
                </a:r>
              </a:p>
            </p:txBody>
          </p:sp>
          <p:grpSp>
            <p:nvGrpSpPr>
              <p:cNvPr id="9" name="爱设计-6">
                <a:extLst>
                  <a:ext uri="{FF2B5EF4-FFF2-40B4-BE49-F238E27FC236}">
                    <a16:creationId xmlns:a16="http://schemas.microsoft.com/office/drawing/2014/main" id="{690687F1-2D3E-F134-551B-6554122EBEC5}"/>
                  </a:ext>
                </a:extLst>
              </p:cNvPr>
              <p:cNvGrpSpPr/>
              <p:nvPr/>
            </p:nvGrpSpPr>
            <p:grpSpPr>
              <a:xfrm>
                <a:off x="2116134" y="3728233"/>
                <a:ext cx="1605697" cy="1645139"/>
                <a:chOff x="2116134" y="3499634"/>
                <a:chExt cx="1605697" cy="1645139"/>
              </a:xfrm>
            </p:grpSpPr>
            <p:sp>
              <p:nvSpPr>
                <p:cNvPr id="10" name="爱设计-1-7">
                  <a:extLst>
                    <a:ext uri="{FF2B5EF4-FFF2-40B4-BE49-F238E27FC236}">
                      <a16:creationId xmlns:a16="http://schemas.microsoft.com/office/drawing/2014/main" id="{89202D44-DFB2-FB7F-E3A5-A4D1205AD291}"/>
                    </a:ext>
                  </a:extLst>
                </p:cNvPr>
                <p:cNvSpPr/>
                <p:nvPr/>
              </p:nvSpPr>
              <p:spPr>
                <a:xfrm>
                  <a:off x="2116134" y="3506252"/>
                  <a:ext cx="1605697" cy="300220"/>
                </a:xfrm>
                <a:prstGeom prst="roundRect">
                  <a:avLst/>
                </a:prstGeom>
                <a:solidFill>
                  <a:schemeClr val="accent1"/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" name="爱设计-1-8">
                  <a:extLst>
                    <a:ext uri="{FF2B5EF4-FFF2-40B4-BE49-F238E27FC236}">
                      <a16:creationId xmlns:a16="http://schemas.microsoft.com/office/drawing/2014/main" id="{6D127CD7-9FDA-72AA-8C86-9A2FEFD9F307}"/>
                    </a:ext>
                  </a:extLst>
                </p:cNvPr>
                <p:cNvSpPr txBox="1"/>
                <p:nvPr/>
              </p:nvSpPr>
              <p:spPr>
                <a:xfrm>
                  <a:off x="2513803" y="3499634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" name="爱设计-1-9">
                  <a:extLst>
                    <a:ext uri="{FF2B5EF4-FFF2-40B4-BE49-F238E27FC236}">
                      <a16:creationId xmlns:a16="http://schemas.microsoft.com/office/drawing/2014/main" id="{77B425DC-B0E2-9B4B-CF4C-1387D67568E2}"/>
                    </a:ext>
                  </a:extLst>
                </p:cNvPr>
                <p:cNvSpPr/>
                <p:nvPr/>
              </p:nvSpPr>
              <p:spPr>
                <a:xfrm>
                  <a:off x="2116134" y="3951279"/>
                  <a:ext cx="1605697" cy="300220"/>
                </a:xfrm>
                <a:prstGeom prst="roundRect">
                  <a:avLst/>
                </a:prstGeom>
                <a:solidFill>
                  <a:schemeClr val="accent1"/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" name="爱设计-1-10">
                  <a:extLst>
                    <a:ext uri="{FF2B5EF4-FFF2-40B4-BE49-F238E27FC236}">
                      <a16:creationId xmlns:a16="http://schemas.microsoft.com/office/drawing/2014/main" id="{759DE20D-1409-AF41-730F-461D26E2021F}"/>
                    </a:ext>
                  </a:extLst>
                </p:cNvPr>
                <p:cNvSpPr/>
                <p:nvPr/>
              </p:nvSpPr>
              <p:spPr>
                <a:xfrm>
                  <a:off x="2116134" y="4396306"/>
                  <a:ext cx="1605697" cy="300220"/>
                </a:xfrm>
                <a:prstGeom prst="roundRect">
                  <a:avLst/>
                </a:prstGeom>
                <a:solidFill>
                  <a:schemeClr val="accent1"/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爱设计-1-11">
                  <a:extLst>
                    <a:ext uri="{FF2B5EF4-FFF2-40B4-BE49-F238E27FC236}">
                      <a16:creationId xmlns:a16="http://schemas.microsoft.com/office/drawing/2014/main" id="{403B0367-F8D9-D96E-24C1-A5064DCD1CE9}"/>
                    </a:ext>
                  </a:extLst>
                </p:cNvPr>
                <p:cNvSpPr/>
                <p:nvPr/>
              </p:nvSpPr>
              <p:spPr>
                <a:xfrm>
                  <a:off x="2116134" y="4841333"/>
                  <a:ext cx="1605697" cy="300220"/>
                </a:xfrm>
                <a:prstGeom prst="roundRect">
                  <a:avLst/>
                </a:prstGeom>
                <a:solidFill>
                  <a:schemeClr val="accent1"/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" name="爱设计-1-12">
                  <a:extLst>
                    <a:ext uri="{FF2B5EF4-FFF2-40B4-BE49-F238E27FC236}">
                      <a16:creationId xmlns:a16="http://schemas.microsoft.com/office/drawing/2014/main" id="{0225C325-9DFC-4315-4D1C-D98C4B40E9D4}"/>
                    </a:ext>
                  </a:extLst>
                </p:cNvPr>
                <p:cNvSpPr txBox="1"/>
                <p:nvPr/>
              </p:nvSpPr>
              <p:spPr>
                <a:xfrm>
                  <a:off x="2513803" y="3951533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爱设计-1-13">
                  <a:extLst>
                    <a:ext uri="{FF2B5EF4-FFF2-40B4-BE49-F238E27FC236}">
                      <a16:creationId xmlns:a16="http://schemas.microsoft.com/office/drawing/2014/main" id="{A103D165-C701-AF29-B769-8399C7BE36F8}"/>
                    </a:ext>
                  </a:extLst>
                </p:cNvPr>
                <p:cNvSpPr txBox="1"/>
                <p:nvPr/>
              </p:nvSpPr>
              <p:spPr>
                <a:xfrm>
                  <a:off x="2513803" y="4403433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1-14">
                  <a:extLst>
                    <a:ext uri="{FF2B5EF4-FFF2-40B4-BE49-F238E27FC236}">
                      <a16:creationId xmlns:a16="http://schemas.microsoft.com/office/drawing/2014/main" id="{7F7E117B-1291-687C-54C1-F6DEAB60CAED}"/>
                    </a:ext>
                  </a:extLst>
                </p:cNvPr>
                <p:cNvSpPr txBox="1"/>
                <p:nvPr/>
              </p:nvSpPr>
              <p:spPr>
                <a:xfrm>
                  <a:off x="2513803" y="4855332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8" name="爱设计-7">
                <a:extLst>
                  <a:ext uri="{FF2B5EF4-FFF2-40B4-BE49-F238E27FC236}">
                    <a16:creationId xmlns:a16="http://schemas.microsoft.com/office/drawing/2014/main" id="{4E00790B-5236-F11A-2B71-D781589BC786}"/>
                  </a:ext>
                </a:extLst>
              </p:cNvPr>
              <p:cNvGrpSpPr/>
              <p:nvPr/>
            </p:nvGrpSpPr>
            <p:grpSpPr>
              <a:xfrm>
                <a:off x="5319160" y="3728233"/>
                <a:ext cx="1605698" cy="1645139"/>
                <a:chOff x="5319160" y="3499634"/>
                <a:chExt cx="1605698" cy="1645139"/>
              </a:xfrm>
            </p:grpSpPr>
            <p:sp>
              <p:nvSpPr>
                <p:cNvPr id="19" name="爱设计-1-15">
                  <a:extLst>
                    <a:ext uri="{FF2B5EF4-FFF2-40B4-BE49-F238E27FC236}">
                      <a16:creationId xmlns:a16="http://schemas.microsoft.com/office/drawing/2014/main" id="{426A02E7-BD63-B335-B694-5E40CC51C0E2}"/>
                    </a:ext>
                  </a:extLst>
                </p:cNvPr>
                <p:cNvSpPr/>
                <p:nvPr/>
              </p:nvSpPr>
              <p:spPr>
                <a:xfrm>
                  <a:off x="5319160" y="3506408"/>
                  <a:ext cx="1605698" cy="300220"/>
                </a:xfrm>
                <a:prstGeom prst="roundRect">
                  <a:avLst/>
                </a:prstGeom>
                <a:solidFill>
                  <a:schemeClr val="accent2"/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" name="爱设计-1-16">
                  <a:extLst>
                    <a:ext uri="{FF2B5EF4-FFF2-40B4-BE49-F238E27FC236}">
                      <a16:creationId xmlns:a16="http://schemas.microsoft.com/office/drawing/2014/main" id="{5C3A4218-E9AE-E7A6-6F04-EB0C069BDF22}"/>
                    </a:ext>
                  </a:extLst>
                </p:cNvPr>
                <p:cNvSpPr/>
                <p:nvPr/>
              </p:nvSpPr>
              <p:spPr>
                <a:xfrm>
                  <a:off x="5319160" y="3951435"/>
                  <a:ext cx="1605698" cy="300220"/>
                </a:xfrm>
                <a:prstGeom prst="roundRect">
                  <a:avLst/>
                </a:prstGeom>
                <a:solidFill>
                  <a:schemeClr val="accent2"/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" name="爱设计-1-17">
                  <a:extLst>
                    <a:ext uri="{FF2B5EF4-FFF2-40B4-BE49-F238E27FC236}">
                      <a16:creationId xmlns:a16="http://schemas.microsoft.com/office/drawing/2014/main" id="{C9EB0F1C-60C5-1C5B-5E7E-05DFF6D7E66C}"/>
                    </a:ext>
                  </a:extLst>
                </p:cNvPr>
                <p:cNvSpPr/>
                <p:nvPr/>
              </p:nvSpPr>
              <p:spPr>
                <a:xfrm>
                  <a:off x="5319160" y="4396463"/>
                  <a:ext cx="1605698" cy="300220"/>
                </a:xfrm>
                <a:prstGeom prst="roundRect">
                  <a:avLst/>
                </a:prstGeom>
                <a:solidFill>
                  <a:schemeClr val="accent2"/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爱设计-1-18">
                  <a:extLst>
                    <a:ext uri="{FF2B5EF4-FFF2-40B4-BE49-F238E27FC236}">
                      <a16:creationId xmlns:a16="http://schemas.microsoft.com/office/drawing/2014/main" id="{A4FB4D2C-8C2A-8613-C6E2-4ED3A28A7C8E}"/>
                    </a:ext>
                  </a:extLst>
                </p:cNvPr>
                <p:cNvSpPr/>
                <p:nvPr/>
              </p:nvSpPr>
              <p:spPr>
                <a:xfrm>
                  <a:off x="5319160" y="4841568"/>
                  <a:ext cx="1605698" cy="300220"/>
                </a:xfrm>
                <a:prstGeom prst="roundRect">
                  <a:avLst/>
                </a:prstGeom>
                <a:solidFill>
                  <a:schemeClr val="accent2"/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爱设计-1-19">
                  <a:extLst>
                    <a:ext uri="{FF2B5EF4-FFF2-40B4-BE49-F238E27FC236}">
                      <a16:creationId xmlns:a16="http://schemas.microsoft.com/office/drawing/2014/main" id="{ECD37892-6189-B12A-E1C4-3122B9296488}"/>
                    </a:ext>
                  </a:extLst>
                </p:cNvPr>
                <p:cNvSpPr txBox="1"/>
                <p:nvPr/>
              </p:nvSpPr>
              <p:spPr>
                <a:xfrm>
                  <a:off x="5728136" y="3499634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爱设计-1-20">
                  <a:extLst>
                    <a:ext uri="{FF2B5EF4-FFF2-40B4-BE49-F238E27FC236}">
                      <a16:creationId xmlns:a16="http://schemas.microsoft.com/office/drawing/2014/main" id="{B4984345-BF2E-2BDD-E928-6FBB916610ED}"/>
                    </a:ext>
                  </a:extLst>
                </p:cNvPr>
                <p:cNvSpPr txBox="1"/>
                <p:nvPr/>
              </p:nvSpPr>
              <p:spPr>
                <a:xfrm>
                  <a:off x="5728136" y="3951533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爱设计-1-21">
                  <a:extLst>
                    <a:ext uri="{FF2B5EF4-FFF2-40B4-BE49-F238E27FC236}">
                      <a16:creationId xmlns:a16="http://schemas.microsoft.com/office/drawing/2014/main" id="{EA8F7CCE-DB7A-9EDC-48F0-E74C77F25374}"/>
                    </a:ext>
                  </a:extLst>
                </p:cNvPr>
                <p:cNvSpPr txBox="1"/>
                <p:nvPr/>
              </p:nvSpPr>
              <p:spPr>
                <a:xfrm>
                  <a:off x="5728136" y="4403433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爱设计-1-22">
                  <a:extLst>
                    <a:ext uri="{FF2B5EF4-FFF2-40B4-BE49-F238E27FC236}">
                      <a16:creationId xmlns:a16="http://schemas.microsoft.com/office/drawing/2014/main" id="{E0A968D2-CDD3-B650-5685-F693C158591F}"/>
                    </a:ext>
                  </a:extLst>
                </p:cNvPr>
                <p:cNvSpPr txBox="1"/>
                <p:nvPr/>
              </p:nvSpPr>
              <p:spPr>
                <a:xfrm>
                  <a:off x="5728136" y="4855332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7" name="爱设计-8">
                <a:extLst>
                  <a:ext uri="{FF2B5EF4-FFF2-40B4-BE49-F238E27FC236}">
                    <a16:creationId xmlns:a16="http://schemas.microsoft.com/office/drawing/2014/main" id="{CA1C0CB6-E037-370F-7067-EA3BC3DBFB85}"/>
                  </a:ext>
                </a:extLst>
              </p:cNvPr>
              <p:cNvGrpSpPr/>
              <p:nvPr/>
            </p:nvGrpSpPr>
            <p:grpSpPr>
              <a:xfrm>
                <a:off x="8470168" y="3728233"/>
                <a:ext cx="1605698" cy="1645139"/>
                <a:chOff x="8470168" y="3499634"/>
                <a:chExt cx="1605698" cy="1645139"/>
              </a:xfrm>
            </p:grpSpPr>
            <p:sp>
              <p:nvSpPr>
                <p:cNvPr id="28" name="爱设计-1-23">
                  <a:extLst>
                    <a:ext uri="{FF2B5EF4-FFF2-40B4-BE49-F238E27FC236}">
                      <a16:creationId xmlns:a16="http://schemas.microsoft.com/office/drawing/2014/main" id="{56718EE6-E40E-C09B-10E5-957CA27143EE}"/>
                    </a:ext>
                  </a:extLst>
                </p:cNvPr>
                <p:cNvSpPr/>
                <p:nvPr/>
              </p:nvSpPr>
              <p:spPr>
                <a:xfrm>
                  <a:off x="8470168" y="3506408"/>
                  <a:ext cx="1605698" cy="300220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爱设计-1-24">
                  <a:extLst>
                    <a:ext uri="{FF2B5EF4-FFF2-40B4-BE49-F238E27FC236}">
                      <a16:creationId xmlns:a16="http://schemas.microsoft.com/office/drawing/2014/main" id="{B1AB48C2-AA37-96E0-3C56-6527EFFAFCF1}"/>
                    </a:ext>
                  </a:extLst>
                </p:cNvPr>
                <p:cNvSpPr/>
                <p:nvPr/>
              </p:nvSpPr>
              <p:spPr>
                <a:xfrm>
                  <a:off x="8470168" y="3951435"/>
                  <a:ext cx="1605698" cy="300220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爱设计-1-25">
                  <a:extLst>
                    <a:ext uri="{FF2B5EF4-FFF2-40B4-BE49-F238E27FC236}">
                      <a16:creationId xmlns:a16="http://schemas.microsoft.com/office/drawing/2014/main" id="{82379C5A-A3D1-F1C5-24DB-FA524E59FCBE}"/>
                    </a:ext>
                  </a:extLst>
                </p:cNvPr>
                <p:cNvSpPr/>
                <p:nvPr/>
              </p:nvSpPr>
              <p:spPr>
                <a:xfrm>
                  <a:off x="8470168" y="4396463"/>
                  <a:ext cx="1605698" cy="300220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爱设计-1-26">
                  <a:extLst>
                    <a:ext uri="{FF2B5EF4-FFF2-40B4-BE49-F238E27FC236}">
                      <a16:creationId xmlns:a16="http://schemas.microsoft.com/office/drawing/2014/main" id="{146DDBB4-4A14-6F71-D294-F8456BE8DE54}"/>
                    </a:ext>
                  </a:extLst>
                </p:cNvPr>
                <p:cNvSpPr/>
                <p:nvPr/>
              </p:nvSpPr>
              <p:spPr>
                <a:xfrm>
                  <a:off x="8470168" y="4841568"/>
                  <a:ext cx="1605698" cy="300220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84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 panose="00020600040101010101" pitchFamily="18" charset="-122"/>
                    <a:cs typeface="OPPOSans M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爱设计-1-27">
                  <a:extLst>
                    <a:ext uri="{FF2B5EF4-FFF2-40B4-BE49-F238E27FC236}">
                      <a16:creationId xmlns:a16="http://schemas.microsoft.com/office/drawing/2014/main" id="{F5C758A8-EA8B-F76E-2FF4-4E1DC1F8B4CA}"/>
                    </a:ext>
                  </a:extLst>
                </p:cNvPr>
                <p:cNvSpPr txBox="1"/>
                <p:nvPr/>
              </p:nvSpPr>
              <p:spPr>
                <a:xfrm>
                  <a:off x="8867884" y="3499634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爱设计-1-28">
                  <a:extLst>
                    <a:ext uri="{FF2B5EF4-FFF2-40B4-BE49-F238E27FC236}">
                      <a16:creationId xmlns:a16="http://schemas.microsoft.com/office/drawing/2014/main" id="{F7EC9B01-9C28-A6AF-E9CF-C6D837189F09}"/>
                    </a:ext>
                  </a:extLst>
                </p:cNvPr>
                <p:cNvSpPr txBox="1"/>
                <p:nvPr/>
              </p:nvSpPr>
              <p:spPr>
                <a:xfrm>
                  <a:off x="8867884" y="3951533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爱设计-1-29">
                  <a:extLst>
                    <a:ext uri="{FF2B5EF4-FFF2-40B4-BE49-F238E27FC236}">
                      <a16:creationId xmlns:a16="http://schemas.microsoft.com/office/drawing/2014/main" id="{2ABA25C0-7714-51C0-E088-BF6495060737}"/>
                    </a:ext>
                  </a:extLst>
                </p:cNvPr>
                <p:cNvSpPr txBox="1"/>
                <p:nvPr/>
              </p:nvSpPr>
              <p:spPr>
                <a:xfrm>
                  <a:off x="8867884" y="4403433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" name="爱设计-1-30">
                  <a:extLst>
                    <a:ext uri="{FF2B5EF4-FFF2-40B4-BE49-F238E27FC236}">
                      <a16:creationId xmlns:a16="http://schemas.microsoft.com/office/drawing/2014/main" id="{F5B03C32-A64F-E630-0CAE-12D9750879B4}"/>
                    </a:ext>
                  </a:extLst>
                </p:cNvPr>
                <p:cNvSpPr txBox="1"/>
                <p:nvPr/>
              </p:nvSpPr>
              <p:spPr>
                <a:xfrm>
                  <a:off x="8867884" y="4855332"/>
                  <a:ext cx="820137" cy="289441"/>
                </a:xfrm>
                <a:prstGeom prst="round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100" dirty="0">
                      <a:solidFill>
                        <a:schemeClr val="bg1"/>
                      </a:solidFill>
                    </a:rPr>
                    <a:t>Title Here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6" name="爱设计-1-31">
                <a:extLst>
                  <a:ext uri="{FF2B5EF4-FFF2-40B4-BE49-F238E27FC236}">
                    <a16:creationId xmlns:a16="http://schemas.microsoft.com/office/drawing/2014/main" id="{79AB3A81-F035-6815-B760-201BB4CE903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51598" y="2814840"/>
                <a:ext cx="1842950" cy="73884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64008" tIns="32004" rIns="64008" bIns="32004" anchor="t" anchorCtr="0">
                <a:noAutofit/>
              </a:bodyPr>
              <a:lstStyle/>
              <a:p>
                <a:pPr algn="ctr">
                  <a:lnSpc>
                    <a:spcPct val="130000"/>
                  </a:lnSpc>
                  <a:buSzPct val="25000"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基于全社交媒体平台进行全域流量整合营销，借助数据中台</a:t>
                </a:r>
                <a:r>
                  <a:rPr lang="en-US" altLang="zh-CN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KolRank</a:t>
                </a:r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7" name="爱设计-1-32">
                <a:extLst>
                  <a:ext uri="{FF2B5EF4-FFF2-40B4-BE49-F238E27FC236}">
                    <a16:creationId xmlns:a16="http://schemas.microsoft.com/office/drawing/2014/main" id="{56C1CC70-B759-DE8E-7E36-625FF4358C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69174" y="2814840"/>
                <a:ext cx="1842950" cy="73884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64008" tIns="32004" rIns="64008" bIns="32004" anchor="t" anchorCtr="0">
                <a:noAutofit/>
              </a:bodyPr>
              <a:lstStyle/>
              <a:p>
                <a:pPr algn="ctr">
                  <a:lnSpc>
                    <a:spcPct val="130000"/>
                  </a:lnSpc>
                  <a:buSzPct val="25000"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以优质内容作为营销输出核心，承载品牌内核，引发用户的情感共鸣</a:t>
                </a:r>
              </a:p>
            </p:txBody>
          </p:sp>
          <p:sp>
            <p:nvSpPr>
              <p:cNvPr id="38" name="爱设计-1-33">
                <a:extLst>
                  <a:ext uri="{FF2B5EF4-FFF2-40B4-BE49-F238E27FC236}">
                    <a16:creationId xmlns:a16="http://schemas.microsoft.com/office/drawing/2014/main" id="{00D36C0E-F456-FFEB-98FB-31CAD2959A9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97452" y="2814840"/>
                <a:ext cx="1842950" cy="73884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64008" tIns="32004" rIns="64008" bIns="32004" anchor="t" anchorCtr="0">
                <a:noAutofit/>
              </a:bodyPr>
              <a:lstStyle/>
              <a:p>
                <a:pPr algn="ctr">
                  <a:lnSpc>
                    <a:spcPct val="130000"/>
                  </a:lnSpc>
                  <a:buSzPct val="25000"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在不同流量平台开设个人账户，传递品牌声量，对平台用户种草</a:t>
                </a:r>
              </a:p>
            </p:txBody>
          </p:sp>
          <p:sp>
            <p:nvSpPr>
              <p:cNvPr id="39" name="爱设计-1-34">
                <a:extLst>
                  <a:ext uri="{FF2B5EF4-FFF2-40B4-BE49-F238E27FC236}">
                    <a16:creationId xmlns:a16="http://schemas.microsoft.com/office/drawing/2014/main" id="{0F7B7DA5-AB20-610F-8061-44F88E2A9F5B}"/>
                  </a:ext>
                </a:extLst>
              </p:cNvPr>
              <p:cNvSpPr/>
              <p:nvPr/>
            </p:nvSpPr>
            <p:spPr>
              <a:xfrm rot="10800000" flipV="1">
                <a:off x="1198880" y="5702369"/>
                <a:ext cx="9794240" cy="841905"/>
              </a:xfrm>
              <a:prstGeom prst="roundRect">
                <a:avLst>
                  <a:gd name="adj" fmla="val 5338"/>
                </a:avLst>
              </a:prstGeom>
              <a:solidFill>
                <a:schemeClr val="bg1"/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爱设计-1-35">
                <a:extLst>
                  <a:ext uri="{FF2B5EF4-FFF2-40B4-BE49-F238E27FC236}">
                    <a16:creationId xmlns:a16="http://schemas.microsoft.com/office/drawing/2014/main" id="{1ABAE076-2E85-D4B0-5211-63E5D6B4E5A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29807" y="5725515"/>
                <a:ext cx="7116455" cy="79561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0" tIns="0" rIns="0" bIns="0" anchor="ctr" anchorCtr="0">
                <a:no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爱设计是一家智能创意科技公司，是国内领先的内容创意全链路服务公司，致力于构建“创意资源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+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智能创作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+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内容管理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+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投放分发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+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数据监测的内容创意全链路平台。</a:t>
                </a:r>
              </a:p>
            </p:txBody>
          </p:sp>
          <p:sp>
            <p:nvSpPr>
              <p:cNvPr id="41" name="爱设计-1-36">
                <a:extLst>
                  <a:ext uri="{FF2B5EF4-FFF2-40B4-BE49-F238E27FC236}">
                    <a16:creationId xmlns:a16="http://schemas.microsoft.com/office/drawing/2014/main" id="{FF557794-3F1F-4376-E6E4-52070770FC38}"/>
                  </a:ext>
                </a:extLst>
              </p:cNvPr>
              <p:cNvSpPr txBox="1"/>
              <p:nvPr/>
            </p:nvSpPr>
            <p:spPr>
              <a:xfrm>
                <a:off x="1545738" y="5780079"/>
                <a:ext cx="1984069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Pct val="25000"/>
                  <a:buFontTx/>
                  <a:buNone/>
                  <a:defRPr/>
                </a:pPr>
                <a:r>
                  <a:rPr kumimoji="0" lang="en-US" altLang="zh-CN" sz="4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2000+</a:t>
                </a:r>
                <a:endParaRPr kumimoji="0" lang="zh-CN" altLang="en-US" sz="4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92D7ABA-BBB5-0D58-D00F-4C4937E91E34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4" name="爱设计-1-37">
                <a:extLst>
                  <a:ext uri="{FF2B5EF4-FFF2-40B4-BE49-F238E27FC236}">
                    <a16:creationId xmlns:a16="http://schemas.microsoft.com/office/drawing/2014/main" id="{4D9FDC6A-97D6-E792-B7F4-A0C704746BAB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45" name="爱设计-1-38">
                <a:extLst>
                  <a:ext uri="{FF2B5EF4-FFF2-40B4-BE49-F238E27FC236}">
                    <a16:creationId xmlns:a16="http://schemas.microsoft.com/office/drawing/2014/main" id="{EFFDEDE3-18A1-00DF-5C59-F089D1A7FAD2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5699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爱设计-1">
            <a:extLst>
              <a:ext uri="{FF2B5EF4-FFF2-40B4-BE49-F238E27FC236}">
                <a16:creationId xmlns:a16="http://schemas.microsoft.com/office/drawing/2014/main" id="{792D7ABA-BBB5-0D58-D00F-4C4937E91E34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44" name="爱设计-1-1">
              <a:extLst>
                <a:ext uri="{FF2B5EF4-FFF2-40B4-BE49-F238E27FC236}">
                  <a16:creationId xmlns:a16="http://schemas.microsoft.com/office/drawing/2014/main" id="{4D9FDC6A-97D6-E792-B7F4-A0C704746BA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5" name="爱设计-1-2">
              <a:extLst>
                <a:ext uri="{FF2B5EF4-FFF2-40B4-BE49-F238E27FC236}">
                  <a16:creationId xmlns:a16="http://schemas.microsoft.com/office/drawing/2014/main" id="{EFFDEDE3-18A1-00DF-5C59-F089D1A7FAD2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47" name="爱设计-2">
            <a:extLst>
              <a:ext uri="{FF2B5EF4-FFF2-40B4-BE49-F238E27FC236}">
                <a16:creationId xmlns:a16="http://schemas.microsoft.com/office/drawing/2014/main" id="{07237292-72B1-C8DD-AE3D-1A5C11F070C1}"/>
              </a:ext>
            </a:extLst>
          </p:cNvPr>
          <p:cNvGrpSpPr/>
          <p:nvPr/>
        </p:nvGrpSpPr>
        <p:grpSpPr>
          <a:xfrm>
            <a:off x="8478196" y="1808937"/>
            <a:ext cx="2503249" cy="2472158"/>
            <a:chOff x="7817661" y="2087407"/>
            <a:chExt cx="2706480" cy="2672865"/>
          </a:xfrm>
          <a:solidFill>
            <a:schemeClr val="accent2"/>
          </a:solidFill>
        </p:grpSpPr>
        <p:grpSp>
          <p:nvGrpSpPr>
            <p:cNvPr id="48" name="图形 3">
              <a:extLst>
                <a:ext uri="{FF2B5EF4-FFF2-40B4-BE49-F238E27FC236}">
                  <a16:creationId xmlns:a16="http://schemas.microsoft.com/office/drawing/2014/main" id="{DA5B5270-7DAB-04F1-11DE-24527858A3CD}"/>
                </a:ext>
              </a:extLst>
            </p:cNvPr>
            <p:cNvGrpSpPr/>
            <p:nvPr/>
          </p:nvGrpSpPr>
          <p:grpSpPr>
            <a:xfrm>
              <a:off x="7817661" y="2317394"/>
              <a:ext cx="1685689" cy="2442878"/>
              <a:chOff x="7817661" y="2317394"/>
              <a:chExt cx="1685689" cy="2442878"/>
            </a:xfrm>
            <a:grpFill/>
          </p:grpSpPr>
          <p:sp>
            <p:nvSpPr>
              <p:cNvPr id="73" name="爱设计-2-1">
                <a:extLst>
                  <a:ext uri="{FF2B5EF4-FFF2-40B4-BE49-F238E27FC236}">
                    <a16:creationId xmlns:a16="http://schemas.microsoft.com/office/drawing/2014/main" id="{A9F96FB1-0DC2-7CE5-C72C-D65B2A7541EB}"/>
                  </a:ext>
                </a:extLst>
              </p:cNvPr>
              <p:cNvSpPr/>
              <p:nvPr/>
            </p:nvSpPr>
            <p:spPr>
              <a:xfrm>
                <a:off x="8002653" y="2527331"/>
                <a:ext cx="1500697" cy="2232941"/>
              </a:xfrm>
              <a:custGeom>
                <a:avLst/>
                <a:gdLst>
                  <a:gd name="connsiteX0" fmla="*/ 1232085 w 1500697"/>
                  <a:gd name="connsiteY0" fmla="*/ 2123845 h 2232941"/>
                  <a:gd name="connsiteX1" fmla="*/ 647681 w 1500697"/>
                  <a:gd name="connsiteY1" fmla="*/ 1955188 h 2232941"/>
                  <a:gd name="connsiteX2" fmla="*/ 240780 w 1500697"/>
                  <a:gd name="connsiteY2" fmla="*/ 1617873 h 2232941"/>
                  <a:gd name="connsiteX3" fmla="*/ 24651 w 1500697"/>
                  <a:gd name="connsiteY3" fmla="*/ 1078582 h 2232941"/>
                  <a:gd name="connsiteX4" fmla="*/ 103377 w 1500697"/>
                  <a:gd name="connsiteY4" fmla="*/ 510985 h 2232941"/>
                  <a:gd name="connsiteX5" fmla="*/ 390567 w 1500697"/>
                  <a:gd name="connsiteY5" fmla="*/ 102315 h 2232941"/>
                  <a:gd name="connsiteX6" fmla="*/ 515880 w 1500697"/>
                  <a:gd name="connsiteY6" fmla="*/ 2949 h 2232941"/>
                  <a:gd name="connsiteX7" fmla="*/ 513522 w 1500697"/>
                  <a:gd name="connsiteY7" fmla="*/ 0 h 2232941"/>
                  <a:gd name="connsiteX8" fmla="*/ 386734 w 1500697"/>
                  <a:gd name="connsiteY8" fmla="*/ 98187 h 2232941"/>
                  <a:gd name="connsiteX9" fmla="*/ 92468 w 1500697"/>
                  <a:gd name="connsiteY9" fmla="*/ 506857 h 2232941"/>
                  <a:gd name="connsiteX10" fmla="*/ 6075 w 1500697"/>
                  <a:gd name="connsiteY10" fmla="*/ 1080646 h 2232941"/>
                  <a:gd name="connsiteX11" fmla="*/ 220435 w 1500697"/>
                  <a:gd name="connsiteY11" fmla="*/ 1632910 h 2232941"/>
                  <a:gd name="connsiteX12" fmla="*/ 632643 w 1500697"/>
                  <a:gd name="connsiteY12" fmla="*/ 1982019 h 2232941"/>
                  <a:gd name="connsiteX13" fmla="*/ 1020673 w 1500697"/>
                  <a:gd name="connsiteY13" fmla="*/ 2124140 h 2232941"/>
                  <a:gd name="connsiteX14" fmla="*/ 1224714 w 1500697"/>
                  <a:gd name="connsiteY14" fmla="*/ 2159523 h 2232941"/>
                  <a:gd name="connsiteX15" fmla="*/ 1490084 w 1500697"/>
                  <a:gd name="connsiteY15" fmla="*/ 2232942 h 2232941"/>
                  <a:gd name="connsiteX16" fmla="*/ 1500698 w 1500697"/>
                  <a:gd name="connsiteY16" fmla="*/ 2203161 h 2232941"/>
                  <a:gd name="connsiteX17" fmla="*/ 1232085 w 1500697"/>
                  <a:gd name="connsiteY17" fmla="*/ 2123845 h 223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00697" h="2232941">
                    <a:moveTo>
                      <a:pt x="1232085" y="2123845"/>
                    </a:moveTo>
                    <a:cubicBezTo>
                      <a:pt x="1179895" y="2103205"/>
                      <a:pt x="932511" y="2111166"/>
                      <a:pt x="647681" y="1955188"/>
                    </a:cubicBezTo>
                    <a:cubicBezTo>
                      <a:pt x="506150" y="1880589"/>
                      <a:pt x="357248" y="1769723"/>
                      <a:pt x="240780" y="1617873"/>
                    </a:cubicBezTo>
                    <a:cubicBezTo>
                      <a:pt x="123722" y="1467496"/>
                      <a:pt x="45586" y="1275840"/>
                      <a:pt x="24651" y="1078582"/>
                    </a:cubicBezTo>
                    <a:cubicBezTo>
                      <a:pt x="1947" y="881323"/>
                      <a:pt x="32022" y="681116"/>
                      <a:pt x="103377" y="510985"/>
                    </a:cubicBezTo>
                    <a:cubicBezTo>
                      <a:pt x="173848" y="340263"/>
                      <a:pt x="282060" y="201386"/>
                      <a:pt x="390567" y="102315"/>
                    </a:cubicBezTo>
                    <a:cubicBezTo>
                      <a:pt x="433615" y="63689"/>
                      <a:pt x="475780" y="30960"/>
                      <a:pt x="515880" y="2949"/>
                    </a:cubicBezTo>
                    <a:cubicBezTo>
                      <a:pt x="514996" y="2064"/>
                      <a:pt x="514111" y="885"/>
                      <a:pt x="513522" y="0"/>
                    </a:cubicBezTo>
                    <a:cubicBezTo>
                      <a:pt x="472831" y="27422"/>
                      <a:pt x="430372" y="59856"/>
                      <a:pt x="386734" y="98187"/>
                    </a:cubicBezTo>
                    <a:cubicBezTo>
                      <a:pt x="276457" y="196669"/>
                      <a:pt x="165592" y="334956"/>
                      <a:pt x="92468" y="506857"/>
                    </a:cubicBezTo>
                    <a:cubicBezTo>
                      <a:pt x="18164" y="677578"/>
                      <a:pt x="-14565" y="880439"/>
                      <a:pt x="6075" y="1080646"/>
                    </a:cubicBezTo>
                    <a:cubicBezTo>
                      <a:pt x="24946" y="1281148"/>
                      <a:pt x="102198" y="1477521"/>
                      <a:pt x="220435" y="1632910"/>
                    </a:cubicBezTo>
                    <a:cubicBezTo>
                      <a:pt x="337787" y="1789184"/>
                      <a:pt x="488754" y="1904178"/>
                      <a:pt x="632643" y="1982019"/>
                    </a:cubicBezTo>
                    <a:cubicBezTo>
                      <a:pt x="776238" y="2060746"/>
                      <a:pt x="913936" y="2105269"/>
                      <a:pt x="1020673" y="2124140"/>
                    </a:cubicBezTo>
                    <a:cubicBezTo>
                      <a:pt x="1127116" y="2142716"/>
                      <a:pt x="1198176" y="2153331"/>
                      <a:pt x="1224714" y="2159523"/>
                    </a:cubicBezTo>
                    <a:cubicBezTo>
                      <a:pt x="1333515" y="2174560"/>
                      <a:pt x="1424920" y="2206110"/>
                      <a:pt x="1490084" y="2232942"/>
                    </a:cubicBezTo>
                    <a:cubicBezTo>
                      <a:pt x="1493622" y="2224686"/>
                      <a:pt x="1497455" y="2211417"/>
                      <a:pt x="1500698" y="2203161"/>
                    </a:cubicBezTo>
                    <a:cubicBezTo>
                      <a:pt x="1428164" y="2166599"/>
                      <a:pt x="1338527" y="2142421"/>
                      <a:pt x="1232085" y="2123845"/>
                    </a:cubicBez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爱设计-2-2">
                <a:extLst>
                  <a:ext uri="{FF2B5EF4-FFF2-40B4-BE49-F238E27FC236}">
                    <a16:creationId xmlns:a16="http://schemas.microsoft.com/office/drawing/2014/main" id="{6BF597AE-5F9E-414B-309D-B520E4154FE1}"/>
                  </a:ext>
                </a:extLst>
              </p:cNvPr>
              <p:cNvSpPr/>
              <p:nvPr/>
            </p:nvSpPr>
            <p:spPr>
              <a:xfrm>
                <a:off x="8613182" y="4272876"/>
                <a:ext cx="236093" cy="280407"/>
              </a:xfrm>
              <a:custGeom>
                <a:avLst/>
                <a:gdLst>
                  <a:gd name="connsiteX0" fmla="*/ 221437 w 236093"/>
                  <a:gd name="connsiteY0" fmla="*/ 279228 h 280407"/>
                  <a:gd name="connsiteX1" fmla="*/ 183106 w 236093"/>
                  <a:gd name="connsiteY1" fmla="*/ 260357 h 280407"/>
                  <a:gd name="connsiteX2" fmla="*/ 183106 w 236093"/>
                  <a:gd name="connsiteY2" fmla="*/ 260357 h 280407"/>
                  <a:gd name="connsiteX3" fmla="*/ 885 w 236093"/>
                  <a:gd name="connsiteY3" fmla="*/ 5012 h 280407"/>
                  <a:gd name="connsiteX4" fmla="*/ 885 w 236093"/>
                  <a:gd name="connsiteY4" fmla="*/ 5012 h 280407"/>
                  <a:gd name="connsiteX5" fmla="*/ 0 w 236093"/>
                  <a:gd name="connsiteY5" fmla="*/ 0 h 280407"/>
                  <a:gd name="connsiteX6" fmla="*/ 5012 w 236093"/>
                  <a:gd name="connsiteY6" fmla="*/ 1474 h 280407"/>
                  <a:gd name="connsiteX7" fmla="*/ 82560 w 236093"/>
                  <a:gd name="connsiteY7" fmla="*/ 33319 h 280407"/>
                  <a:gd name="connsiteX8" fmla="*/ 82560 w 236093"/>
                  <a:gd name="connsiteY8" fmla="*/ 33319 h 280407"/>
                  <a:gd name="connsiteX9" fmla="*/ 225860 w 236093"/>
                  <a:gd name="connsiteY9" fmla="*/ 277754 h 280407"/>
                  <a:gd name="connsiteX10" fmla="*/ 225860 w 236093"/>
                  <a:gd name="connsiteY10" fmla="*/ 277754 h 280407"/>
                  <a:gd name="connsiteX11" fmla="*/ 224385 w 236093"/>
                  <a:gd name="connsiteY11" fmla="*/ 280408 h 280407"/>
                  <a:gd name="connsiteX12" fmla="*/ 221437 w 236093"/>
                  <a:gd name="connsiteY12" fmla="*/ 279228 h 280407"/>
                  <a:gd name="connsiteX13" fmla="*/ 221437 w 236093"/>
                  <a:gd name="connsiteY13" fmla="*/ 279228 h 280407"/>
                  <a:gd name="connsiteX14" fmla="*/ 222616 w 236093"/>
                  <a:gd name="connsiteY14" fmla="*/ 276574 h 280407"/>
                  <a:gd name="connsiteX15" fmla="*/ 223796 w 236093"/>
                  <a:gd name="connsiteY15" fmla="*/ 273921 h 280407"/>
                  <a:gd name="connsiteX16" fmla="*/ 222616 w 236093"/>
                  <a:gd name="connsiteY16" fmla="*/ 276574 h 280407"/>
                  <a:gd name="connsiteX17" fmla="*/ 222616 w 236093"/>
                  <a:gd name="connsiteY17" fmla="*/ 276574 h 280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6093" h="280407">
                    <a:moveTo>
                      <a:pt x="221437" y="279228"/>
                    </a:moveTo>
                    <a:cubicBezTo>
                      <a:pt x="207873" y="273036"/>
                      <a:pt x="195195" y="266550"/>
                      <a:pt x="183106" y="260357"/>
                    </a:cubicBezTo>
                    <a:lnTo>
                      <a:pt x="183106" y="260357"/>
                    </a:lnTo>
                    <a:cubicBezTo>
                      <a:pt x="71945" y="201976"/>
                      <a:pt x="25063" y="138287"/>
                      <a:pt x="885" y="5012"/>
                    </a:cubicBezTo>
                    <a:lnTo>
                      <a:pt x="885" y="5012"/>
                    </a:lnTo>
                    <a:lnTo>
                      <a:pt x="0" y="0"/>
                    </a:lnTo>
                    <a:lnTo>
                      <a:pt x="5012" y="1474"/>
                    </a:lnTo>
                    <a:cubicBezTo>
                      <a:pt x="33319" y="10025"/>
                      <a:pt x="58971" y="20935"/>
                      <a:pt x="82560" y="33319"/>
                    </a:cubicBezTo>
                    <a:lnTo>
                      <a:pt x="82560" y="33319"/>
                    </a:lnTo>
                    <a:cubicBezTo>
                      <a:pt x="205220" y="97892"/>
                      <a:pt x="260653" y="204630"/>
                      <a:pt x="225860" y="277754"/>
                    </a:cubicBezTo>
                    <a:lnTo>
                      <a:pt x="225860" y="277754"/>
                    </a:lnTo>
                    <a:lnTo>
                      <a:pt x="224385" y="280408"/>
                    </a:lnTo>
                    <a:lnTo>
                      <a:pt x="221437" y="279228"/>
                    </a:lnTo>
                    <a:lnTo>
                      <a:pt x="221437" y="279228"/>
                    </a:lnTo>
                    <a:close/>
                    <a:moveTo>
                      <a:pt x="222616" y="276574"/>
                    </a:moveTo>
                    <a:lnTo>
                      <a:pt x="223796" y="273921"/>
                    </a:lnTo>
                    <a:lnTo>
                      <a:pt x="222616" y="276574"/>
                    </a:lnTo>
                    <a:lnTo>
                      <a:pt x="222616" y="27657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爱设计-2-3">
                <a:extLst>
                  <a:ext uri="{FF2B5EF4-FFF2-40B4-BE49-F238E27FC236}">
                    <a16:creationId xmlns:a16="http://schemas.microsoft.com/office/drawing/2014/main" id="{C66F877A-F5FC-25E6-EB84-A58ECE3307F1}"/>
                  </a:ext>
                </a:extLst>
              </p:cNvPr>
              <p:cNvSpPr/>
              <p:nvPr/>
            </p:nvSpPr>
            <p:spPr>
              <a:xfrm>
                <a:off x="8443935" y="4555107"/>
                <a:ext cx="362967" cy="128234"/>
              </a:xfrm>
              <a:custGeom>
                <a:avLst/>
                <a:gdLst>
                  <a:gd name="connsiteX0" fmla="*/ 360314 w 362967"/>
                  <a:gd name="connsiteY0" fmla="*/ 57148 h 128234"/>
                  <a:gd name="connsiteX1" fmla="*/ 362967 w 362967"/>
                  <a:gd name="connsiteY1" fmla="*/ 58622 h 128234"/>
                  <a:gd name="connsiteX2" fmla="*/ 361493 w 362967"/>
                  <a:gd name="connsiteY2" fmla="*/ 61276 h 128234"/>
                  <a:gd name="connsiteX3" fmla="*/ 361493 w 362967"/>
                  <a:gd name="connsiteY3" fmla="*/ 61276 h 128234"/>
                  <a:gd name="connsiteX4" fmla="*/ 76368 w 362967"/>
                  <a:gd name="connsiteY4" fmla="*/ 94300 h 128234"/>
                  <a:gd name="connsiteX5" fmla="*/ 76368 w 362967"/>
                  <a:gd name="connsiteY5" fmla="*/ 94300 h 128234"/>
                  <a:gd name="connsiteX6" fmla="*/ 4128 w 362967"/>
                  <a:gd name="connsiteY6" fmla="*/ 52430 h 128234"/>
                  <a:gd name="connsiteX7" fmla="*/ 0 w 362967"/>
                  <a:gd name="connsiteY7" fmla="*/ 49482 h 128234"/>
                  <a:gd name="connsiteX8" fmla="*/ 4717 w 362967"/>
                  <a:gd name="connsiteY8" fmla="*/ 47123 h 128234"/>
                  <a:gd name="connsiteX9" fmla="*/ 4717 w 362967"/>
                  <a:gd name="connsiteY9" fmla="*/ 47123 h 128234"/>
                  <a:gd name="connsiteX10" fmla="*/ 321982 w 362967"/>
                  <a:gd name="connsiteY10" fmla="*/ 37982 h 128234"/>
                  <a:gd name="connsiteX11" fmla="*/ 321982 w 362967"/>
                  <a:gd name="connsiteY11" fmla="*/ 37982 h 128234"/>
                  <a:gd name="connsiteX12" fmla="*/ 360314 w 362967"/>
                  <a:gd name="connsiteY12" fmla="*/ 57148 h 128234"/>
                  <a:gd name="connsiteX13" fmla="*/ 360314 w 362967"/>
                  <a:gd name="connsiteY13" fmla="*/ 57148 h 128234"/>
                  <a:gd name="connsiteX14" fmla="*/ 358839 w 362967"/>
                  <a:gd name="connsiteY14" fmla="*/ 59802 h 128234"/>
                  <a:gd name="connsiteX15" fmla="*/ 357365 w 362967"/>
                  <a:gd name="connsiteY15" fmla="*/ 62455 h 128234"/>
                  <a:gd name="connsiteX16" fmla="*/ 358839 w 362967"/>
                  <a:gd name="connsiteY16" fmla="*/ 59802 h 128234"/>
                  <a:gd name="connsiteX17" fmla="*/ 358839 w 362967"/>
                  <a:gd name="connsiteY17" fmla="*/ 59802 h 128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2967" h="128234">
                    <a:moveTo>
                      <a:pt x="360314" y="57148"/>
                    </a:moveTo>
                    <a:lnTo>
                      <a:pt x="362967" y="58622"/>
                    </a:lnTo>
                    <a:lnTo>
                      <a:pt x="361493" y="61276"/>
                    </a:lnTo>
                    <a:lnTo>
                      <a:pt x="361493" y="61276"/>
                    </a:lnTo>
                    <a:cubicBezTo>
                      <a:pt x="322572" y="132336"/>
                      <a:pt x="202271" y="152386"/>
                      <a:pt x="76368" y="94300"/>
                    </a:cubicBezTo>
                    <a:lnTo>
                      <a:pt x="76368" y="94300"/>
                    </a:lnTo>
                    <a:cubicBezTo>
                      <a:pt x="52484" y="83095"/>
                      <a:pt x="28011" y="69237"/>
                      <a:pt x="4128" y="52430"/>
                    </a:cubicBezTo>
                    <a:lnTo>
                      <a:pt x="0" y="49482"/>
                    </a:lnTo>
                    <a:lnTo>
                      <a:pt x="4717" y="47123"/>
                    </a:lnTo>
                    <a:lnTo>
                      <a:pt x="4717" y="47123"/>
                    </a:lnTo>
                    <a:cubicBezTo>
                      <a:pt x="127967" y="-13323"/>
                      <a:pt x="207873" y="-14797"/>
                      <a:pt x="321982" y="37982"/>
                    </a:cubicBezTo>
                    <a:lnTo>
                      <a:pt x="321982" y="37982"/>
                    </a:lnTo>
                    <a:cubicBezTo>
                      <a:pt x="334366" y="43879"/>
                      <a:pt x="347045" y="50366"/>
                      <a:pt x="360314" y="57148"/>
                    </a:cubicBezTo>
                    <a:lnTo>
                      <a:pt x="360314" y="57148"/>
                    </a:lnTo>
                    <a:close/>
                    <a:moveTo>
                      <a:pt x="358839" y="59802"/>
                    </a:moveTo>
                    <a:lnTo>
                      <a:pt x="357365" y="62455"/>
                    </a:lnTo>
                    <a:lnTo>
                      <a:pt x="358839" y="59802"/>
                    </a:lnTo>
                    <a:lnTo>
                      <a:pt x="358839" y="5980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爱设计-2-4">
                <a:extLst>
                  <a:ext uri="{FF2B5EF4-FFF2-40B4-BE49-F238E27FC236}">
                    <a16:creationId xmlns:a16="http://schemas.microsoft.com/office/drawing/2014/main" id="{32CA0E8E-20A1-7A3A-9B91-B54FACC9C81B}"/>
                  </a:ext>
                </a:extLst>
              </p:cNvPr>
              <p:cNvSpPr/>
              <p:nvPr/>
            </p:nvSpPr>
            <p:spPr>
              <a:xfrm>
                <a:off x="8427559" y="4117192"/>
                <a:ext cx="181345" cy="313726"/>
              </a:xfrm>
              <a:custGeom>
                <a:avLst/>
                <a:gdLst>
                  <a:gd name="connsiteX0" fmla="*/ 154368 w 181345"/>
                  <a:gd name="connsiteY0" fmla="*/ 311957 h 313726"/>
                  <a:gd name="connsiteX1" fmla="*/ 121639 w 181345"/>
                  <a:gd name="connsiteY1" fmla="*/ 286305 h 313726"/>
                  <a:gd name="connsiteX2" fmla="*/ 121639 w 181345"/>
                  <a:gd name="connsiteY2" fmla="*/ 286305 h 313726"/>
                  <a:gd name="connsiteX3" fmla="*/ 453 w 181345"/>
                  <a:gd name="connsiteY3" fmla="*/ 5013 h 313726"/>
                  <a:gd name="connsiteX4" fmla="*/ 453 w 181345"/>
                  <a:gd name="connsiteY4" fmla="*/ 5013 h 313726"/>
                  <a:gd name="connsiteX5" fmla="*/ 748 w 181345"/>
                  <a:gd name="connsiteY5" fmla="*/ 0 h 313726"/>
                  <a:gd name="connsiteX6" fmla="*/ 5171 w 181345"/>
                  <a:gd name="connsiteY6" fmla="*/ 2359 h 313726"/>
                  <a:gd name="connsiteX7" fmla="*/ 72693 w 181345"/>
                  <a:gd name="connsiteY7" fmla="*/ 48357 h 313726"/>
                  <a:gd name="connsiteX8" fmla="*/ 72693 w 181345"/>
                  <a:gd name="connsiteY8" fmla="*/ 48357 h 313726"/>
                  <a:gd name="connsiteX9" fmla="*/ 158791 w 181345"/>
                  <a:gd name="connsiteY9" fmla="*/ 311368 h 313726"/>
                  <a:gd name="connsiteX10" fmla="*/ 158791 w 181345"/>
                  <a:gd name="connsiteY10" fmla="*/ 311368 h 313726"/>
                  <a:gd name="connsiteX11" fmla="*/ 157021 w 181345"/>
                  <a:gd name="connsiteY11" fmla="*/ 313727 h 313726"/>
                  <a:gd name="connsiteX12" fmla="*/ 154368 w 181345"/>
                  <a:gd name="connsiteY12" fmla="*/ 311957 h 313726"/>
                  <a:gd name="connsiteX13" fmla="*/ 154368 w 181345"/>
                  <a:gd name="connsiteY13" fmla="*/ 311957 h 313726"/>
                  <a:gd name="connsiteX14" fmla="*/ 156432 w 181345"/>
                  <a:gd name="connsiteY14" fmla="*/ 309598 h 313726"/>
                  <a:gd name="connsiteX15" fmla="*/ 158201 w 181345"/>
                  <a:gd name="connsiteY15" fmla="*/ 307240 h 313726"/>
                  <a:gd name="connsiteX16" fmla="*/ 156432 w 181345"/>
                  <a:gd name="connsiteY16" fmla="*/ 309598 h 313726"/>
                  <a:gd name="connsiteX17" fmla="*/ 156432 w 181345"/>
                  <a:gd name="connsiteY17" fmla="*/ 309598 h 31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1345" h="313726">
                    <a:moveTo>
                      <a:pt x="154368" y="311957"/>
                    </a:moveTo>
                    <a:cubicBezTo>
                      <a:pt x="142574" y="303112"/>
                      <a:pt x="131664" y="294561"/>
                      <a:pt x="121639" y="286305"/>
                    </a:cubicBezTo>
                    <a:lnTo>
                      <a:pt x="121639" y="286305"/>
                    </a:lnTo>
                    <a:cubicBezTo>
                      <a:pt x="27285" y="208168"/>
                      <a:pt x="-4265" y="137403"/>
                      <a:pt x="453" y="5013"/>
                    </a:cubicBezTo>
                    <a:lnTo>
                      <a:pt x="453" y="5013"/>
                    </a:lnTo>
                    <a:lnTo>
                      <a:pt x="748" y="0"/>
                    </a:lnTo>
                    <a:lnTo>
                      <a:pt x="5171" y="2359"/>
                    </a:lnTo>
                    <a:cubicBezTo>
                      <a:pt x="30234" y="16512"/>
                      <a:pt x="52937" y="31844"/>
                      <a:pt x="72693" y="48357"/>
                    </a:cubicBezTo>
                    <a:lnTo>
                      <a:pt x="72693" y="48357"/>
                    </a:lnTo>
                    <a:cubicBezTo>
                      <a:pt x="176777" y="135044"/>
                      <a:pt x="207442" y="248563"/>
                      <a:pt x="158791" y="311368"/>
                    </a:cubicBezTo>
                    <a:lnTo>
                      <a:pt x="158791" y="311368"/>
                    </a:lnTo>
                    <a:lnTo>
                      <a:pt x="157021" y="313727"/>
                    </a:lnTo>
                    <a:lnTo>
                      <a:pt x="154368" y="311957"/>
                    </a:lnTo>
                    <a:lnTo>
                      <a:pt x="154368" y="311957"/>
                    </a:lnTo>
                    <a:close/>
                    <a:moveTo>
                      <a:pt x="156432" y="309598"/>
                    </a:moveTo>
                    <a:lnTo>
                      <a:pt x="158201" y="307240"/>
                    </a:lnTo>
                    <a:lnTo>
                      <a:pt x="156432" y="309598"/>
                    </a:lnTo>
                    <a:lnTo>
                      <a:pt x="156432" y="30959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爱设计-2-5">
                <a:extLst>
                  <a:ext uri="{FF2B5EF4-FFF2-40B4-BE49-F238E27FC236}">
                    <a16:creationId xmlns:a16="http://schemas.microsoft.com/office/drawing/2014/main" id="{63CF7740-1A33-63B4-B097-9B5271709D25}"/>
                  </a:ext>
                </a:extLst>
              </p:cNvPr>
              <p:cNvSpPr/>
              <p:nvPr/>
            </p:nvSpPr>
            <p:spPr>
              <a:xfrm>
                <a:off x="8196846" y="4383272"/>
                <a:ext cx="345865" cy="142651"/>
              </a:xfrm>
              <a:custGeom>
                <a:avLst/>
                <a:gdLst>
                  <a:gd name="connsiteX0" fmla="*/ 343507 w 345865"/>
                  <a:gd name="connsiteY0" fmla="*/ 97477 h 142651"/>
                  <a:gd name="connsiteX1" fmla="*/ 345866 w 345865"/>
                  <a:gd name="connsiteY1" fmla="*/ 99541 h 142651"/>
                  <a:gd name="connsiteX2" fmla="*/ 343802 w 345865"/>
                  <a:gd name="connsiteY2" fmla="*/ 101900 h 142651"/>
                  <a:gd name="connsiteX3" fmla="*/ 343802 w 345865"/>
                  <a:gd name="connsiteY3" fmla="*/ 101900 h 142651"/>
                  <a:gd name="connsiteX4" fmla="*/ 63689 w 345865"/>
                  <a:gd name="connsiteY4" fmla="*/ 76247 h 142651"/>
                  <a:gd name="connsiteX5" fmla="*/ 63689 w 345865"/>
                  <a:gd name="connsiteY5" fmla="*/ 76247 h 142651"/>
                  <a:gd name="connsiteX6" fmla="*/ 3243 w 345865"/>
                  <a:gd name="connsiteY6" fmla="*/ 21404 h 142651"/>
                  <a:gd name="connsiteX7" fmla="*/ 0 w 345865"/>
                  <a:gd name="connsiteY7" fmla="*/ 17866 h 142651"/>
                  <a:gd name="connsiteX8" fmla="*/ 5012 w 345865"/>
                  <a:gd name="connsiteY8" fmla="*/ 16687 h 142651"/>
                  <a:gd name="connsiteX9" fmla="*/ 5012 w 345865"/>
                  <a:gd name="connsiteY9" fmla="*/ 16687 h 142651"/>
                  <a:gd name="connsiteX10" fmla="*/ 311073 w 345865"/>
                  <a:gd name="connsiteY10" fmla="*/ 72120 h 142651"/>
                  <a:gd name="connsiteX11" fmla="*/ 311073 w 345865"/>
                  <a:gd name="connsiteY11" fmla="*/ 72120 h 142651"/>
                  <a:gd name="connsiteX12" fmla="*/ 343507 w 345865"/>
                  <a:gd name="connsiteY12" fmla="*/ 97477 h 142651"/>
                  <a:gd name="connsiteX13" fmla="*/ 343507 w 345865"/>
                  <a:gd name="connsiteY13" fmla="*/ 97477 h 142651"/>
                  <a:gd name="connsiteX14" fmla="*/ 341738 w 345865"/>
                  <a:gd name="connsiteY14" fmla="*/ 99541 h 142651"/>
                  <a:gd name="connsiteX15" fmla="*/ 339674 w 345865"/>
                  <a:gd name="connsiteY15" fmla="*/ 101900 h 142651"/>
                  <a:gd name="connsiteX16" fmla="*/ 341738 w 345865"/>
                  <a:gd name="connsiteY16" fmla="*/ 99541 h 142651"/>
                  <a:gd name="connsiteX17" fmla="*/ 341738 w 345865"/>
                  <a:gd name="connsiteY17" fmla="*/ 99541 h 14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865" h="142651">
                    <a:moveTo>
                      <a:pt x="343507" y="97477"/>
                    </a:moveTo>
                    <a:lnTo>
                      <a:pt x="345866" y="99541"/>
                    </a:lnTo>
                    <a:lnTo>
                      <a:pt x="343802" y="101900"/>
                    </a:lnTo>
                    <a:lnTo>
                      <a:pt x="343802" y="101900"/>
                    </a:lnTo>
                    <a:cubicBezTo>
                      <a:pt x="291907" y="162051"/>
                      <a:pt x="172196" y="157333"/>
                      <a:pt x="63689" y="76247"/>
                    </a:cubicBezTo>
                    <a:lnTo>
                      <a:pt x="63689" y="76247"/>
                    </a:lnTo>
                    <a:cubicBezTo>
                      <a:pt x="43049" y="60915"/>
                      <a:pt x="22704" y="42634"/>
                      <a:pt x="3243" y="21404"/>
                    </a:cubicBezTo>
                    <a:lnTo>
                      <a:pt x="0" y="17866"/>
                    </a:lnTo>
                    <a:lnTo>
                      <a:pt x="5012" y="16687"/>
                    </a:lnTo>
                    <a:lnTo>
                      <a:pt x="5012" y="16687"/>
                    </a:lnTo>
                    <a:cubicBezTo>
                      <a:pt x="135634" y="-16337"/>
                      <a:pt x="212591" y="-1594"/>
                      <a:pt x="311073" y="72120"/>
                    </a:cubicBezTo>
                    <a:lnTo>
                      <a:pt x="311073" y="72120"/>
                    </a:lnTo>
                    <a:cubicBezTo>
                      <a:pt x="321392" y="79491"/>
                      <a:pt x="332302" y="88042"/>
                      <a:pt x="343507" y="97477"/>
                    </a:cubicBezTo>
                    <a:lnTo>
                      <a:pt x="343507" y="97477"/>
                    </a:lnTo>
                    <a:close/>
                    <a:moveTo>
                      <a:pt x="341738" y="99541"/>
                    </a:moveTo>
                    <a:lnTo>
                      <a:pt x="339674" y="101900"/>
                    </a:lnTo>
                    <a:lnTo>
                      <a:pt x="341738" y="99541"/>
                    </a:lnTo>
                    <a:lnTo>
                      <a:pt x="341738" y="9954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爱设计-2-6">
                <a:extLst>
                  <a:ext uri="{FF2B5EF4-FFF2-40B4-BE49-F238E27FC236}">
                    <a16:creationId xmlns:a16="http://schemas.microsoft.com/office/drawing/2014/main" id="{E9E15ADC-89A5-5597-DE5D-4E7798FDC33B}"/>
                  </a:ext>
                </a:extLst>
              </p:cNvPr>
              <p:cNvSpPr/>
              <p:nvPr/>
            </p:nvSpPr>
            <p:spPr>
              <a:xfrm>
                <a:off x="8262336" y="3925536"/>
                <a:ext cx="142615" cy="332597"/>
              </a:xfrm>
              <a:custGeom>
                <a:avLst/>
                <a:gdLst>
                  <a:gd name="connsiteX0" fmla="*/ 98155 w 142615"/>
                  <a:gd name="connsiteY0" fmla="*/ 330533 h 332597"/>
                  <a:gd name="connsiteX1" fmla="*/ 72207 w 142615"/>
                  <a:gd name="connsiteY1" fmla="*/ 298984 h 332597"/>
                  <a:gd name="connsiteX2" fmla="*/ 72207 w 142615"/>
                  <a:gd name="connsiteY2" fmla="*/ 298984 h 332597"/>
                  <a:gd name="connsiteX3" fmla="*/ 16480 w 142615"/>
                  <a:gd name="connsiteY3" fmla="*/ 4718 h 332597"/>
                  <a:gd name="connsiteX4" fmla="*/ 16480 w 142615"/>
                  <a:gd name="connsiteY4" fmla="*/ 4718 h 332597"/>
                  <a:gd name="connsiteX5" fmla="*/ 17659 w 142615"/>
                  <a:gd name="connsiteY5" fmla="*/ 0 h 332597"/>
                  <a:gd name="connsiteX6" fmla="*/ 21198 w 142615"/>
                  <a:gd name="connsiteY6" fmla="*/ 3243 h 332597"/>
                  <a:gd name="connsiteX7" fmla="*/ 76041 w 142615"/>
                  <a:gd name="connsiteY7" fmla="*/ 61330 h 332597"/>
                  <a:gd name="connsiteX8" fmla="*/ 76041 w 142615"/>
                  <a:gd name="connsiteY8" fmla="*/ 61330 h 332597"/>
                  <a:gd name="connsiteX9" fmla="*/ 101988 w 142615"/>
                  <a:gd name="connsiteY9" fmla="*/ 330828 h 332597"/>
                  <a:gd name="connsiteX10" fmla="*/ 101988 w 142615"/>
                  <a:gd name="connsiteY10" fmla="*/ 330828 h 332597"/>
                  <a:gd name="connsiteX11" fmla="*/ 99629 w 142615"/>
                  <a:gd name="connsiteY11" fmla="*/ 332597 h 332597"/>
                  <a:gd name="connsiteX12" fmla="*/ 98155 w 142615"/>
                  <a:gd name="connsiteY12" fmla="*/ 330533 h 332597"/>
                  <a:gd name="connsiteX13" fmla="*/ 98155 w 142615"/>
                  <a:gd name="connsiteY13" fmla="*/ 330533 h 332597"/>
                  <a:gd name="connsiteX14" fmla="*/ 100219 w 142615"/>
                  <a:gd name="connsiteY14" fmla="*/ 328764 h 332597"/>
                  <a:gd name="connsiteX15" fmla="*/ 102578 w 142615"/>
                  <a:gd name="connsiteY15" fmla="*/ 326995 h 332597"/>
                  <a:gd name="connsiteX16" fmla="*/ 100219 w 142615"/>
                  <a:gd name="connsiteY16" fmla="*/ 328764 h 332597"/>
                  <a:gd name="connsiteX17" fmla="*/ 100219 w 142615"/>
                  <a:gd name="connsiteY17" fmla="*/ 328764 h 33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615" h="332597">
                    <a:moveTo>
                      <a:pt x="98155" y="330533"/>
                    </a:moveTo>
                    <a:cubicBezTo>
                      <a:pt x="88719" y="319623"/>
                      <a:pt x="80169" y="309304"/>
                      <a:pt x="72207" y="298984"/>
                    </a:cubicBezTo>
                    <a:lnTo>
                      <a:pt x="72207" y="298984"/>
                    </a:lnTo>
                    <a:cubicBezTo>
                      <a:pt x="-1506" y="204630"/>
                      <a:pt x="-16249" y="130326"/>
                      <a:pt x="16480" y="4718"/>
                    </a:cubicBezTo>
                    <a:lnTo>
                      <a:pt x="16480" y="4718"/>
                    </a:lnTo>
                    <a:lnTo>
                      <a:pt x="17659" y="0"/>
                    </a:lnTo>
                    <a:lnTo>
                      <a:pt x="21198" y="3243"/>
                    </a:lnTo>
                    <a:cubicBezTo>
                      <a:pt x="42427" y="21819"/>
                      <a:pt x="60413" y="41280"/>
                      <a:pt x="76041" y="61330"/>
                    </a:cubicBezTo>
                    <a:lnTo>
                      <a:pt x="76041" y="61330"/>
                    </a:lnTo>
                    <a:cubicBezTo>
                      <a:pt x="157126" y="165709"/>
                      <a:pt x="162138" y="280703"/>
                      <a:pt x="101988" y="330828"/>
                    </a:cubicBezTo>
                    <a:lnTo>
                      <a:pt x="101988" y="330828"/>
                    </a:lnTo>
                    <a:lnTo>
                      <a:pt x="99629" y="332597"/>
                    </a:lnTo>
                    <a:lnTo>
                      <a:pt x="98155" y="330533"/>
                    </a:lnTo>
                    <a:lnTo>
                      <a:pt x="98155" y="330533"/>
                    </a:lnTo>
                    <a:close/>
                    <a:moveTo>
                      <a:pt x="100219" y="328764"/>
                    </a:moveTo>
                    <a:lnTo>
                      <a:pt x="102578" y="326995"/>
                    </a:lnTo>
                    <a:lnTo>
                      <a:pt x="100219" y="328764"/>
                    </a:lnTo>
                    <a:lnTo>
                      <a:pt x="100219" y="3287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爱设计-2-7">
                <a:extLst>
                  <a:ext uri="{FF2B5EF4-FFF2-40B4-BE49-F238E27FC236}">
                    <a16:creationId xmlns:a16="http://schemas.microsoft.com/office/drawing/2014/main" id="{22F0B7F1-1F82-F0A9-42AF-AD6F560C87AB}"/>
                  </a:ext>
                </a:extLst>
              </p:cNvPr>
              <p:cNvSpPr/>
              <p:nvPr/>
            </p:nvSpPr>
            <p:spPr>
              <a:xfrm>
                <a:off x="7997818" y="4148565"/>
                <a:ext cx="313431" cy="174082"/>
              </a:xfrm>
              <a:custGeom>
                <a:avLst/>
                <a:gdLst>
                  <a:gd name="connsiteX0" fmla="*/ 311663 w 313431"/>
                  <a:gd name="connsiteY0" fmla="*/ 148195 h 174082"/>
                  <a:gd name="connsiteX1" fmla="*/ 313432 w 313431"/>
                  <a:gd name="connsiteY1" fmla="*/ 150554 h 174082"/>
                  <a:gd name="connsiteX2" fmla="*/ 311073 w 313431"/>
                  <a:gd name="connsiteY2" fmla="*/ 152323 h 174082"/>
                  <a:gd name="connsiteX3" fmla="*/ 311073 w 313431"/>
                  <a:gd name="connsiteY3" fmla="*/ 152323 h 174082"/>
                  <a:gd name="connsiteX4" fmla="*/ 48356 w 313431"/>
                  <a:gd name="connsiteY4" fmla="*/ 69763 h 174082"/>
                  <a:gd name="connsiteX5" fmla="*/ 48356 w 313431"/>
                  <a:gd name="connsiteY5" fmla="*/ 69763 h 174082"/>
                  <a:gd name="connsiteX6" fmla="*/ 2359 w 313431"/>
                  <a:gd name="connsiteY6" fmla="*/ 4895 h 174082"/>
                  <a:gd name="connsiteX7" fmla="*/ 0 w 313431"/>
                  <a:gd name="connsiteY7" fmla="*/ 767 h 174082"/>
                  <a:gd name="connsiteX8" fmla="*/ 5012 w 313431"/>
                  <a:gd name="connsiteY8" fmla="*/ 472 h 174082"/>
                  <a:gd name="connsiteX9" fmla="*/ 5012 w 313431"/>
                  <a:gd name="connsiteY9" fmla="*/ 472 h 174082"/>
                  <a:gd name="connsiteX10" fmla="*/ 286010 w 313431"/>
                  <a:gd name="connsiteY10" fmla="*/ 116645 h 174082"/>
                  <a:gd name="connsiteX11" fmla="*/ 286010 w 313431"/>
                  <a:gd name="connsiteY11" fmla="*/ 116645 h 174082"/>
                  <a:gd name="connsiteX12" fmla="*/ 311663 w 313431"/>
                  <a:gd name="connsiteY12" fmla="*/ 148195 h 174082"/>
                  <a:gd name="connsiteX13" fmla="*/ 311663 w 313431"/>
                  <a:gd name="connsiteY13" fmla="*/ 148195 h 174082"/>
                  <a:gd name="connsiteX14" fmla="*/ 309304 w 313431"/>
                  <a:gd name="connsiteY14" fmla="*/ 149964 h 174082"/>
                  <a:gd name="connsiteX15" fmla="*/ 306945 w 313431"/>
                  <a:gd name="connsiteY15" fmla="*/ 151733 h 174082"/>
                  <a:gd name="connsiteX16" fmla="*/ 309304 w 313431"/>
                  <a:gd name="connsiteY16" fmla="*/ 149964 h 174082"/>
                  <a:gd name="connsiteX17" fmla="*/ 309304 w 313431"/>
                  <a:gd name="connsiteY17" fmla="*/ 149964 h 174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3431" h="174082">
                    <a:moveTo>
                      <a:pt x="311663" y="148195"/>
                    </a:moveTo>
                    <a:lnTo>
                      <a:pt x="313432" y="150554"/>
                    </a:lnTo>
                    <a:lnTo>
                      <a:pt x="311073" y="152323"/>
                    </a:lnTo>
                    <a:lnTo>
                      <a:pt x="311073" y="152323"/>
                    </a:lnTo>
                    <a:cubicBezTo>
                      <a:pt x="248268" y="199205"/>
                      <a:pt x="135044" y="169719"/>
                      <a:pt x="48356" y="69763"/>
                    </a:cubicBezTo>
                    <a:lnTo>
                      <a:pt x="48356" y="69763"/>
                    </a:lnTo>
                    <a:cubicBezTo>
                      <a:pt x="31844" y="50598"/>
                      <a:pt x="16217" y="29073"/>
                      <a:pt x="2359" y="4895"/>
                    </a:cubicBezTo>
                    <a:lnTo>
                      <a:pt x="0" y="767"/>
                    </a:lnTo>
                    <a:lnTo>
                      <a:pt x="5012" y="472"/>
                    </a:lnTo>
                    <a:lnTo>
                      <a:pt x="5012" y="472"/>
                    </a:lnTo>
                    <a:cubicBezTo>
                      <a:pt x="137108" y="-4246"/>
                      <a:pt x="207578" y="25830"/>
                      <a:pt x="286010" y="116645"/>
                    </a:cubicBezTo>
                    <a:lnTo>
                      <a:pt x="286010" y="116645"/>
                    </a:lnTo>
                    <a:cubicBezTo>
                      <a:pt x="294266" y="126670"/>
                      <a:pt x="302817" y="136990"/>
                      <a:pt x="311663" y="148195"/>
                    </a:cubicBezTo>
                    <a:lnTo>
                      <a:pt x="311663" y="148195"/>
                    </a:lnTo>
                    <a:close/>
                    <a:moveTo>
                      <a:pt x="309304" y="149964"/>
                    </a:moveTo>
                    <a:lnTo>
                      <a:pt x="306945" y="151733"/>
                    </a:lnTo>
                    <a:lnTo>
                      <a:pt x="309304" y="149964"/>
                    </a:lnTo>
                    <a:lnTo>
                      <a:pt x="309304" y="1499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爱设计-2-8">
                <a:extLst>
                  <a:ext uri="{FF2B5EF4-FFF2-40B4-BE49-F238E27FC236}">
                    <a16:creationId xmlns:a16="http://schemas.microsoft.com/office/drawing/2014/main" id="{EA054FA2-E76E-9582-1E30-AD37D67AF2F5}"/>
                  </a:ext>
                </a:extLst>
              </p:cNvPr>
              <p:cNvSpPr/>
              <p:nvPr/>
            </p:nvSpPr>
            <p:spPr>
              <a:xfrm>
                <a:off x="8142659" y="3701741"/>
                <a:ext cx="121057" cy="335250"/>
              </a:xfrm>
              <a:custGeom>
                <a:avLst/>
                <a:gdLst>
                  <a:gd name="connsiteX0" fmla="*/ 45931 w 121057"/>
                  <a:gd name="connsiteY0" fmla="*/ 332892 h 335250"/>
                  <a:gd name="connsiteX1" fmla="*/ 29714 w 121057"/>
                  <a:gd name="connsiteY1" fmla="*/ 296625 h 335250"/>
                  <a:gd name="connsiteX2" fmla="*/ 29714 w 121057"/>
                  <a:gd name="connsiteY2" fmla="*/ 296625 h 335250"/>
                  <a:gd name="connsiteX3" fmla="*/ 53302 w 121057"/>
                  <a:gd name="connsiteY3" fmla="*/ 4128 h 335250"/>
                  <a:gd name="connsiteX4" fmla="*/ 53302 w 121057"/>
                  <a:gd name="connsiteY4" fmla="*/ 4128 h 335250"/>
                  <a:gd name="connsiteX5" fmla="*/ 55661 w 121057"/>
                  <a:gd name="connsiteY5" fmla="*/ 0 h 335250"/>
                  <a:gd name="connsiteX6" fmla="*/ 58315 w 121057"/>
                  <a:gd name="connsiteY6" fmla="*/ 3833 h 335250"/>
                  <a:gd name="connsiteX7" fmla="*/ 95172 w 121057"/>
                  <a:gd name="connsiteY7" fmla="*/ 72534 h 335250"/>
                  <a:gd name="connsiteX8" fmla="*/ 95172 w 121057"/>
                  <a:gd name="connsiteY8" fmla="*/ 72534 h 335250"/>
                  <a:gd name="connsiteX9" fmla="*/ 49764 w 121057"/>
                  <a:gd name="connsiteY9" fmla="*/ 334071 h 335250"/>
                  <a:gd name="connsiteX10" fmla="*/ 49764 w 121057"/>
                  <a:gd name="connsiteY10" fmla="*/ 334071 h 335250"/>
                  <a:gd name="connsiteX11" fmla="*/ 47110 w 121057"/>
                  <a:gd name="connsiteY11" fmla="*/ 335251 h 335250"/>
                  <a:gd name="connsiteX12" fmla="*/ 45931 w 121057"/>
                  <a:gd name="connsiteY12" fmla="*/ 332892 h 335250"/>
                  <a:gd name="connsiteX13" fmla="*/ 45931 w 121057"/>
                  <a:gd name="connsiteY13" fmla="*/ 332892 h 335250"/>
                  <a:gd name="connsiteX14" fmla="*/ 48584 w 121057"/>
                  <a:gd name="connsiteY14" fmla="*/ 331713 h 335250"/>
                  <a:gd name="connsiteX15" fmla="*/ 51238 w 121057"/>
                  <a:gd name="connsiteY15" fmla="*/ 330533 h 335250"/>
                  <a:gd name="connsiteX16" fmla="*/ 48584 w 121057"/>
                  <a:gd name="connsiteY16" fmla="*/ 331713 h 335250"/>
                  <a:gd name="connsiteX17" fmla="*/ 48584 w 121057"/>
                  <a:gd name="connsiteY17" fmla="*/ 331713 h 33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1057" h="335250">
                    <a:moveTo>
                      <a:pt x="45931" y="332892"/>
                    </a:moveTo>
                    <a:cubicBezTo>
                      <a:pt x="40034" y="320213"/>
                      <a:pt x="34432" y="308419"/>
                      <a:pt x="29714" y="296625"/>
                    </a:cubicBezTo>
                    <a:lnTo>
                      <a:pt x="29714" y="296625"/>
                    </a:lnTo>
                    <a:cubicBezTo>
                      <a:pt x="-15399" y="188708"/>
                      <a:pt x="-10387" y="114994"/>
                      <a:pt x="53302" y="4128"/>
                    </a:cubicBezTo>
                    <a:lnTo>
                      <a:pt x="53302" y="4128"/>
                    </a:lnTo>
                    <a:lnTo>
                      <a:pt x="55661" y="0"/>
                    </a:lnTo>
                    <a:lnTo>
                      <a:pt x="58315" y="3833"/>
                    </a:lnTo>
                    <a:cubicBezTo>
                      <a:pt x="73352" y="26832"/>
                      <a:pt x="85441" y="49831"/>
                      <a:pt x="95172" y="72534"/>
                    </a:cubicBezTo>
                    <a:lnTo>
                      <a:pt x="95172" y="72534"/>
                    </a:lnTo>
                    <a:cubicBezTo>
                      <a:pt x="144708" y="191656"/>
                      <a:pt x="119645" y="301637"/>
                      <a:pt x="49764" y="334071"/>
                    </a:cubicBezTo>
                    <a:lnTo>
                      <a:pt x="49764" y="334071"/>
                    </a:lnTo>
                    <a:lnTo>
                      <a:pt x="47110" y="335251"/>
                    </a:lnTo>
                    <a:lnTo>
                      <a:pt x="45931" y="332892"/>
                    </a:lnTo>
                    <a:lnTo>
                      <a:pt x="45931" y="332892"/>
                    </a:lnTo>
                    <a:close/>
                    <a:moveTo>
                      <a:pt x="48584" y="331713"/>
                    </a:moveTo>
                    <a:lnTo>
                      <a:pt x="51238" y="330533"/>
                    </a:lnTo>
                    <a:lnTo>
                      <a:pt x="48584" y="331713"/>
                    </a:lnTo>
                    <a:lnTo>
                      <a:pt x="48584" y="331713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爱设计-2-9">
                <a:extLst>
                  <a:ext uri="{FF2B5EF4-FFF2-40B4-BE49-F238E27FC236}">
                    <a16:creationId xmlns:a16="http://schemas.microsoft.com/office/drawing/2014/main" id="{8BEA3BDC-2264-5749-421A-A11686FF1B80}"/>
                  </a:ext>
                </a:extLst>
              </p:cNvPr>
              <p:cNvSpPr/>
              <p:nvPr/>
            </p:nvSpPr>
            <p:spPr>
              <a:xfrm>
                <a:off x="7873389" y="3842682"/>
                <a:ext cx="257703" cy="228807"/>
              </a:xfrm>
              <a:custGeom>
                <a:avLst/>
                <a:gdLst>
                  <a:gd name="connsiteX0" fmla="*/ 256524 w 257703"/>
                  <a:gd name="connsiteY0" fmla="*/ 217604 h 228807"/>
                  <a:gd name="connsiteX1" fmla="*/ 257704 w 257703"/>
                  <a:gd name="connsiteY1" fmla="*/ 220257 h 228807"/>
                  <a:gd name="connsiteX2" fmla="*/ 255050 w 257703"/>
                  <a:gd name="connsiteY2" fmla="*/ 221437 h 228807"/>
                  <a:gd name="connsiteX3" fmla="*/ 255050 w 257703"/>
                  <a:gd name="connsiteY3" fmla="*/ 221437 h 228807"/>
                  <a:gd name="connsiteX4" fmla="*/ 28011 w 257703"/>
                  <a:gd name="connsiteY4" fmla="*/ 77547 h 228807"/>
                  <a:gd name="connsiteX5" fmla="*/ 28011 w 257703"/>
                  <a:gd name="connsiteY5" fmla="*/ 77547 h 228807"/>
                  <a:gd name="connsiteX6" fmla="*/ 1180 w 257703"/>
                  <a:gd name="connsiteY6" fmla="*/ 4718 h 228807"/>
                  <a:gd name="connsiteX7" fmla="*/ 0 w 257703"/>
                  <a:gd name="connsiteY7" fmla="*/ 0 h 228807"/>
                  <a:gd name="connsiteX8" fmla="*/ 4718 w 257703"/>
                  <a:gd name="connsiteY8" fmla="*/ 1179 h 228807"/>
                  <a:gd name="connsiteX9" fmla="*/ 4718 w 257703"/>
                  <a:gd name="connsiteY9" fmla="*/ 1179 h 228807"/>
                  <a:gd name="connsiteX10" fmla="*/ 240307 w 257703"/>
                  <a:gd name="connsiteY10" fmla="*/ 181631 h 228807"/>
                  <a:gd name="connsiteX11" fmla="*/ 240307 w 257703"/>
                  <a:gd name="connsiteY11" fmla="*/ 181631 h 228807"/>
                  <a:gd name="connsiteX12" fmla="*/ 256524 w 257703"/>
                  <a:gd name="connsiteY12" fmla="*/ 217604 h 228807"/>
                  <a:gd name="connsiteX13" fmla="*/ 256524 w 257703"/>
                  <a:gd name="connsiteY13" fmla="*/ 217604 h 228807"/>
                  <a:gd name="connsiteX14" fmla="*/ 253871 w 257703"/>
                  <a:gd name="connsiteY14" fmla="*/ 218783 h 228807"/>
                  <a:gd name="connsiteX15" fmla="*/ 251217 w 257703"/>
                  <a:gd name="connsiteY15" fmla="*/ 219962 h 228807"/>
                  <a:gd name="connsiteX16" fmla="*/ 253871 w 257703"/>
                  <a:gd name="connsiteY16" fmla="*/ 218783 h 228807"/>
                  <a:gd name="connsiteX17" fmla="*/ 253871 w 257703"/>
                  <a:gd name="connsiteY17" fmla="*/ 218783 h 228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03" h="228807">
                    <a:moveTo>
                      <a:pt x="256524" y="217604"/>
                    </a:moveTo>
                    <a:lnTo>
                      <a:pt x="257704" y="220257"/>
                    </a:lnTo>
                    <a:lnTo>
                      <a:pt x="255050" y="221437"/>
                    </a:lnTo>
                    <a:lnTo>
                      <a:pt x="255050" y="221437"/>
                    </a:lnTo>
                    <a:cubicBezTo>
                      <a:pt x="183400" y="250038"/>
                      <a:pt x="83739" y="194015"/>
                      <a:pt x="28011" y="77547"/>
                    </a:cubicBezTo>
                    <a:lnTo>
                      <a:pt x="28011" y="77547"/>
                    </a:lnTo>
                    <a:cubicBezTo>
                      <a:pt x="17396" y="55433"/>
                      <a:pt x="8256" y="30960"/>
                      <a:pt x="1180" y="4718"/>
                    </a:cubicBezTo>
                    <a:lnTo>
                      <a:pt x="0" y="0"/>
                    </a:lnTo>
                    <a:lnTo>
                      <a:pt x="4718" y="1179"/>
                    </a:lnTo>
                    <a:lnTo>
                      <a:pt x="4718" y="1179"/>
                    </a:lnTo>
                    <a:cubicBezTo>
                      <a:pt x="130916" y="29780"/>
                      <a:pt x="189887" y="76073"/>
                      <a:pt x="240307" y="181631"/>
                    </a:cubicBezTo>
                    <a:lnTo>
                      <a:pt x="240307" y="181631"/>
                    </a:lnTo>
                    <a:cubicBezTo>
                      <a:pt x="245909" y="192836"/>
                      <a:pt x="251217" y="204925"/>
                      <a:pt x="256524" y="217604"/>
                    </a:cubicBezTo>
                    <a:lnTo>
                      <a:pt x="256524" y="217604"/>
                    </a:lnTo>
                    <a:close/>
                    <a:moveTo>
                      <a:pt x="253871" y="218783"/>
                    </a:moveTo>
                    <a:lnTo>
                      <a:pt x="251217" y="219962"/>
                    </a:lnTo>
                    <a:lnTo>
                      <a:pt x="253871" y="218783"/>
                    </a:lnTo>
                    <a:lnTo>
                      <a:pt x="253871" y="218783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爱设计-2-10">
                <a:extLst>
                  <a:ext uri="{FF2B5EF4-FFF2-40B4-BE49-F238E27FC236}">
                    <a16:creationId xmlns:a16="http://schemas.microsoft.com/office/drawing/2014/main" id="{6319BC7C-807A-23FF-8A8B-9EA56D36FB55}"/>
                  </a:ext>
                </a:extLst>
              </p:cNvPr>
              <p:cNvSpPr/>
              <p:nvPr/>
            </p:nvSpPr>
            <p:spPr>
              <a:xfrm>
                <a:off x="8067953" y="3480010"/>
                <a:ext cx="121191" cy="321392"/>
              </a:xfrm>
              <a:custGeom>
                <a:avLst/>
                <a:gdLst>
                  <a:gd name="connsiteX0" fmla="*/ 18322 w 121191"/>
                  <a:gd name="connsiteY0" fmla="*/ 318739 h 321392"/>
                  <a:gd name="connsiteX1" fmla="*/ 9476 w 121191"/>
                  <a:gd name="connsiteY1" fmla="*/ 280997 h 321392"/>
                  <a:gd name="connsiteX2" fmla="*/ 9476 w 121191"/>
                  <a:gd name="connsiteY2" fmla="*/ 280997 h 321392"/>
                  <a:gd name="connsiteX3" fmla="*/ 86433 w 121191"/>
                  <a:gd name="connsiteY3" fmla="*/ 3538 h 321392"/>
                  <a:gd name="connsiteX4" fmla="*/ 86433 w 121191"/>
                  <a:gd name="connsiteY4" fmla="*/ 3538 h 321392"/>
                  <a:gd name="connsiteX5" fmla="*/ 89382 w 121191"/>
                  <a:gd name="connsiteY5" fmla="*/ 0 h 321392"/>
                  <a:gd name="connsiteX6" fmla="*/ 91151 w 121191"/>
                  <a:gd name="connsiteY6" fmla="*/ 4423 h 321392"/>
                  <a:gd name="connsiteX7" fmla="*/ 113855 w 121191"/>
                  <a:gd name="connsiteY7" fmla="*/ 76957 h 321392"/>
                  <a:gd name="connsiteX8" fmla="*/ 113855 w 121191"/>
                  <a:gd name="connsiteY8" fmla="*/ 76957 h 321392"/>
                  <a:gd name="connsiteX9" fmla="*/ 21860 w 121191"/>
                  <a:gd name="connsiteY9" fmla="*/ 320803 h 321392"/>
                  <a:gd name="connsiteX10" fmla="*/ 21860 w 121191"/>
                  <a:gd name="connsiteY10" fmla="*/ 320803 h 321392"/>
                  <a:gd name="connsiteX11" fmla="*/ 19206 w 121191"/>
                  <a:gd name="connsiteY11" fmla="*/ 321393 h 321392"/>
                  <a:gd name="connsiteX12" fmla="*/ 18322 w 121191"/>
                  <a:gd name="connsiteY12" fmla="*/ 318739 h 321392"/>
                  <a:gd name="connsiteX13" fmla="*/ 18322 w 121191"/>
                  <a:gd name="connsiteY13" fmla="*/ 318739 h 321392"/>
                  <a:gd name="connsiteX14" fmla="*/ 20975 w 121191"/>
                  <a:gd name="connsiteY14" fmla="*/ 318149 h 321392"/>
                  <a:gd name="connsiteX15" fmla="*/ 23629 w 121191"/>
                  <a:gd name="connsiteY15" fmla="*/ 317560 h 321392"/>
                  <a:gd name="connsiteX16" fmla="*/ 20975 w 121191"/>
                  <a:gd name="connsiteY16" fmla="*/ 318149 h 321392"/>
                  <a:gd name="connsiteX17" fmla="*/ 20975 w 121191"/>
                  <a:gd name="connsiteY17" fmla="*/ 318149 h 321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1191" h="321392">
                    <a:moveTo>
                      <a:pt x="18322" y="318739"/>
                    </a:moveTo>
                    <a:cubicBezTo>
                      <a:pt x="14783" y="305470"/>
                      <a:pt x="11835" y="293086"/>
                      <a:pt x="9476" y="280997"/>
                    </a:cubicBezTo>
                    <a:lnTo>
                      <a:pt x="9476" y="280997"/>
                    </a:lnTo>
                    <a:cubicBezTo>
                      <a:pt x="-14113" y="169247"/>
                      <a:pt x="4463" y="99072"/>
                      <a:pt x="86433" y="3538"/>
                    </a:cubicBezTo>
                    <a:lnTo>
                      <a:pt x="86433" y="3538"/>
                    </a:lnTo>
                    <a:lnTo>
                      <a:pt x="89382" y="0"/>
                    </a:lnTo>
                    <a:lnTo>
                      <a:pt x="91151" y="4423"/>
                    </a:lnTo>
                    <a:cubicBezTo>
                      <a:pt x="101471" y="29191"/>
                      <a:pt x="108842" y="53369"/>
                      <a:pt x="113855" y="76957"/>
                    </a:cubicBezTo>
                    <a:lnTo>
                      <a:pt x="113855" y="76957"/>
                    </a:lnTo>
                    <a:cubicBezTo>
                      <a:pt x="139507" y="200502"/>
                      <a:pt x="95279" y="301932"/>
                      <a:pt x="21860" y="320803"/>
                    </a:cubicBezTo>
                    <a:lnTo>
                      <a:pt x="21860" y="320803"/>
                    </a:lnTo>
                    <a:lnTo>
                      <a:pt x="19206" y="321393"/>
                    </a:lnTo>
                    <a:lnTo>
                      <a:pt x="18322" y="318739"/>
                    </a:lnTo>
                    <a:lnTo>
                      <a:pt x="18322" y="318739"/>
                    </a:lnTo>
                    <a:close/>
                    <a:moveTo>
                      <a:pt x="20975" y="318149"/>
                    </a:moveTo>
                    <a:lnTo>
                      <a:pt x="23629" y="317560"/>
                    </a:lnTo>
                    <a:lnTo>
                      <a:pt x="20975" y="318149"/>
                    </a:lnTo>
                    <a:lnTo>
                      <a:pt x="20975" y="31814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爱设计-2-11">
                <a:extLst>
                  <a:ext uri="{FF2B5EF4-FFF2-40B4-BE49-F238E27FC236}">
                    <a16:creationId xmlns:a16="http://schemas.microsoft.com/office/drawing/2014/main" id="{0293BD2D-38E5-DE96-F486-C08F27D60157}"/>
                  </a:ext>
                </a:extLst>
              </p:cNvPr>
              <p:cNvSpPr/>
              <p:nvPr/>
            </p:nvSpPr>
            <p:spPr>
              <a:xfrm>
                <a:off x="7817661" y="3557851"/>
                <a:ext cx="207873" cy="260562"/>
              </a:xfrm>
              <a:custGeom>
                <a:avLst/>
                <a:gdLst>
                  <a:gd name="connsiteX0" fmla="*/ 207283 w 207873"/>
                  <a:gd name="connsiteY0" fmla="*/ 255345 h 260562"/>
                  <a:gd name="connsiteX1" fmla="*/ 207873 w 207873"/>
                  <a:gd name="connsiteY1" fmla="*/ 257999 h 260562"/>
                  <a:gd name="connsiteX2" fmla="*/ 204925 w 207873"/>
                  <a:gd name="connsiteY2" fmla="*/ 258588 h 260562"/>
                  <a:gd name="connsiteX3" fmla="*/ 204925 w 207873"/>
                  <a:gd name="connsiteY3" fmla="*/ 258588 h 260562"/>
                  <a:gd name="connsiteX4" fmla="*/ 12679 w 207873"/>
                  <a:gd name="connsiteY4" fmla="*/ 79611 h 260562"/>
                  <a:gd name="connsiteX5" fmla="*/ 12679 w 207873"/>
                  <a:gd name="connsiteY5" fmla="*/ 79611 h 260562"/>
                  <a:gd name="connsiteX6" fmla="*/ 295 w 207873"/>
                  <a:gd name="connsiteY6" fmla="*/ 4718 h 260562"/>
                  <a:gd name="connsiteX7" fmla="*/ 0 w 207873"/>
                  <a:gd name="connsiteY7" fmla="*/ 0 h 260562"/>
                  <a:gd name="connsiteX8" fmla="*/ 4423 w 207873"/>
                  <a:gd name="connsiteY8" fmla="*/ 1769 h 260562"/>
                  <a:gd name="connsiteX9" fmla="*/ 4423 w 207873"/>
                  <a:gd name="connsiteY9" fmla="*/ 1769 h 260562"/>
                  <a:gd name="connsiteX10" fmla="*/ 198143 w 207873"/>
                  <a:gd name="connsiteY10" fmla="*/ 217309 h 260562"/>
                  <a:gd name="connsiteX11" fmla="*/ 198143 w 207873"/>
                  <a:gd name="connsiteY11" fmla="*/ 217309 h 260562"/>
                  <a:gd name="connsiteX12" fmla="*/ 207283 w 207873"/>
                  <a:gd name="connsiteY12" fmla="*/ 255345 h 260562"/>
                  <a:gd name="connsiteX13" fmla="*/ 207283 w 207873"/>
                  <a:gd name="connsiteY13" fmla="*/ 255345 h 260562"/>
                  <a:gd name="connsiteX14" fmla="*/ 204335 w 207873"/>
                  <a:gd name="connsiteY14" fmla="*/ 255935 h 260562"/>
                  <a:gd name="connsiteX15" fmla="*/ 201681 w 207873"/>
                  <a:gd name="connsiteY15" fmla="*/ 256524 h 260562"/>
                  <a:gd name="connsiteX16" fmla="*/ 204335 w 207873"/>
                  <a:gd name="connsiteY16" fmla="*/ 255935 h 260562"/>
                  <a:gd name="connsiteX17" fmla="*/ 204335 w 207873"/>
                  <a:gd name="connsiteY17" fmla="*/ 255935 h 26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7873" h="260562">
                    <a:moveTo>
                      <a:pt x="207283" y="255345"/>
                    </a:moveTo>
                    <a:lnTo>
                      <a:pt x="207873" y="257999"/>
                    </a:lnTo>
                    <a:lnTo>
                      <a:pt x="204925" y="258588"/>
                    </a:lnTo>
                    <a:lnTo>
                      <a:pt x="204925" y="258588"/>
                    </a:lnTo>
                    <a:cubicBezTo>
                      <a:pt x="130621" y="273626"/>
                      <a:pt x="45113" y="201681"/>
                      <a:pt x="12679" y="79611"/>
                    </a:cubicBezTo>
                    <a:lnTo>
                      <a:pt x="12679" y="79611"/>
                    </a:lnTo>
                    <a:cubicBezTo>
                      <a:pt x="6487" y="56317"/>
                      <a:pt x="2359" y="31255"/>
                      <a:pt x="295" y="4718"/>
                    </a:cubicBezTo>
                    <a:lnTo>
                      <a:pt x="0" y="0"/>
                    </a:lnTo>
                    <a:lnTo>
                      <a:pt x="4423" y="1769"/>
                    </a:lnTo>
                    <a:lnTo>
                      <a:pt x="4423" y="1769"/>
                    </a:lnTo>
                    <a:cubicBezTo>
                      <a:pt x="120596" y="51895"/>
                      <a:pt x="168952" y="106738"/>
                      <a:pt x="198143" y="217309"/>
                    </a:cubicBezTo>
                    <a:lnTo>
                      <a:pt x="198143" y="217309"/>
                    </a:lnTo>
                    <a:cubicBezTo>
                      <a:pt x="201386" y="229398"/>
                      <a:pt x="204335" y="242077"/>
                      <a:pt x="207283" y="255345"/>
                    </a:cubicBezTo>
                    <a:lnTo>
                      <a:pt x="207283" y="255345"/>
                    </a:lnTo>
                    <a:close/>
                    <a:moveTo>
                      <a:pt x="204335" y="255935"/>
                    </a:moveTo>
                    <a:lnTo>
                      <a:pt x="201681" y="256524"/>
                    </a:lnTo>
                    <a:lnTo>
                      <a:pt x="204335" y="255935"/>
                    </a:lnTo>
                    <a:lnTo>
                      <a:pt x="204335" y="255935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爱设计-2-12">
                <a:extLst>
                  <a:ext uri="{FF2B5EF4-FFF2-40B4-BE49-F238E27FC236}">
                    <a16:creationId xmlns:a16="http://schemas.microsoft.com/office/drawing/2014/main" id="{474024F4-2261-6404-B56B-C7BE03F10329}"/>
                  </a:ext>
                </a:extLst>
              </p:cNvPr>
              <p:cNvSpPr/>
              <p:nvPr/>
            </p:nvSpPr>
            <p:spPr>
              <a:xfrm>
                <a:off x="8039199" y="3245894"/>
                <a:ext cx="148058" cy="290432"/>
              </a:xfrm>
              <a:custGeom>
                <a:avLst/>
                <a:gdLst>
                  <a:gd name="connsiteX0" fmla="*/ 194 w 148058"/>
                  <a:gd name="connsiteY0" fmla="*/ 287779 h 290432"/>
                  <a:gd name="connsiteX1" fmla="*/ 489 w 148058"/>
                  <a:gd name="connsiteY1" fmla="*/ 249743 h 290432"/>
                  <a:gd name="connsiteX2" fmla="*/ 489 w 148058"/>
                  <a:gd name="connsiteY2" fmla="*/ 249743 h 290432"/>
                  <a:gd name="connsiteX3" fmla="*/ 138776 w 148058"/>
                  <a:gd name="connsiteY3" fmla="*/ 2654 h 290432"/>
                  <a:gd name="connsiteX4" fmla="*/ 138776 w 148058"/>
                  <a:gd name="connsiteY4" fmla="*/ 2654 h 290432"/>
                  <a:gd name="connsiteX5" fmla="*/ 142609 w 148058"/>
                  <a:gd name="connsiteY5" fmla="*/ 0 h 290432"/>
                  <a:gd name="connsiteX6" fmla="*/ 143199 w 148058"/>
                  <a:gd name="connsiteY6" fmla="*/ 4423 h 290432"/>
                  <a:gd name="connsiteX7" fmla="*/ 147916 w 148058"/>
                  <a:gd name="connsiteY7" fmla="*/ 78726 h 290432"/>
                  <a:gd name="connsiteX8" fmla="*/ 147916 w 148058"/>
                  <a:gd name="connsiteY8" fmla="*/ 78726 h 290432"/>
                  <a:gd name="connsiteX9" fmla="*/ 3142 w 148058"/>
                  <a:gd name="connsiteY9" fmla="*/ 290433 h 290432"/>
                  <a:gd name="connsiteX10" fmla="*/ 3142 w 148058"/>
                  <a:gd name="connsiteY10" fmla="*/ 290433 h 290432"/>
                  <a:gd name="connsiteX11" fmla="*/ 194 w 148058"/>
                  <a:gd name="connsiteY11" fmla="*/ 290433 h 290432"/>
                  <a:gd name="connsiteX12" fmla="*/ 194 w 148058"/>
                  <a:gd name="connsiteY12" fmla="*/ 287779 h 290432"/>
                  <a:gd name="connsiteX13" fmla="*/ 194 w 148058"/>
                  <a:gd name="connsiteY13" fmla="*/ 287779 h 290432"/>
                  <a:gd name="connsiteX14" fmla="*/ 2847 w 148058"/>
                  <a:gd name="connsiteY14" fmla="*/ 287779 h 290432"/>
                  <a:gd name="connsiteX15" fmla="*/ 5501 w 148058"/>
                  <a:gd name="connsiteY15" fmla="*/ 287779 h 290432"/>
                  <a:gd name="connsiteX16" fmla="*/ 2847 w 148058"/>
                  <a:gd name="connsiteY16" fmla="*/ 287779 h 290432"/>
                  <a:gd name="connsiteX17" fmla="*/ 2847 w 148058"/>
                  <a:gd name="connsiteY17" fmla="*/ 287779 h 29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8058" h="290432">
                    <a:moveTo>
                      <a:pt x="194" y="287779"/>
                    </a:moveTo>
                    <a:cubicBezTo>
                      <a:pt x="-101" y="274511"/>
                      <a:pt x="-101" y="261832"/>
                      <a:pt x="489" y="249743"/>
                    </a:cubicBezTo>
                    <a:lnTo>
                      <a:pt x="489" y="249743"/>
                    </a:lnTo>
                    <a:cubicBezTo>
                      <a:pt x="4322" y="137992"/>
                      <a:pt x="38525" y="75188"/>
                      <a:pt x="138776" y="2654"/>
                    </a:cubicBezTo>
                    <a:lnTo>
                      <a:pt x="138776" y="2654"/>
                    </a:lnTo>
                    <a:lnTo>
                      <a:pt x="142609" y="0"/>
                    </a:lnTo>
                    <a:lnTo>
                      <a:pt x="143199" y="4423"/>
                    </a:lnTo>
                    <a:cubicBezTo>
                      <a:pt x="147327" y="30370"/>
                      <a:pt x="148506" y="55138"/>
                      <a:pt x="147916" y="78726"/>
                    </a:cubicBezTo>
                    <a:lnTo>
                      <a:pt x="147916" y="78726"/>
                    </a:lnTo>
                    <a:cubicBezTo>
                      <a:pt x="143494" y="202271"/>
                      <a:pt x="77446" y="288958"/>
                      <a:pt x="3142" y="290433"/>
                    </a:cubicBezTo>
                    <a:lnTo>
                      <a:pt x="3142" y="290433"/>
                    </a:lnTo>
                    <a:lnTo>
                      <a:pt x="194" y="290433"/>
                    </a:lnTo>
                    <a:lnTo>
                      <a:pt x="194" y="287779"/>
                    </a:lnTo>
                    <a:lnTo>
                      <a:pt x="194" y="287779"/>
                    </a:lnTo>
                    <a:close/>
                    <a:moveTo>
                      <a:pt x="2847" y="287779"/>
                    </a:moveTo>
                    <a:lnTo>
                      <a:pt x="5501" y="287779"/>
                    </a:lnTo>
                    <a:lnTo>
                      <a:pt x="2847" y="287779"/>
                    </a:lnTo>
                    <a:lnTo>
                      <a:pt x="2847" y="28777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爱设计-2-13">
                <a:extLst>
                  <a:ext uri="{FF2B5EF4-FFF2-40B4-BE49-F238E27FC236}">
                    <a16:creationId xmlns:a16="http://schemas.microsoft.com/office/drawing/2014/main" id="{2F0771DE-C5E7-AEC0-0C9C-1F29470BB251}"/>
                  </a:ext>
                </a:extLst>
              </p:cNvPr>
              <p:cNvSpPr/>
              <p:nvPr/>
            </p:nvSpPr>
            <p:spPr>
              <a:xfrm>
                <a:off x="7833552" y="3243830"/>
                <a:ext cx="144409" cy="292496"/>
              </a:xfrm>
              <a:custGeom>
                <a:avLst/>
                <a:gdLst>
                  <a:gd name="connsiteX0" fmla="*/ 143921 w 144409"/>
                  <a:gd name="connsiteY0" fmla="*/ 289843 h 292496"/>
                  <a:gd name="connsiteX1" fmla="*/ 143921 w 144409"/>
                  <a:gd name="connsiteY1" fmla="*/ 292497 h 292496"/>
                  <a:gd name="connsiteX2" fmla="*/ 141267 w 144409"/>
                  <a:gd name="connsiteY2" fmla="*/ 292497 h 292496"/>
                  <a:gd name="connsiteX3" fmla="*/ 141267 w 144409"/>
                  <a:gd name="connsiteY3" fmla="*/ 292497 h 292496"/>
                  <a:gd name="connsiteX4" fmla="*/ 31 w 144409"/>
                  <a:gd name="connsiteY4" fmla="*/ 78726 h 292496"/>
                  <a:gd name="connsiteX5" fmla="*/ 31 w 144409"/>
                  <a:gd name="connsiteY5" fmla="*/ 78726 h 292496"/>
                  <a:gd name="connsiteX6" fmla="*/ 5929 w 144409"/>
                  <a:gd name="connsiteY6" fmla="*/ 4423 h 292496"/>
                  <a:gd name="connsiteX7" fmla="*/ 6813 w 144409"/>
                  <a:gd name="connsiteY7" fmla="*/ 0 h 292496"/>
                  <a:gd name="connsiteX8" fmla="*/ 10351 w 144409"/>
                  <a:gd name="connsiteY8" fmla="*/ 2654 h 292496"/>
                  <a:gd name="connsiteX9" fmla="*/ 10351 w 144409"/>
                  <a:gd name="connsiteY9" fmla="*/ 2654 h 292496"/>
                  <a:gd name="connsiteX10" fmla="*/ 144216 w 144409"/>
                  <a:gd name="connsiteY10" fmla="*/ 251807 h 292496"/>
                  <a:gd name="connsiteX11" fmla="*/ 144216 w 144409"/>
                  <a:gd name="connsiteY11" fmla="*/ 251807 h 292496"/>
                  <a:gd name="connsiteX12" fmla="*/ 143921 w 144409"/>
                  <a:gd name="connsiteY12" fmla="*/ 289843 h 292496"/>
                  <a:gd name="connsiteX13" fmla="*/ 143921 w 144409"/>
                  <a:gd name="connsiteY13" fmla="*/ 289843 h 292496"/>
                  <a:gd name="connsiteX14" fmla="*/ 141267 w 144409"/>
                  <a:gd name="connsiteY14" fmla="*/ 289548 h 292496"/>
                  <a:gd name="connsiteX15" fmla="*/ 138614 w 144409"/>
                  <a:gd name="connsiteY15" fmla="*/ 289548 h 292496"/>
                  <a:gd name="connsiteX16" fmla="*/ 141267 w 144409"/>
                  <a:gd name="connsiteY16" fmla="*/ 289548 h 292496"/>
                  <a:gd name="connsiteX17" fmla="*/ 141267 w 144409"/>
                  <a:gd name="connsiteY17" fmla="*/ 289548 h 29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4409" h="292496">
                    <a:moveTo>
                      <a:pt x="143921" y="289843"/>
                    </a:moveTo>
                    <a:lnTo>
                      <a:pt x="143921" y="292497"/>
                    </a:lnTo>
                    <a:lnTo>
                      <a:pt x="141267" y="292497"/>
                    </a:lnTo>
                    <a:lnTo>
                      <a:pt x="141267" y="292497"/>
                    </a:lnTo>
                    <a:cubicBezTo>
                      <a:pt x="66964" y="289843"/>
                      <a:pt x="2390" y="201976"/>
                      <a:pt x="31" y="78726"/>
                    </a:cubicBezTo>
                    <a:lnTo>
                      <a:pt x="31" y="78726"/>
                    </a:lnTo>
                    <a:cubicBezTo>
                      <a:pt x="-263" y="55138"/>
                      <a:pt x="1506" y="30370"/>
                      <a:pt x="5929" y="4423"/>
                    </a:cubicBezTo>
                    <a:lnTo>
                      <a:pt x="6813" y="0"/>
                    </a:lnTo>
                    <a:lnTo>
                      <a:pt x="10351" y="2654"/>
                    </a:lnTo>
                    <a:lnTo>
                      <a:pt x="10351" y="2654"/>
                    </a:lnTo>
                    <a:cubicBezTo>
                      <a:pt x="109423" y="76662"/>
                      <a:pt x="142447" y="139762"/>
                      <a:pt x="144216" y="251807"/>
                    </a:cubicBezTo>
                    <a:lnTo>
                      <a:pt x="144216" y="251807"/>
                    </a:lnTo>
                    <a:cubicBezTo>
                      <a:pt x="144511" y="263896"/>
                      <a:pt x="144511" y="276574"/>
                      <a:pt x="143921" y="289843"/>
                    </a:cubicBezTo>
                    <a:lnTo>
                      <a:pt x="143921" y="289843"/>
                    </a:lnTo>
                    <a:close/>
                    <a:moveTo>
                      <a:pt x="141267" y="289548"/>
                    </a:moveTo>
                    <a:lnTo>
                      <a:pt x="138614" y="289548"/>
                    </a:lnTo>
                    <a:lnTo>
                      <a:pt x="141267" y="289548"/>
                    </a:lnTo>
                    <a:lnTo>
                      <a:pt x="141267" y="28954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爱设计-2-14">
                <a:extLst>
                  <a:ext uri="{FF2B5EF4-FFF2-40B4-BE49-F238E27FC236}">
                    <a16:creationId xmlns:a16="http://schemas.microsoft.com/office/drawing/2014/main" id="{F8CE61FC-AB72-238A-A392-AD49EE3FC3BE}"/>
                  </a:ext>
                </a:extLst>
              </p:cNvPr>
              <p:cNvSpPr/>
              <p:nvPr/>
            </p:nvSpPr>
            <p:spPr>
              <a:xfrm>
                <a:off x="8056200" y="3034778"/>
                <a:ext cx="225859" cy="230595"/>
              </a:xfrm>
              <a:custGeom>
                <a:avLst/>
                <a:gdLst>
                  <a:gd name="connsiteX0" fmla="*/ 885 w 225859"/>
                  <a:gd name="connsiteY0" fmla="*/ 222616 h 230595"/>
                  <a:gd name="connsiteX1" fmla="*/ 13564 w 225859"/>
                  <a:gd name="connsiteY1" fmla="*/ 187528 h 230595"/>
                  <a:gd name="connsiteX2" fmla="*/ 13564 w 225859"/>
                  <a:gd name="connsiteY2" fmla="*/ 187528 h 230595"/>
                  <a:gd name="connsiteX3" fmla="*/ 221437 w 225859"/>
                  <a:gd name="connsiteY3" fmla="*/ 1474 h 230595"/>
                  <a:gd name="connsiteX4" fmla="*/ 221437 w 225859"/>
                  <a:gd name="connsiteY4" fmla="*/ 1474 h 230595"/>
                  <a:gd name="connsiteX5" fmla="*/ 225860 w 225859"/>
                  <a:gd name="connsiteY5" fmla="*/ 0 h 230595"/>
                  <a:gd name="connsiteX6" fmla="*/ 224975 w 225859"/>
                  <a:gd name="connsiteY6" fmla="*/ 4423 h 230595"/>
                  <a:gd name="connsiteX7" fmla="*/ 205220 w 225859"/>
                  <a:gd name="connsiteY7" fmla="*/ 74893 h 230595"/>
                  <a:gd name="connsiteX8" fmla="*/ 205220 w 225859"/>
                  <a:gd name="connsiteY8" fmla="*/ 74893 h 230595"/>
                  <a:gd name="connsiteX9" fmla="*/ 2654 w 225859"/>
                  <a:gd name="connsiteY9" fmla="*/ 226154 h 230595"/>
                  <a:gd name="connsiteX10" fmla="*/ 2654 w 225859"/>
                  <a:gd name="connsiteY10" fmla="*/ 226154 h 230595"/>
                  <a:gd name="connsiteX11" fmla="*/ 0 w 225859"/>
                  <a:gd name="connsiteY11" fmla="*/ 225270 h 230595"/>
                  <a:gd name="connsiteX12" fmla="*/ 885 w 225859"/>
                  <a:gd name="connsiteY12" fmla="*/ 222616 h 230595"/>
                  <a:gd name="connsiteX13" fmla="*/ 885 w 225859"/>
                  <a:gd name="connsiteY13" fmla="*/ 222616 h 230595"/>
                  <a:gd name="connsiteX14" fmla="*/ 3243 w 225859"/>
                  <a:gd name="connsiteY14" fmla="*/ 223500 h 230595"/>
                  <a:gd name="connsiteX15" fmla="*/ 5897 w 225859"/>
                  <a:gd name="connsiteY15" fmla="*/ 224385 h 230595"/>
                  <a:gd name="connsiteX16" fmla="*/ 3243 w 225859"/>
                  <a:gd name="connsiteY16" fmla="*/ 223500 h 230595"/>
                  <a:gd name="connsiteX17" fmla="*/ 3243 w 225859"/>
                  <a:gd name="connsiteY17" fmla="*/ 223500 h 23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5859" h="230595">
                    <a:moveTo>
                      <a:pt x="885" y="222616"/>
                    </a:moveTo>
                    <a:cubicBezTo>
                      <a:pt x="5012" y="210232"/>
                      <a:pt x="9140" y="198438"/>
                      <a:pt x="13564" y="187528"/>
                    </a:cubicBezTo>
                    <a:lnTo>
                      <a:pt x="13564" y="187528"/>
                    </a:lnTo>
                    <a:cubicBezTo>
                      <a:pt x="53074" y="84918"/>
                      <a:pt x="104969" y="37447"/>
                      <a:pt x="221437" y="1474"/>
                    </a:cubicBezTo>
                    <a:lnTo>
                      <a:pt x="221437" y="1474"/>
                    </a:lnTo>
                    <a:lnTo>
                      <a:pt x="225860" y="0"/>
                    </a:lnTo>
                    <a:lnTo>
                      <a:pt x="224975" y="4423"/>
                    </a:lnTo>
                    <a:cubicBezTo>
                      <a:pt x="220257" y="29780"/>
                      <a:pt x="213770" y="53074"/>
                      <a:pt x="205220" y="74893"/>
                    </a:cubicBezTo>
                    <a:lnTo>
                      <a:pt x="205220" y="74893"/>
                    </a:lnTo>
                    <a:cubicBezTo>
                      <a:pt x="161286" y="188118"/>
                      <a:pt x="71945" y="247974"/>
                      <a:pt x="2654" y="226154"/>
                    </a:cubicBezTo>
                    <a:lnTo>
                      <a:pt x="2654" y="226154"/>
                    </a:lnTo>
                    <a:lnTo>
                      <a:pt x="0" y="225270"/>
                    </a:lnTo>
                    <a:lnTo>
                      <a:pt x="885" y="222616"/>
                    </a:lnTo>
                    <a:lnTo>
                      <a:pt x="885" y="222616"/>
                    </a:lnTo>
                    <a:close/>
                    <a:moveTo>
                      <a:pt x="3243" y="223500"/>
                    </a:moveTo>
                    <a:lnTo>
                      <a:pt x="5897" y="224385"/>
                    </a:lnTo>
                    <a:lnTo>
                      <a:pt x="3243" y="223500"/>
                    </a:lnTo>
                    <a:lnTo>
                      <a:pt x="3243" y="223500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爱设计-2-15">
                <a:extLst>
                  <a:ext uri="{FF2B5EF4-FFF2-40B4-BE49-F238E27FC236}">
                    <a16:creationId xmlns:a16="http://schemas.microsoft.com/office/drawing/2014/main" id="{8871E444-C5CF-A9D7-D6AD-27DFEB0F3826}"/>
                  </a:ext>
                </a:extLst>
              </p:cNvPr>
              <p:cNvSpPr/>
              <p:nvPr/>
            </p:nvSpPr>
            <p:spPr>
              <a:xfrm>
                <a:off x="7917977" y="2926860"/>
                <a:ext cx="113316" cy="314021"/>
              </a:xfrm>
              <a:custGeom>
                <a:avLst/>
                <a:gdLst>
                  <a:gd name="connsiteX0" fmla="*/ 81610 w 113316"/>
                  <a:gd name="connsiteY0" fmla="*/ 311368 h 314021"/>
                  <a:gd name="connsiteX1" fmla="*/ 80726 w 113316"/>
                  <a:gd name="connsiteY1" fmla="*/ 314021 h 314021"/>
                  <a:gd name="connsiteX2" fmla="*/ 78072 w 113316"/>
                  <a:gd name="connsiteY2" fmla="*/ 313137 h 314021"/>
                  <a:gd name="connsiteX3" fmla="*/ 78072 w 113316"/>
                  <a:gd name="connsiteY3" fmla="*/ 313137 h 314021"/>
                  <a:gd name="connsiteX4" fmla="*/ 16152 w 113316"/>
                  <a:gd name="connsiteY4" fmla="*/ 70765 h 314021"/>
                  <a:gd name="connsiteX5" fmla="*/ 16152 w 113316"/>
                  <a:gd name="connsiteY5" fmla="*/ 70765 h 314021"/>
                  <a:gd name="connsiteX6" fmla="*/ 45638 w 113316"/>
                  <a:gd name="connsiteY6" fmla="*/ 3833 h 314021"/>
                  <a:gd name="connsiteX7" fmla="*/ 47702 w 113316"/>
                  <a:gd name="connsiteY7" fmla="*/ 0 h 314021"/>
                  <a:gd name="connsiteX8" fmla="*/ 50356 w 113316"/>
                  <a:gd name="connsiteY8" fmla="*/ 3833 h 314021"/>
                  <a:gd name="connsiteX9" fmla="*/ 50356 w 113316"/>
                  <a:gd name="connsiteY9" fmla="*/ 3833 h 314021"/>
                  <a:gd name="connsiteX10" fmla="*/ 94289 w 113316"/>
                  <a:gd name="connsiteY10" fmla="*/ 276575 h 314021"/>
                  <a:gd name="connsiteX11" fmla="*/ 94289 w 113316"/>
                  <a:gd name="connsiteY11" fmla="*/ 276575 h 314021"/>
                  <a:gd name="connsiteX12" fmla="*/ 81610 w 113316"/>
                  <a:gd name="connsiteY12" fmla="*/ 311368 h 314021"/>
                  <a:gd name="connsiteX13" fmla="*/ 81610 w 113316"/>
                  <a:gd name="connsiteY13" fmla="*/ 311368 h 314021"/>
                  <a:gd name="connsiteX14" fmla="*/ 79251 w 113316"/>
                  <a:gd name="connsiteY14" fmla="*/ 310188 h 314021"/>
                  <a:gd name="connsiteX15" fmla="*/ 76598 w 113316"/>
                  <a:gd name="connsiteY15" fmla="*/ 309304 h 314021"/>
                  <a:gd name="connsiteX16" fmla="*/ 79251 w 113316"/>
                  <a:gd name="connsiteY16" fmla="*/ 310188 h 314021"/>
                  <a:gd name="connsiteX17" fmla="*/ 79251 w 113316"/>
                  <a:gd name="connsiteY17" fmla="*/ 310188 h 31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3316" h="314021">
                    <a:moveTo>
                      <a:pt x="81610" y="311368"/>
                    </a:moveTo>
                    <a:lnTo>
                      <a:pt x="80726" y="314021"/>
                    </a:lnTo>
                    <a:lnTo>
                      <a:pt x="78072" y="313137"/>
                    </a:lnTo>
                    <a:lnTo>
                      <a:pt x="78072" y="313137"/>
                    </a:lnTo>
                    <a:cubicBezTo>
                      <a:pt x="9961" y="287779"/>
                      <a:pt x="-21589" y="186054"/>
                      <a:pt x="16152" y="70765"/>
                    </a:cubicBezTo>
                    <a:lnTo>
                      <a:pt x="16152" y="70765"/>
                    </a:lnTo>
                    <a:cubicBezTo>
                      <a:pt x="23229" y="48651"/>
                      <a:pt x="32959" y="26242"/>
                      <a:pt x="45638" y="3833"/>
                    </a:cubicBezTo>
                    <a:lnTo>
                      <a:pt x="47702" y="0"/>
                    </a:lnTo>
                    <a:lnTo>
                      <a:pt x="50356" y="3833"/>
                    </a:lnTo>
                    <a:lnTo>
                      <a:pt x="50356" y="3833"/>
                    </a:lnTo>
                    <a:cubicBezTo>
                      <a:pt x="118173" y="103494"/>
                      <a:pt x="128492" y="172196"/>
                      <a:pt x="94289" y="276575"/>
                    </a:cubicBezTo>
                    <a:lnTo>
                      <a:pt x="94289" y="276575"/>
                    </a:lnTo>
                    <a:cubicBezTo>
                      <a:pt x="90751" y="287189"/>
                      <a:pt x="86328" y="298984"/>
                      <a:pt x="81610" y="311368"/>
                    </a:cubicBezTo>
                    <a:lnTo>
                      <a:pt x="81610" y="311368"/>
                    </a:lnTo>
                    <a:close/>
                    <a:moveTo>
                      <a:pt x="79251" y="310188"/>
                    </a:moveTo>
                    <a:lnTo>
                      <a:pt x="76598" y="309304"/>
                    </a:lnTo>
                    <a:lnTo>
                      <a:pt x="79251" y="310188"/>
                    </a:lnTo>
                    <a:lnTo>
                      <a:pt x="79251" y="31018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爱设计-2-16">
                <a:extLst>
                  <a:ext uri="{FF2B5EF4-FFF2-40B4-BE49-F238E27FC236}">
                    <a16:creationId xmlns:a16="http://schemas.microsoft.com/office/drawing/2014/main" id="{CB88B4A2-7B8C-BFAD-5FB9-03BFFC89C411}"/>
                  </a:ext>
                </a:extLst>
              </p:cNvPr>
              <p:cNvSpPr/>
              <p:nvPr/>
            </p:nvSpPr>
            <p:spPr>
              <a:xfrm>
                <a:off x="8139349" y="2847544"/>
                <a:ext cx="264190" cy="183384"/>
              </a:xfrm>
              <a:custGeom>
                <a:avLst/>
                <a:gdLst>
                  <a:gd name="connsiteX0" fmla="*/ 1769 w 264190"/>
                  <a:gd name="connsiteY0" fmla="*/ 166888 h 183384"/>
                  <a:gd name="connsiteX1" fmla="*/ 21230 w 264190"/>
                  <a:gd name="connsiteY1" fmla="*/ 135634 h 183384"/>
                  <a:gd name="connsiteX2" fmla="*/ 21230 w 264190"/>
                  <a:gd name="connsiteY2" fmla="*/ 135634 h 183384"/>
                  <a:gd name="connsiteX3" fmla="*/ 259768 w 264190"/>
                  <a:gd name="connsiteY3" fmla="*/ 295 h 183384"/>
                  <a:gd name="connsiteX4" fmla="*/ 259768 w 264190"/>
                  <a:gd name="connsiteY4" fmla="*/ 295 h 183384"/>
                  <a:gd name="connsiteX5" fmla="*/ 264190 w 264190"/>
                  <a:gd name="connsiteY5" fmla="*/ 0 h 183384"/>
                  <a:gd name="connsiteX6" fmla="*/ 262421 w 264190"/>
                  <a:gd name="connsiteY6" fmla="*/ 4128 h 183384"/>
                  <a:gd name="connsiteX7" fmla="*/ 228513 w 264190"/>
                  <a:gd name="connsiteY7" fmla="*/ 67522 h 183384"/>
                  <a:gd name="connsiteX8" fmla="*/ 228513 w 264190"/>
                  <a:gd name="connsiteY8" fmla="*/ 67522 h 183384"/>
                  <a:gd name="connsiteX9" fmla="*/ 2359 w 264190"/>
                  <a:gd name="connsiteY9" fmla="*/ 170721 h 183384"/>
                  <a:gd name="connsiteX10" fmla="*/ 2359 w 264190"/>
                  <a:gd name="connsiteY10" fmla="*/ 170721 h 183384"/>
                  <a:gd name="connsiteX11" fmla="*/ 0 w 264190"/>
                  <a:gd name="connsiteY11" fmla="*/ 169247 h 183384"/>
                  <a:gd name="connsiteX12" fmla="*/ 1769 w 264190"/>
                  <a:gd name="connsiteY12" fmla="*/ 166888 h 183384"/>
                  <a:gd name="connsiteX13" fmla="*/ 1769 w 264190"/>
                  <a:gd name="connsiteY13" fmla="*/ 166888 h 183384"/>
                  <a:gd name="connsiteX14" fmla="*/ 4128 w 264190"/>
                  <a:gd name="connsiteY14" fmla="*/ 168068 h 183384"/>
                  <a:gd name="connsiteX15" fmla="*/ 6487 w 264190"/>
                  <a:gd name="connsiteY15" fmla="*/ 169247 h 183384"/>
                  <a:gd name="connsiteX16" fmla="*/ 4128 w 264190"/>
                  <a:gd name="connsiteY16" fmla="*/ 168068 h 183384"/>
                  <a:gd name="connsiteX17" fmla="*/ 4128 w 264190"/>
                  <a:gd name="connsiteY17" fmla="*/ 168068 h 18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4190" h="183384">
                    <a:moveTo>
                      <a:pt x="1769" y="166888"/>
                    </a:moveTo>
                    <a:cubicBezTo>
                      <a:pt x="8256" y="155979"/>
                      <a:pt x="14743" y="145364"/>
                      <a:pt x="21230" y="135634"/>
                    </a:cubicBezTo>
                    <a:lnTo>
                      <a:pt x="21230" y="135634"/>
                    </a:lnTo>
                    <a:cubicBezTo>
                      <a:pt x="81085" y="45408"/>
                      <a:pt x="140646" y="10615"/>
                      <a:pt x="259768" y="295"/>
                    </a:cubicBezTo>
                    <a:lnTo>
                      <a:pt x="259768" y="295"/>
                    </a:lnTo>
                    <a:lnTo>
                      <a:pt x="264190" y="0"/>
                    </a:lnTo>
                    <a:lnTo>
                      <a:pt x="262421" y="4128"/>
                    </a:lnTo>
                    <a:cubicBezTo>
                      <a:pt x="252691" y="27422"/>
                      <a:pt x="241192" y="48651"/>
                      <a:pt x="228513" y="67522"/>
                    </a:cubicBezTo>
                    <a:lnTo>
                      <a:pt x="228513" y="67522"/>
                    </a:lnTo>
                    <a:cubicBezTo>
                      <a:pt x="162465" y="166888"/>
                      <a:pt x="64278" y="205809"/>
                      <a:pt x="2359" y="170721"/>
                    </a:cubicBezTo>
                    <a:lnTo>
                      <a:pt x="2359" y="170721"/>
                    </a:lnTo>
                    <a:lnTo>
                      <a:pt x="0" y="169247"/>
                    </a:lnTo>
                    <a:lnTo>
                      <a:pt x="1769" y="166888"/>
                    </a:lnTo>
                    <a:lnTo>
                      <a:pt x="1769" y="166888"/>
                    </a:lnTo>
                    <a:close/>
                    <a:moveTo>
                      <a:pt x="4128" y="168068"/>
                    </a:moveTo>
                    <a:lnTo>
                      <a:pt x="6487" y="169247"/>
                    </a:lnTo>
                    <a:lnTo>
                      <a:pt x="4128" y="168068"/>
                    </a:lnTo>
                    <a:lnTo>
                      <a:pt x="4128" y="16806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爱设计-2-17">
                <a:extLst>
                  <a:ext uri="{FF2B5EF4-FFF2-40B4-BE49-F238E27FC236}">
                    <a16:creationId xmlns:a16="http://schemas.microsoft.com/office/drawing/2014/main" id="{833D3683-70EC-BBB4-EB44-BD867807076A}"/>
                  </a:ext>
                </a:extLst>
              </p:cNvPr>
              <p:cNvSpPr/>
              <p:nvPr/>
            </p:nvSpPr>
            <p:spPr>
              <a:xfrm>
                <a:off x="8037412" y="2678592"/>
                <a:ext cx="118262" cy="307534"/>
              </a:xfrm>
              <a:custGeom>
                <a:avLst/>
                <a:gdLst>
                  <a:gd name="connsiteX0" fmla="*/ 52991 w 118262"/>
                  <a:gd name="connsiteY0" fmla="*/ 305470 h 307534"/>
                  <a:gd name="connsiteX1" fmla="*/ 51516 w 118262"/>
                  <a:gd name="connsiteY1" fmla="*/ 307534 h 307534"/>
                  <a:gd name="connsiteX2" fmla="*/ 49158 w 118262"/>
                  <a:gd name="connsiteY2" fmla="*/ 306060 h 307534"/>
                  <a:gd name="connsiteX3" fmla="*/ 49158 w 118262"/>
                  <a:gd name="connsiteY3" fmla="*/ 306060 h 307534"/>
                  <a:gd name="connsiteX4" fmla="*/ 41491 w 118262"/>
                  <a:gd name="connsiteY4" fmla="*/ 61330 h 307534"/>
                  <a:gd name="connsiteX5" fmla="*/ 41491 w 118262"/>
                  <a:gd name="connsiteY5" fmla="*/ 61330 h 307534"/>
                  <a:gd name="connsiteX6" fmla="*/ 83951 w 118262"/>
                  <a:gd name="connsiteY6" fmla="*/ 3243 h 307534"/>
                  <a:gd name="connsiteX7" fmla="*/ 86899 w 118262"/>
                  <a:gd name="connsiteY7" fmla="*/ 0 h 307534"/>
                  <a:gd name="connsiteX8" fmla="*/ 88669 w 118262"/>
                  <a:gd name="connsiteY8" fmla="*/ 4128 h 307534"/>
                  <a:gd name="connsiteX9" fmla="*/ 88669 w 118262"/>
                  <a:gd name="connsiteY9" fmla="*/ 4128 h 307534"/>
                  <a:gd name="connsiteX10" fmla="*/ 72746 w 118262"/>
                  <a:gd name="connsiteY10" fmla="*/ 274216 h 307534"/>
                  <a:gd name="connsiteX11" fmla="*/ 72746 w 118262"/>
                  <a:gd name="connsiteY11" fmla="*/ 274216 h 307534"/>
                  <a:gd name="connsiteX12" fmla="*/ 52991 w 118262"/>
                  <a:gd name="connsiteY12" fmla="*/ 305470 h 307534"/>
                  <a:gd name="connsiteX13" fmla="*/ 52991 w 118262"/>
                  <a:gd name="connsiteY13" fmla="*/ 305470 h 307534"/>
                  <a:gd name="connsiteX14" fmla="*/ 50632 w 118262"/>
                  <a:gd name="connsiteY14" fmla="*/ 303996 h 307534"/>
                  <a:gd name="connsiteX15" fmla="*/ 48568 w 118262"/>
                  <a:gd name="connsiteY15" fmla="*/ 302522 h 307534"/>
                  <a:gd name="connsiteX16" fmla="*/ 50632 w 118262"/>
                  <a:gd name="connsiteY16" fmla="*/ 303996 h 307534"/>
                  <a:gd name="connsiteX17" fmla="*/ 50632 w 118262"/>
                  <a:gd name="connsiteY17" fmla="*/ 303996 h 307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8262" h="307534">
                    <a:moveTo>
                      <a:pt x="52991" y="305470"/>
                    </a:moveTo>
                    <a:lnTo>
                      <a:pt x="51516" y="307534"/>
                    </a:lnTo>
                    <a:lnTo>
                      <a:pt x="49158" y="306060"/>
                    </a:lnTo>
                    <a:lnTo>
                      <a:pt x="49158" y="306060"/>
                    </a:lnTo>
                    <a:cubicBezTo>
                      <a:pt x="-10403" y="267729"/>
                      <a:pt x="-19249" y="163940"/>
                      <a:pt x="41491" y="61330"/>
                    </a:cubicBezTo>
                    <a:lnTo>
                      <a:pt x="41491" y="61330"/>
                    </a:lnTo>
                    <a:cubicBezTo>
                      <a:pt x="52991" y="41870"/>
                      <a:pt x="67144" y="22114"/>
                      <a:pt x="83951" y="3243"/>
                    </a:cubicBezTo>
                    <a:lnTo>
                      <a:pt x="86899" y="0"/>
                    </a:lnTo>
                    <a:lnTo>
                      <a:pt x="88669" y="4128"/>
                    </a:lnTo>
                    <a:lnTo>
                      <a:pt x="88669" y="4128"/>
                    </a:lnTo>
                    <a:cubicBezTo>
                      <a:pt x="132602" y="113225"/>
                      <a:pt x="127884" y="181336"/>
                      <a:pt x="72746" y="274216"/>
                    </a:cubicBezTo>
                    <a:lnTo>
                      <a:pt x="72746" y="274216"/>
                    </a:lnTo>
                    <a:cubicBezTo>
                      <a:pt x="66554" y="284241"/>
                      <a:pt x="60067" y="294561"/>
                      <a:pt x="52991" y="305470"/>
                    </a:cubicBezTo>
                    <a:lnTo>
                      <a:pt x="52991" y="305470"/>
                    </a:lnTo>
                    <a:close/>
                    <a:moveTo>
                      <a:pt x="50632" y="303996"/>
                    </a:moveTo>
                    <a:lnTo>
                      <a:pt x="48568" y="302522"/>
                    </a:lnTo>
                    <a:lnTo>
                      <a:pt x="50632" y="303996"/>
                    </a:lnTo>
                    <a:lnTo>
                      <a:pt x="50632" y="303996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爱设计-2-18">
                <a:extLst>
                  <a:ext uri="{FF2B5EF4-FFF2-40B4-BE49-F238E27FC236}">
                    <a16:creationId xmlns:a16="http://schemas.microsoft.com/office/drawing/2014/main" id="{EE5C7F3F-1DAB-2B0D-9828-C6E3530691E3}"/>
                  </a:ext>
                </a:extLst>
              </p:cNvPr>
              <p:cNvSpPr/>
              <p:nvPr/>
            </p:nvSpPr>
            <p:spPr>
              <a:xfrm>
                <a:off x="8268201" y="2681845"/>
                <a:ext cx="286599" cy="142298"/>
              </a:xfrm>
              <a:custGeom>
                <a:avLst/>
                <a:gdLst>
                  <a:gd name="connsiteX0" fmla="*/ 1474 w 286599"/>
                  <a:gd name="connsiteY0" fmla="*/ 114394 h 142298"/>
                  <a:gd name="connsiteX1" fmla="*/ 26242 w 286599"/>
                  <a:gd name="connsiteY1" fmla="*/ 88152 h 142298"/>
                  <a:gd name="connsiteX2" fmla="*/ 26242 w 286599"/>
                  <a:gd name="connsiteY2" fmla="*/ 88152 h 142298"/>
                  <a:gd name="connsiteX3" fmla="*/ 282177 w 286599"/>
                  <a:gd name="connsiteY3" fmla="*/ 3234 h 142298"/>
                  <a:gd name="connsiteX4" fmla="*/ 282177 w 286599"/>
                  <a:gd name="connsiteY4" fmla="*/ 3234 h 142298"/>
                  <a:gd name="connsiteX5" fmla="*/ 286600 w 286599"/>
                  <a:gd name="connsiteY5" fmla="*/ 3824 h 142298"/>
                  <a:gd name="connsiteX6" fmla="*/ 284241 w 286599"/>
                  <a:gd name="connsiteY6" fmla="*/ 7362 h 142298"/>
                  <a:gd name="connsiteX7" fmla="*/ 239423 w 286599"/>
                  <a:gd name="connsiteY7" fmla="*/ 61910 h 142298"/>
                  <a:gd name="connsiteX8" fmla="*/ 239423 w 286599"/>
                  <a:gd name="connsiteY8" fmla="*/ 61910 h 142298"/>
                  <a:gd name="connsiteX9" fmla="*/ 2064 w 286599"/>
                  <a:gd name="connsiteY9" fmla="*/ 118228 h 142298"/>
                  <a:gd name="connsiteX10" fmla="*/ 2064 w 286599"/>
                  <a:gd name="connsiteY10" fmla="*/ 118228 h 142298"/>
                  <a:gd name="connsiteX11" fmla="*/ 0 w 286599"/>
                  <a:gd name="connsiteY11" fmla="*/ 116458 h 142298"/>
                  <a:gd name="connsiteX12" fmla="*/ 1474 w 286599"/>
                  <a:gd name="connsiteY12" fmla="*/ 114394 h 142298"/>
                  <a:gd name="connsiteX13" fmla="*/ 1474 w 286599"/>
                  <a:gd name="connsiteY13" fmla="*/ 114394 h 142298"/>
                  <a:gd name="connsiteX14" fmla="*/ 3243 w 286599"/>
                  <a:gd name="connsiteY14" fmla="*/ 116164 h 142298"/>
                  <a:gd name="connsiteX15" fmla="*/ 5308 w 286599"/>
                  <a:gd name="connsiteY15" fmla="*/ 117933 h 142298"/>
                  <a:gd name="connsiteX16" fmla="*/ 3243 w 286599"/>
                  <a:gd name="connsiteY16" fmla="*/ 116164 h 142298"/>
                  <a:gd name="connsiteX17" fmla="*/ 3243 w 286599"/>
                  <a:gd name="connsiteY17" fmla="*/ 116164 h 142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6599" h="142298">
                    <a:moveTo>
                      <a:pt x="1474" y="114394"/>
                    </a:moveTo>
                    <a:cubicBezTo>
                      <a:pt x="10025" y="104959"/>
                      <a:pt x="18281" y="96408"/>
                      <a:pt x="26242" y="88152"/>
                    </a:cubicBezTo>
                    <a:lnTo>
                      <a:pt x="26242" y="88152"/>
                    </a:lnTo>
                    <a:cubicBezTo>
                      <a:pt x="101430" y="12964"/>
                      <a:pt x="165709" y="-9150"/>
                      <a:pt x="282177" y="3234"/>
                    </a:cubicBezTo>
                    <a:lnTo>
                      <a:pt x="282177" y="3234"/>
                    </a:lnTo>
                    <a:lnTo>
                      <a:pt x="286600" y="3824"/>
                    </a:lnTo>
                    <a:lnTo>
                      <a:pt x="284241" y="7362"/>
                    </a:lnTo>
                    <a:cubicBezTo>
                      <a:pt x="270383" y="27707"/>
                      <a:pt x="255050" y="45988"/>
                      <a:pt x="239423" y="61910"/>
                    </a:cubicBezTo>
                    <a:lnTo>
                      <a:pt x="239423" y="61910"/>
                    </a:lnTo>
                    <a:cubicBezTo>
                      <a:pt x="156568" y="144765"/>
                      <a:pt x="54253" y="163635"/>
                      <a:pt x="2064" y="118228"/>
                    </a:cubicBezTo>
                    <a:lnTo>
                      <a:pt x="2064" y="118228"/>
                    </a:lnTo>
                    <a:lnTo>
                      <a:pt x="0" y="116458"/>
                    </a:lnTo>
                    <a:lnTo>
                      <a:pt x="1474" y="114394"/>
                    </a:lnTo>
                    <a:lnTo>
                      <a:pt x="1474" y="114394"/>
                    </a:lnTo>
                    <a:close/>
                    <a:moveTo>
                      <a:pt x="3243" y="116164"/>
                    </a:moveTo>
                    <a:lnTo>
                      <a:pt x="5308" y="117933"/>
                    </a:lnTo>
                    <a:lnTo>
                      <a:pt x="3243" y="116164"/>
                    </a:lnTo>
                    <a:lnTo>
                      <a:pt x="3243" y="1161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爱设计-2-19">
                <a:extLst>
                  <a:ext uri="{FF2B5EF4-FFF2-40B4-BE49-F238E27FC236}">
                    <a16:creationId xmlns:a16="http://schemas.microsoft.com/office/drawing/2014/main" id="{3866D3B9-3D3C-26C5-4D60-47FDB4E9BA1B}"/>
                  </a:ext>
                </a:extLst>
              </p:cNvPr>
              <p:cNvSpPr/>
              <p:nvPr/>
            </p:nvSpPr>
            <p:spPr>
              <a:xfrm>
                <a:off x="8193589" y="2470719"/>
                <a:ext cx="135111" cy="288663"/>
              </a:xfrm>
              <a:custGeom>
                <a:avLst/>
                <a:gdLst>
                  <a:gd name="connsiteX0" fmla="*/ 33333 w 135111"/>
                  <a:gd name="connsiteY0" fmla="*/ 286895 h 288663"/>
                  <a:gd name="connsiteX1" fmla="*/ 31564 w 135111"/>
                  <a:gd name="connsiteY1" fmla="*/ 288664 h 288663"/>
                  <a:gd name="connsiteX2" fmla="*/ 29794 w 135111"/>
                  <a:gd name="connsiteY2" fmla="*/ 286895 h 288663"/>
                  <a:gd name="connsiteX3" fmla="*/ 29794 w 135111"/>
                  <a:gd name="connsiteY3" fmla="*/ 286895 h 288663"/>
                  <a:gd name="connsiteX4" fmla="*/ 70484 w 135111"/>
                  <a:gd name="connsiteY4" fmla="*/ 50420 h 288663"/>
                  <a:gd name="connsiteX5" fmla="*/ 70484 w 135111"/>
                  <a:gd name="connsiteY5" fmla="*/ 50420 h 288663"/>
                  <a:gd name="connsiteX6" fmla="*/ 122674 w 135111"/>
                  <a:gd name="connsiteY6" fmla="*/ 2654 h 288663"/>
                  <a:gd name="connsiteX7" fmla="*/ 126212 w 135111"/>
                  <a:gd name="connsiteY7" fmla="*/ 0 h 288663"/>
                  <a:gd name="connsiteX8" fmla="*/ 127096 w 135111"/>
                  <a:gd name="connsiteY8" fmla="*/ 4128 h 288663"/>
                  <a:gd name="connsiteX9" fmla="*/ 127096 w 135111"/>
                  <a:gd name="connsiteY9" fmla="*/ 4128 h 288663"/>
                  <a:gd name="connsiteX10" fmla="*/ 58690 w 135111"/>
                  <a:gd name="connsiteY10" fmla="*/ 260652 h 288663"/>
                  <a:gd name="connsiteX11" fmla="*/ 58690 w 135111"/>
                  <a:gd name="connsiteY11" fmla="*/ 260652 h 288663"/>
                  <a:gd name="connsiteX12" fmla="*/ 33333 w 135111"/>
                  <a:gd name="connsiteY12" fmla="*/ 286895 h 288663"/>
                  <a:gd name="connsiteX13" fmla="*/ 33333 w 135111"/>
                  <a:gd name="connsiteY13" fmla="*/ 286895 h 288663"/>
                  <a:gd name="connsiteX14" fmla="*/ 31268 w 135111"/>
                  <a:gd name="connsiteY14" fmla="*/ 284831 h 288663"/>
                  <a:gd name="connsiteX15" fmla="*/ 29499 w 135111"/>
                  <a:gd name="connsiteY15" fmla="*/ 283061 h 288663"/>
                  <a:gd name="connsiteX16" fmla="*/ 31268 w 135111"/>
                  <a:gd name="connsiteY16" fmla="*/ 284831 h 288663"/>
                  <a:gd name="connsiteX17" fmla="*/ 31268 w 135111"/>
                  <a:gd name="connsiteY17" fmla="*/ 284831 h 28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111" h="288663">
                    <a:moveTo>
                      <a:pt x="33333" y="286895"/>
                    </a:moveTo>
                    <a:lnTo>
                      <a:pt x="31564" y="288664"/>
                    </a:lnTo>
                    <a:lnTo>
                      <a:pt x="29794" y="286895"/>
                    </a:lnTo>
                    <a:lnTo>
                      <a:pt x="29794" y="286895"/>
                    </a:lnTo>
                    <a:cubicBezTo>
                      <a:pt x="-20036" y="238833"/>
                      <a:pt x="-7947" y="137403"/>
                      <a:pt x="70484" y="50420"/>
                    </a:cubicBezTo>
                    <a:lnTo>
                      <a:pt x="70484" y="50420"/>
                    </a:lnTo>
                    <a:cubicBezTo>
                      <a:pt x="85522" y="33908"/>
                      <a:pt x="102919" y="17691"/>
                      <a:pt x="122674" y="2654"/>
                    </a:cubicBezTo>
                    <a:lnTo>
                      <a:pt x="126212" y="0"/>
                    </a:lnTo>
                    <a:lnTo>
                      <a:pt x="127096" y="4128"/>
                    </a:lnTo>
                    <a:lnTo>
                      <a:pt x="127096" y="4128"/>
                    </a:lnTo>
                    <a:cubicBezTo>
                      <a:pt x="147736" y="117353"/>
                      <a:pt x="129750" y="181926"/>
                      <a:pt x="58690" y="260652"/>
                    </a:cubicBezTo>
                    <a:lnTo>
                      <a:pt x="58690" y="260652"/>
                    </a:lnTo>
                    <a:cubicBezTo>
                      <a:pt x="50434" y="269203"/>
                      <a:pt x="42178" y="277754"/>
                      <a:pt x="33333" y="286895"/>
                    </a:cubicBezTo>
                    <a:lnTo>
                      <a:pt x="33333" y="286895"/>
                    </a:lnTo>
                    <a:close/>
                    <a:moveTo>
                      <a:pt x="31268" y="284831"/>
                    </a:moveTo>
                    <a:lnTo>
                      <a:pt x="29499" y="283061"/>
                    </a:lnTo>
                    <a:lnTo>
                      <a:pt x="31268" y="284831"/>
                    </a:lnTo>
                    <a:lnTo>
                      <a:pt x="31268" y="28483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爱设计-2-20">
                <a:extLst>
                  <a:ext uri="{FF2B5EF4-FFF2-40B4-BE49-F238E27FC236}">
                    <a16:creationId xmlns:a16="http://schemas.microsoft.com/office/drawing/2014/main" id="{41580897-320A-BA19-441D-15D7E145992F}"/>
                  </a:ext>
                </a:extLst>
              </p:cNvPr>
              <p:cNvSpPr/>
              <p:nvPr/>
            </p:nvSpPr>
            <p:spPr>
              <a:xfrm>
                <a:off x="8432140" y="2548560"/>
                <a:ext cx="299278" cy="114112"/>
              </a:xfrm>
              <a:custGeom>
                <a:avLst/>
                <a:gdLst>
                  <a:gd name="connsiteX0" fmla="*/ 2359 w 299278"/>
                  <a:gd name="connsiteY0" fmla="*/ 68408 h 114112"/>
                  <a:gd name="connsiteX1" fmla="*/ 31844 w 299278"/>
                  <a:gd name="connsiteY1" fmla="*/ 48652 h 114112"/>
                  <a:gd name="connsiteX2" fmla="*/ 31844 w 299278"/>
                  <a:gd name="connsiteY2" fmla="*/ 48652 h 114112"/>
                  <a:gd name="connsiteX3" fmla="*/ 295151 w 299278"/>
                  <a:gd name="connsiteY3" fmla="*/ 23000 h 114112"/>
                  <a:gd name="connsiteX4" fmla="*/ 295151 w 299278"/>
                  <a:gd name="connsiteY4" fmla="*/ 23000 h 114112"/>
                  <a:gd name="connsiteX5" fmla="*/ 299279 w 299278"/>
                  <a:gd name="connsiteY5" fmla="*/ 24474 h 114112"/>
                  <a:gd name="connsiteX6" fmla="*/ 296035 w 299278"/>
                  <a:gd name="connsiteY6" fmla="*/ 27423 h 114112"/>
                  <a:gd name="connsiteX7" fmla="*/ 240897 w 299278"/>
                  <a:gd name="connsiteY7" fmla="*/ 69587 h 114112"/>
                  <a:gd name="connsiteX8" fmla="*/ 240897 w 299278"/>
                  <a:gd name="connsiteY8" fmla="*/ 69587 h 114112"/>
                  <a:gd name="connsiteX9" fmla="*/ 1474 w 299278"/>
                  <a:gd name="connsiteY9" fmla="*/ 71946 h 114112"/>
                  <a:gd name="connsiteX10" fmla="*/ 1474 w 299278"/>
                  <a:gd name="connsiteY10" fmla="*/ 71946 h 114112"/>
                  <a:gd name="connsiteX11" fmla="*/ 0 w 299278"/>
                  <a:gd name="connsiteY11" fmla="*/ 69882 h 114112"/>
                  <a:gd name="connsiteX12" fmla="*/ 2359 w 299278"/>
                  <a:gd name="connsiteY12" fmla="*/ 68408 h 114112"/>
                  <a:gd name="connsiteX13" fmla="*/ 2359 w 299278"/>
                  <a:gd name="connsiteY13" fmla="*/ 68408 h 114112"/>
                  <a:gd name="connsiteX14" fmla="*/ 3833 w 299278"/>
                  <a:gd name="connsiteY14" fmla="*/ 70472 h 114112"/>
                  <a:gd name="connsiteX15" fmla="*/ 5308 w 299278"/>
                  <a:gd name="connsiteY15" fmla="*/ 72536 h 114112"/>
                  <a:gd name="connsiteX16" fmla="*/ 3833 w 299278"/>
                  <a:gd name="connsiteY16" fmla="*/ 70472 h 114112"/>
                  <a:gd name="connsiteX17" fmla="*/ 3833 w 299278"/>
                  <a:gd name="connsiteY17" fmla="*/ 70472 h 114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9278" h="114112">
                    <a:moveTo>
                      <a:pt x="2359" y="68408"/>
                    </a:moveTo>
                    <a:cubicBezTo>
                      <a:pt x="12679" y="61331"/>
                      <a:pt x="22409" y="54844"/>
                      <a:pt x="31844" y="48652"/>
                    </a:cubicBezTo>
                    <a:lnTo>
                      <a:pt x="31844" y="48652"/>
                    </a:lnTo>
                    <a:cubicBezTo>
                      <a:pt x="120301" y="-6781"/>
                      <a:pt x="186939" y="-14152"/>
                      <a:pt x="295151" y="23000"/>
                    </a:cubicBezTo>
                    <a:lnTo>
                      <a:pt x="295151" y="23000"/>
                    </a:lnTo>
                    <a:lnTo>
                      <a:pt x="299279" y="24474"/>
                    </a:lnTo>
                    <a:lnTo>
                      <a:pt x="296035" y="27423"/>
                    </a:lnTo>
                    <a:cubicBezTo>
                      <a:pt x="278049" y="43935"/>
                      <a:pt x="259473" y="58088"/>
                      <a:pt x="240897" y="69587"/>
                    </a:cubicBezTo>
                    <a:lnTo>
                      <a:pt x="240897" y="69587"/>
                    </a:lnTo>
                    <a:cubicBezTo>
                      <a:pt x="143005" y="130622"/>
                      <a:pt x="41280" y="126494"/>
                      <a:pt x="1474" y="71946"/>
                    </a:cubicBezTo>
                    <a:lnTo>
                      <a:pt x="1474" y="71946"/>
                    </a:lnTo>
                    <a:lnTo>
                      <a:pt x="0" y="69882"/>
                    </a:lnTo>
                    <a:lnTo>
                      <a:pt x="2359" y="68408"/>
                    </a:lnTo>
                    <a:lnTo>
                      <a:pt x="2359" y="68408"/>
                    </a:lnTo>
                    <a:close/>
                    <a:moveTo>
                      <a:pt x="3833" y="70472"/>
                    </a:moveTo>
                    <a:lnTo>
                      <a:pt x="5308" y="72536"/>
                    </a:lnTo>
                    <a:lnTo>
                      <a:pt x="3833" y="70472"/>
                    </a:lnTo>
                    <a:lnTo>
                      <a:pt x="3833" y="7047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爱设计-2-21">
                <a:extLst>
                  <a:ext uri="{FF2B5EF4-FFF2-40B4-BE49-F238E27FC236}">
                    <a16:creationId xmlns:a16="http://schemas.microsoft.com/office/drawing/2014/main" id="{A6647A97-2839-13BC-9D68-ED1B02C2DC3E}"/>
                  </a:ext>
                </a:extLst>
              </p:cNvPr>
              <p:cNvSpPr/>
              <p:nvPr/>
            </p:nvSpPr>
            <p:spPr>
              <a:xfrm>
                <a:off x="8384339" y="2317394"/>
                <a:ext cx="170755" cy="255050"/>
              </a:xfrm>
              <a:custGeom>
                <a:avLst/>
                <a:gdLst>
                  <a:gd name="connsiteX0" fmla="*/ 18021 w 170755"/>
                  <a:gd name="connsiteY0" fmla="*/ 253576 h 255050"/>
                  <a:gd name="connsiteX1" fmla="*/ 15957 w 170755"/>
                  <a:gd name="connsiteY1" fmla="*/ 255050 h 255050"/>
                  <a:gd name="connsiteX2" fmla="*/ 14483 w 170755"/>
                  <a:gd name="connsiteY2" fmla="*/ 252986 h 255050"/>
                  <a:gd name="connsiteX3" fmla="*/ 14483 w 170755"/>
                  <a:gd name="connsiteY3" fmla="*/ 252986 h 255050"/>
                  <a:gd name="connsiteX4" fmla="*/ 106478 w 170755"/>
                  <a:gd name="connsiteY4" fmla="*/ 35972 h 255050"/>
                  <a:gd name="connsiteX5" fmla="*/ 106478 w 170755"/>
                  <a:gd name="connsiteY5" fmla="*/ 35972 h 255050"/>
                  <a:gd name="connsiteX6" fmla="*/ 166923 w 170755"/>
                  <a:gd name="connsiteY6" fmla="*/ 1769 h 255050"/>
                  <a:gd name="connsiteX7" fmla="*/ 170756 w 170755"/>
                  <a:gd name="connsiteY7" fmla="*/ 0 h 255050"/>
                  <a:gd name="connsiteX8" fmla="*/ 170461 w 170755"/>
                  <a:gd name="connsiteY8" fmla="*/ 4128 h 255050"/>
                  <a:gd name="connsiteX9" fmla="*/ 170461 w 170755"/>
                  <a:gd name="connsiteY9" fmla="*/ 4128 h 255050"/>
                  <a:gd name="connsiteX10" fmla="*/ 47507 w 170755"/>
                  <a:gd name="connsiteY10" fmla="*/ 234115 h 255050"/>
                  <a:gd name="connsiteX11" fmla="*/ 47507 w 170755"/>
                  <a:gd name="connsiteY11" fmla="*/ 234115 h 255050"/>
                  <a:gd name="connsiteX12" fmla="*/ 18021 w 170755"/>
                  <a:gd name="connsiteY12" fmla="*/ 253576 h 255050"/>
                  <a:gd name="connsiteX13" fmla="*/ 18021 w 170755"/>
                  <a:gd name="connsiteY13" fmla="*/ 253576 h 255050"/>
                  <a:gd name="connsiteX14" fmla="*/ 16547 w 170755"/>
                  <a:gd name="connsiteY14" fmla="*/ 251217 h 255050"/>
                  <a:gd name="connsiteX15" fmla="*/ 15072 w 170755"/>
                  <a:gd name="connsiteY15" fmla="*/ 249153 h 255050"/>
                  <a:gd name="connsiteX16" fmla="*/ 16547 w 170755"/>
                  <a:gd name="connsiteY16" fmla="*/ 251217 h 255050"/>
                  <a:gd name="connsiteX17" fmla="*/ 16547 w 170755"/>
                  <a:gd name="connsiteY17" fmla="*/ 251217 h 25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0755" h="255050">
                    <a:moveTo>
                      <a:pt x="18021" y="253576"/>
                    </a:moveTo>
                    <a:lnTo>
                      <a:pt x="15957" y="255050"/>
                    </a:lnTo>
                    <a:lnTo>
                      <a:pt x="14483" y="252986"/>
                    </a:lnTo>
                    <a:lnTo>
                      <a:pt x="14483" y="252986"/>
                    </a:lnTo>
                    <a:cubicBezTo>
                      <a:pt x="-22374" y="196374"/>
                      <a:pt x="12124" y="102020"/>
                      <a:pt x="106478" y="35972"/>
                    </a:cubicBezTo>
                    <a:lnTo>
                      <a:pt x="106478" y="35972"/>
                    </a:lnTo>
                    <a:cubicBezTo>
                      <a:pt x="124464" y="23294"/>
                      <a:pt x="144809" y="11794"/>
                      <a:pt x="166923" y="1769"/>
                    </a:cubicBezTo>
                    <a:lnTo>
                      <a:pt x="170756" y="0"/>
                    </a:lnTo>
                    <a:lnTo>
                      <a:pt x="170461" y="4128"/>
                    </a:lnTo>
                    <a:lnTo>
                      <a:pt x="170461" y="4128"/>
                    </a:lnTo>
                    <a:cubicBezTo>
                      <a:pt x="164859" y="116763"/>
                      <a:pt x="133014" y="174555"/>
                      <a:pt x="47507" y="234115"/>
                    </a:cubicBezTo>
                    <a:lnTo>
                      <a:pt x="47507" y="234115"/>
                    </a:lnTo>
                    <a:cubicBezTo>
                      <a:pt x="38366" y="240307"/>
                      <a:pt x="28636" y="246794"/>
                      <a:pt x="18021" y="253576"/>
                    </a:cubicBezTo>
                    <a:lnTo>
                      <a:pt x="18021" y="253576"/>
                    </a:lnTo>
                    <a:close/>
                    <a:moveTo>
                      <a:pt x="16547" y="251217"/>
                    </a:moveTo>
                    <a:lnTo>
                      <a:pt x="15072" y="249153"/>
                    </a:lnTo>
                    <a:lnTo>
                      <a:pt x="16547" y="251217"/>
                    </a:lnTo>
                    <a:lnTo>
                      <a:pt x="16547" y="251217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爱设计-2-22">
                <a:extLst>
                  <a:ext uri="{FF2B5EF4-FFF2-40B4-BE49-F238E27FC236}">
                    <a16:creationId xmlns:a16="http://schemas.microsoft.com/office/drawing/2014/main" id="{865527B3-85D2-755F-3803-7958FEA9B911}"/>
                  </a:ext>
                </a:extLst>
              </p:cNvPr>
              <p:cNvSpPr/>
              <p:nvPr/>
            </p:nvSpPr>
            <p:spPr>
              <a:xfrm>
                <a:off x="8514697" y="2394371"/>
                <a:ext cx="269206" cy="139151"/>
              </a:xfrm>
              <a:custGeom>
                <a:avLst/>
                <a:gdLst>
                  <a:gd name="connsiteX0" fmla="*/ 2657 w 269206"/>
                  <a:gd name="connsiteY0" fmla="*/ 139152 h 139151"/>
                  <a:gd name="connsiteX1" fmla="*/ 3 w 269206"/>
                  <a:gd name="connsiteY1" fmla="*/ 139152 h 139151"/>
                  <a:gd name="connsiteX2" fmla="*/ 3 w 269206"/>
                  <a:gd name="connsiteY2" fmla="*/ 136498 h 139151"/>
                  <a:gd name="connsiteX3" fmla="*/ 3 w 269206"/>
                  <a:gd name="connsiteY3" fmla="*/ 136498 h 139151"/>
                  <a:gd name="connsiteX4" fmla="*/ 195198 w 269206"/>
                  <a:gd name="connsiteY4" fmla="*/ 570 h 139151"/>
                  <a:gd name="connsiteX5" fmla="*/ 195198 w 269206"/>
                  <a:gd name="connsiteY5" fmla="*/ 570 h 139151"/>
                  <a:gd name="connsiteX6" fmla="*/ 265079 w 269206"/>
                  <a:gd name="connsiteY6" fmla="*/ 2928 h 139151"/>
                  <a:gd name="connsiteX7" fmla="*/ 269207 w 269206"/>
                  <a:gd name="connsiteY7" fmla="*/ 3518 h 139151"/>
                  <a:gd name="connsiteX8" fmla="*/ 266848 w 269206"/>
                  <a:gd name="connsiteY8" fmla="*/ 7056 h 139151"/>
                  <a:gd name="connsiteX9" fmla="*/ 266848 w 269206"/>
                  <a:gd name="connsiteY9" fmla="*/ 7056 h 139151"/>
                  <a:gd name="connsiteX10" fmla="*/ 38040 w 269206"/>
                  <a:gd name="connsiteY10" fmla="*/ 137972 h 139151"/>
                  <a:gd name="connsiteX11" fmla="*/ 38040 w 269206"/>
                  <a:gd name="connsiteY11" fmla="*/ 137972 h 139151"/>
                  <a:gd name="connsiteX12" fmla="*/ 2657 w 269206"/>
                  <a:gd name="connsiteY12" fmla="*/ 139152 h 139151"/>
                  <a:gd name="connsiteX13" fmla="*/ 2657 w 269206"/>
                  <a:gd name="connsiteY13" fmla="*/ 139152 h 139151"/>
                  <a:gd name="connsiteX14" fmla="*/ 2657 w 269206"/>
                  <a:gd name="connsiteY14" fmla="*/ 136498 h 139151"/>
                  <a:gd name="connsiteX15" fmla="*/ 2657 w 269206"/>
                  <a:gd name="connsiteY15" fmla="*/ 134139 h 139151"/>
                  <a:gd name="connsiteX16" fmla="*/ 2657 w 269206"/>
                  <a:gd name="connsiteY16" fmla="*/ 136498 h 139151"/>
                  <a:gd name="connsiteX17" fmla="*/ 2657 w 269206"/>
                  <a:gd name="connsiteY17" fmla="*/ 136498 h 13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9206" h="139151">
                    <a:moveTo>
                      <a:pt x="2657" y="139152"/>
                    </a:moveTo>
                    <a:lnTo>
                      <a:pt x="3" y="139152"/>
                    </a:lnTo>
                    <a:lnTo>
                      <a:pt x="3" y="136498"/>
                    </a:lnTo>
                    <a:lnTo>
                      <a:pt x="3" y="136498"/>
                    </a:lnTo>
                    <a:cubicBezTo>
                      <a:pt x="-587" y="69271"/>
                      <a:pt x="79614" y="7351"/>
                      <a:pt x="195198" y="570"/>
                    </a:cubicBezTo>
                    <a:lnTo>
                      <a:pt x="195198" y="570"/>
                    </a:lnTo>
                    <a:cubicBezTo>
                      <a:pt x="217312" y="-610"/>
                      <a:pt x="240606" y="-20"/>
                      <a:pt x="265079" y="2928"/>
                    </a:cubicBezTo>
                    <a:lnTo>
                      <a:pt x="269207" y="3518"/>
                    </a:lnTo>
                    <a:lnTo>
                      <a:pt x="266848" y="7056"/>
                    </a:lnTo>
                    <a:lnTo>
                      <a:pt x="266848" y="7056"/>
                    </a:lnTo>
                    <a:cubicBezTo>
                      <a:pt x="201095" y="99641"/>
                      <a:pt x="143008" y="131780"/>
                      <a:pt x="38040" y="137972"/>
                    </a:cubicBezTo>
                    <a:lnTo>
                      <a:pt x="38040" y="137972"/>
                    </a:lnTo>
                    <a:cubicBezTo>
                      <a:pt x="26835" y="138562"/>
                      <a:pt x="15041" y="139152"/>
                      <a:pt x="2657" y="139152"/>
                    </a:cubicBezTo>
                    <a:lnTo>
                      <a:pt x="2657" y="139152"/>
                    </a:lnTo>
                    <a:close/>
                    <a:moveTo>
                      <a:pt x="2657" y="136498"/>
                    </a:moveTo>
                    <a:lnTo>
                      <a:pt x="2657" y="134139"/>
                    </a:lnTo>
                    <a:lnTo>
                      <a:pt x="2657" y="136498"/>
                    </a:lnTo>
                    <a:lnTo>
                      <a:pt x="2657" y="13649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9" name="图形 3">
              <a:extLst>
                <a:ext uri="{FF2B5EF4-FFF2-40B4-BE49-F238E27FC236}">
                  <a16:creationId xmlns:a16="http://schemas.microsoft.com/office/drawing/2014/main" id="{C0D06DBA-0D3D-6A06-422C-5B96BC1336A1}"/>
                </a:ext>
              </a:extLst>
            </p:cNvPr>
            <p:cNvGrpSpPr/>
            <p:nvPr/>
          </p:nvGrpSpPr>
          <p:grpSpPr>
            <a:xfrm>
              <a:off x="8838747" y="2317099"/>
              <a:ext cx="1685394" cy="2443173"/>
              <a:chOff x="8838747" y="2317099"/>
              <a:chExt cx="1685394" cy="2443173"/>
            </a:xfrm>
            <a:grpFill/>
          </p:grpSpPr>
          <p:sp>
            <p:nvSpPr>
              <p:cNvPr id="51" name="爱设计-2-23">
                <a:extLst>
                  <a:ext uri="{FF2B5EF4-FFF2-40B4-BE49-F238E27FC236}">
                    <a16:creationId xmlns:a16="http://schemas.microsoft.com/office/drawing/2014/main" id="{64E429D4-E1AA-AD4B-343C-D13C90D1AED3}"/>
                  </a:ext>
                </a:extLst>
              </p:cNvPr>
              <p:cNvSpPr/>
              <p:nvPr/>
            </p:nvSpPr>
            <p:spPr>
              <a:xfrm>
                <a:off x="8838747" y="2527331"/>
                <a:ext cx="1500697" cy="2232941"/>
              </a:xfrm>
              <a:custGeom>
                <a:avLst/>
                <a:gdLst>
                  <a:gd name="connsiteX0" fmla="*/ 268613 w 1500697"/>
                  <a:gd name="connsiteY0" fmla="*/ 2123845 h 2232941"/>
                  <a:gd name="connsiteX1" fmla="*/ 853018 w 1500697"/>
                  <a:gd name="connsiteY1" fmla="*/ 1955188 h 2232941"/>
                  <a:gd name="connsiteX2" fmla="*/ 1259918 w 1500697"/>
                  <a:gd name="connsiteY2" fmla="*/ 1617873 h 2232941"/>
                  <a:gd name="connsiteX3" fmla="*/ 1476047 w 1500697"/>
                  <a:gd name="connsiteY3" fmla="*/ 1078582 h 2232941"/>
                  <a:gd name="connsiteX4" fmla="*/ 1397321 w 1500697"/>
                  <a:gd name="connsiteY4" fmla="*/ 510985 h 2232941"/>
                  <a:gd name="connsiteX5" fmla="*/ 1110132 w 1500697"/>
                  <a:gd name="connsiteY5" fmla="*/ 102315 h 2232941"/>
                  <a:gd name="connsiteX6" fmla="*/ 984818 w 1500697"/>
                  <a:gd name="connsiteY6" fmla="*/ 2949 h 2232941"/>
                  <a:gd name="connsiteX7" fmla="*/ 987177 w 1500697"/>
                  <a:gd name="connsiteY7" fmla="*/ 0 h 2232941"/>
                  <a:gd name="connsiteX8" fmla="*/ 1113964 w 1500697"/>
                  <a:gd name="connsiteY8" fmla="*/ 98187 h 2232941"/>
                  <a:gd name="connsiteX9" fmla="*/ 1408230 w 1500697"/>
                  <a:gd name="connsiteY9" fmla="*/ 506857 h 2232941"/>
                  <a:gd name="connsiteX10" fmla="*/ 1494623 w 1500697"/>
                  <a:gd name="connsiteY10" fmla="*/ 1080646 h 2232941"/>
                  <a:gd name="connsiteX11" fmla="*/ 1280263 w 1500697"/>
                  <a:gd name="connsiteY11" fmla="*/ 1632910 h 2232941"/>
                  <a:gd name="connsiteX12" fmla="*/ 868055 w 1500697"/>
                  <a:gd name="connsiteY12" fmla="*/ 1982019 h 2232941"/>
                  <a:gd name="connsiteX13" fmla="*/ 480024 w 1500697"/>
                  <a:gd name="connsiteY13" fmla="*/ 2124140 h 2232941"/>
                  <a:gd name="connsiteX14" fmla="*/ 275985 w 1500697"/>
                  <a:gd name="connsiteY14" fmla="*/ 2159523 h 2232941"/>
                  <a:gd name="connsiteX15" fmla="*/ 10615 w 1500697"/>
                  <a:gd name="connsiteY15" fmla="*/ 2232942 h 2232941"/>
                  <a:gd name="connsiteX16" fmla="*/ 0 w 1500697"/>
                  <a:gd name="connsiteY16" fmla="*/ 2203161 h 2232941"/>
                  <a:gd name="connsiteX17" fmla="*/ 268613 w 1500697"/>
                  <a:gd name="connsiteY17" fmla="*/ 2123845 h 223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00697" h="2232941">
                    <a:moveTo>
                      <a:pt x="268613" y="2123845"/>
                    </a:moveTo>
                    <a:cubicBezTo>
                      <a:pt x="320803" y="2103205"/>
                      <a:pt x="568187" y="2111166"/>
                      <a:pt x="853018" y="1955188"/>
                    </a:cubicBezTo>
                    <a:cubicBezTo>
                      <a:pt x="994548" y="1880589"/>
                      <a:pt x="1143450" y="1769723"/>
                      <a:pt x="1259918" y="1617873"/>
                    </a:cubicBezTo>
                    <a:cubicBezTo>
                      <a:pt x="1376976" y="1467496"/>
                      <a:pt x="1455112" y="1275840"/>
                      <a:pt x="1476047" y="1078582"/>
                    </a:cubicBezTo>
                    <a:cubicBezTo>
                      <a:pt x="1498751" y="881323"/>
                      <a:pt x="1468675" y="681116"/>
                      <a:pt x="1397321" y="510985"/>
                    </a:cubicBezTo>
                    <a:cubicBezTo>
                      <a:pt x="1326850" y="340263"/>
                      <a:pt x="1218638" y="201386"/>
                      <a:pt x="1110132" y="102315"/>
                    </a:cubicBezTo>
                    <a:cubicBezTo>
                      <a:pt x="1067082" y="63689"/>
                      <a:pt x="1024918" y="30960"/>
                      <a:pt x="984818" y="2949"/>
                    </a:cubicBezTo>
                    <a:cubicBezTo>
                      <a:pt x="985703" y="2064"/>
                      <a:pt x="986587" y="885"/>
                      <a:pt x="987177" y="0"/>
                    </a:cubicBezTo>
                    <a:cubicBezTo>
                      <a:pt x="1027572" y="27422"/>
                      <a:pt x="1070326" y="59856"/>
                      <a:pt x="1113964" y="98187"/>
                    </a:cubicBezTo>
                    <a:cubicBezTo>
                      <a:pt x="1224241" y="196669"/>
                      <a:pt x="1335106" y="334956"/>
                      <a:pt x="1408230" y="506857"/>
                    </a:cubicBezTo>
                    <a:cubicBezTo>
                      <a:pt x="1482534" y="677578"/>
                      <a:pt x="1515263" y="880439"/>
                      <a:pt x="1494623" y="1080646"/>
                    </a:cubicBezTo>
                    <a:cubicBezTo>
                      <a:pt x="1475753" y="1281148"/>
                      <a:pt x="1398500" y="1477521"/>
                      <a:pt x="1280263" y="1632910"/>
                    </a:cubicBezTo>
                    <a:cubicBezTo>
                      <a:pt x="1162910" y="1789184"/>
                      <a:pt x="1011944" y="1904178"/>
                      <a:pt x="868055" y="1982019"/>
                    </a:cubicBezTo>
                    <a:cubicBezTo>
                      <a:pt x="724460" y="2060746"/>
                      <a:pt x="586763" y="2105269"/>
                      <a:pt x="480024" y="2124140"/>
                    </a:cubicBezTo>
                    <a:cubicBezTo>
                      <a:pt x="373582" y="2142716"/>
                      <a:pt x="302522" y="2153331"/>
                      <a:pt x="275985" y="2159523"/>
                    </a:cubicBezTo>
                    <a:cubicBezTo>
                      <a:pt x="167183" y="2174560"/>
                      <a:pt x="75778" y="2206110"/>
                      <a:pt x="10615" y="2232942"/>
                    </a:cubicBezTo>
                    <a:cubicBezTo>
                      <a:pt x="7076" y="2224686"/>
                      <a:pt x="3243" y="2211417"/>
                      <a:pt x="0" y="2203161"/>
                    </a:cubicBezTo>
                    <a:cubicBezTo>
                      <a:pt x="72240" y="2166599"/>
                      <a:pt x="162171" y="2142421"/>
                      <a:pt x="268613" y="2123845"/>
                    </a:cubicBez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爱设计-2-24">
                <a:extLst>
                  <a:ext uri="{FF2B5EF4-FFF2-40B4-BE49-F238E27FC236}">
                    <a16:creationId xmlns:a16="http://schemas.microsoft.com/office/drawing/2014/main" id="{AF9260E8-D4DF-A5F4-5F5F-80F3B7A39A1B}"/>
                  </a:ext>
                </a:extLst>
              </p:cNvPr>
              <p:cNvSpPr/>
              <p:nvPr/>
            </p:nvSpPr>
            <p:spPr>
              <a:xfrm>
                <a:off x="9493117" y="4272876"/>
                <a:ext cx="236093" cy="280407"/>
              </a:xfrm>
              <a:custGeom>
                <a:avLst/>
                <a:gdLst>
                  <a:gd name="connsiteX0" fmla="*/ 14362 w 236093"/>
                  <a:gd name="connsiteY0" fmla="*/ 279228 h 280407"/>
                  <a:gd name="connsiteX1" fmla="*/ 11708 w 236093"/>
                  <a:gd name="connsiteY1" fmla="*/ 280408 h 280407"/>
                  <a:gd name="connsiteX2" fmla="*/ 10234 w 236093"/>
                  <a:gd name="connsiteY2" fmla="*/ 277754 h 280407"/>
                  <a:gd name="connsiteX3" fmla="*/ 10234 w 236093"/>
                  <a:gd name="connsiteY3" fmla="*/ 277754 h 280407"/>
                  <a:gd name="connsiteX4" fmla="*/ 153534 w 236093"/>
                  <a:gd name="connsiteY4" fmla="*/ 33319 h 280407"/>
                  <a:gd name="connsiteX5" fmla="*/ 153534 w 236093"/>
                  <a:gd name="connsiteY5" fmla="*/ 33319 h 280407"/>
                  <a:gd name="connsiteX6" fmla="*/ 231080 w 236093"/>
                  <a:gd name="connsiteY6" fmla="*/ 1474 h 280407"/>
                  <a:gd name="connsiteX7" fmla="*/ 236093 w 236093"/>
                  <a:gd name="connsiteY7" fmla="*/ 0 h 280407"/>
                  <a:gd name="connsiteX8" fmla="*/ 235209 w 236093"/>
                  <a:gd name="connsiteY8" fmla="*/ 5012 h 280407"/>
                  <a:gd name="connsiteX9" fmla="*/ 235209 w 236093"/>
                  <a:gd name="connsiteY9" fmla="*/ 5012 h 280407"/>
                  <a:gd name="connsiteX10" fmla="*/ 52988 w 236093"/>
                  <a:gd name="connsiteY10" fmla="*/ 260357 h 280407"/>
                  <a:gd name="connsiteX11" fmla="*/ 52988 w 236093"/>
                  <a:gd name="connsiteY11" fmla="*/ 260357 h 280407"/>
                  <a:gd name="connsiteX12" fmla="*/ 14362 w 236093"/>
                  <a:gd name="connsiteY12" fmla="*/ 279228 h 280407"/>
                  <a:gd name="connsiteX13" fmla="*/ 14362 w 236093"/>
                  <a:gd name="connsiteY13" fmla="*/ 279228 h 280407"/>
                  <a:gd name="connsiteX14" fmla="*/ 13183 w 236093"/>
                  <a:gd name="connsiteY14" fmla="*/ 276574 h 280407"/>
                  <a:gd name="connsiteX15" fmla="*/ 12003 w 236093"/>
                  <a:gd name="connsiteY15" fmla="*/ 273921 h 280407"/>
                  <a:gd name="connsiteX16" fmla="*/ 13183 w 236093"/>
                  <a:gd name="connsiteY16" fmla="*/ 276574 h 280407"/>
                  <a:gd name="connsiteX17" fmla="*/ 13183 w 236093"/>
                  <a:gd name="connsiteY17" fmla="*/ 276574 h 280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6093" h="280407">
                    <a:moveTo>
                      <a:pt x="14362" y="279228"/>
                    </a:moveTo>
                    <a:lnTo>
                      <a:pt x="11708" y="280408"/>
                    </a:lnTo>
                    <a:lnTo>
                      <a:pt x="10234" y="277754"/>
                    </a:lnTo>
                    <a:lnTo>
                      <a:pt x="10234" y="277754"/>
                    </a:lnTo>
                    <a:cubicBezTo>
                      <a:pt x="-24559" y="204630"/>
                      <a:pt x="30874" y="97892"/>
                      <a:pt x="153534" y="33319"/>
                    </a:cubicBezTo>
                    <a:lnTo>
                      <a:pt x="153534" y="33319"/>
                    </a:lnTo>
                    <a:cubicBezTo>
                      <a:pt x="176827" y="20935"/>
                      <a:pt x="202774" y="10320"/>
                      <a:pt x="231080" y="1474"/>
                    </a:cubicBezTo>
                    <a:lnTo>
                      <a:pt x="236093" y="0"/>
                    </a:lnTo>
                    <a:lnTo>
                      <a:pt x="235209" y="5012"/>
                    </a:lnTo>
                    <a:lnTo>
                      <a:pt x="235209" y="5012"/>
                    </a:lnTo>
                    <a:cubicBezTo>
                      <a:pt x="211030" y="137992"/>
                      <a:pt x="164148" y="201976"/>
                      <a:pt x="52988" y="260357"/>
                    </a:cubicBezTo>
                    <a:lnTo>
                      <a:pt x="52988" y="260357"/>
                    </a:lnTo>
                    <a:cubicBezTo>
                      <a:pt x="40604" y="266844"/>
                      <a:pt x="27925" y="273036"/>
                      <a:pt x="14362" y="279228"/>
                    </a:cubicBezTo>
                    <a:lnTo>
                      <a:pt x="14362" y="279228"/>
                    </a:lnTo>
                    <a:close/>
                    <a:moveTo>
                      <a:pt x="13183" y="276574"/>
                    </a:moveTo>
                    <a:lnTo>
                      <a:pt x="12003" y="273921"/>
                    </a:lnTo>
                    <a:lnTo>
                      <a:pt x="13183" y="276574"/>
                    </a:lnTo>
                    <a:lnTo>
                      <a:pt x="13183" y="27657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爱设计-2-25">
                <a:extLst>
                  <a:ext uri="{FF2B5EF4-FFF2-40B4-BE49-F238E27FC236}">
                    <a16:creationId xmlns:a16="http://schemas.microsoft.com/office/drawing/2014/main" id="{019FBB52-7B4F-1B34-AA28-2A28405649BA}"/>
                  </a:ext>
                </a:extLst>
              </p:cNvPr>
              <p:cNvSpPr/>
              <p:nvPr/>
            </p:nvSpPr>
            <p:spPr>
              <a:xfrm>
                <a:off x="9535196" y="4555402"/>
                <a:ext cx="362967" cy="128234"/>
              </a:xfrm>
              <a:custGeom>
                <a:avLst/>
                <a:gdLst>
                  <a:gd name="connsiteX0" fmla="*/ 2654 w 362967"/>
                  <a:gd name="connsiteY0" fmla="*/ 56853 h 128234"/>
                  <a:gd name="connsiteX1" fmla="*/ 40984 w 362967"/>
                  <a:gd name="connsiteY1" fmla="*/ 37982 h 128234"/>
                  <a:gd name="connsiteX2" fmla="*/ 40984 w 362967"/>
                  <a:gd name="connsiteY2" fmla="*/ 37982 h 128234"/>
                  <a:gd name="connsiteX3" fmla="*/ 358249 w 362967"/>
                  <a:gd name="connsiteY3" fmla="*/ 47123 h 128234"/>
                  <a:gd name="connsiteX4" fmla="*/ 358249 w 362967"/>
                  <a:gd name="connsiteY4" fmla="*/ 47123 h 128234"/>
                  <a:gd name="connsiteX5" fmla="*/ 362967 w 362967"/>
                  <a:gd name="connsiteY5" fmla="*/ 49482 h 128234"/>
                  <a:gd name="connsiteX6" fmla="*/ 358839 w 362967"/>
                  <a:gd name="connsiteY6" fmla="*/ 52430 h 128234"/>
                  <a:gd name="connsiteX7" fmla="*/ 286599 w 362967"/>
                  <a:gd name="connsiteY7" fmla="*/ 94300 h 128234"/>
                  <a:gd name="connsiteX8" fmla="*/ 286599 w 362967"/>
                  <a:gd name="connsiteY8" fmla="*/ 94300 h 128234"/>
                  <a:gd name="connsiteX9" fmla="*/ 1474 w 362967"/>
                  <a:gd name="connsiteY9" fmla="*/ 61276 h 128234"/>
                  <a:gd name="connsiteX10" fmla="*/ 1474 w 362967"/>
                  <a:gd name="connsiteY10" fmla="*/ 61276 h 128234"/>
                  <a:gd name="connsiteX11" fmla="*/ 0 w 362967"/>
                  <a:gd name="connsiteY11" fmla="*/ 58622 h 128234"/>
                  <a:gd name="connsiteX12" fmla="*/ 2654 w 362967"/>
                  <a:gd name="connsiteY12" fmla="*/ 56853 h 128234"/>
                  <a:gd name="connsiteX13" fmla="*/ 2654 w 362967"/>
                  <a:gd name="connsiteY13" fmla="*/ 56853 h 128234"/>
                  <a:gd name="connsiteX14" fmla="*/ 4128 w 362967"/>
                  <a:gd name="connsiteY14" fmla="*/ 59507 h 128234"/>
                  <a:gd name="connsiteX15" fmla="*/ 5601 w 362967"/>
                  <a:gd name="connsiteY15" fmla="*/ 62160 h 128234"/>
                  <a:gd name="connsiteX16" fmla="*/ 4128 w 362967"/>
                  <a:gd name="connsiteY16" fmla="*/ 59507 h 128234"/>
                  <a:gd name="connsiteX17" fmla="*/ 4128 w 362967"/>
                  <a:gd name="connsiteY17" fmla="*/ 59507 h 128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2967" h="128234">
                    <a:moveTo>
                      <a:pt x="2654" y="56853"/>
                    </a:moveTo>
                    <a:cubicBezTo>
                      <a:pt x="15922" y="50071"/>
                      <a:pt x="28600" y="43585"/>
                      <a:pt x="40984" y="37982"/>
                    </a:cubicBezTo>
                    <a:lnTo>
                      <a:pt x="40984" y="37982"/>
                    </a:lnTo>
                    <a:cubicBezTo>
                      <a:pt x="155093" y="-14797"/>
                      <a:pt x="234999" y="-13323"/>
                      <a:pt x="358249" y="47123"/>
                    </a:cubicBezTo>
                    <a:lnTo>
                      <a:pt x="358249" y="47123"/>
                    </a:lnTo>
                    <a:lnTo>
                      <a:pt x="362967" y="49482"/>
                    </a:lnTo>
                    <a:lnTo>
                      <a:pt x="358839" y="52430"/>
                    </a:lnTo>
                    <a:cubicBezTo>
                      <a:pt x="334956" y="69532"/>
                      <a:pt x="310777" y="83390"/>
                      <a:pt x="286599" y="94300"/>
                    </a:cubicBezTo>
                    <a:lnTo>
                      <a:pt x="286599" y="94300"/>
                    </a:lnTo>
                    <a:cubicBezTo>
                      <a:pt x="160696" y="152386"/>
                      <a:pt x="40395" y="132336"/>
                      <a:pt x="1474" y="61276"/>
                    </a:cubicBezTo>
                    <a:lnTo>
                      <a:pt x="1474" y="61276"/>
                    </a:lnTo>
                    <a:lnTo>
                      <a:pt x="0" y="58622"/>
                    </a:lnTo>
                    <a:lnTo>
                      <a:pt x="2654" y="56853"/>
                    </a:lnTo>
                    <a:lnTo>
                      <a:pt x="2654" y="56853"/>
                    </a:lnTo>
                    <a:close/>
                    <a:moveTo>
                      <a:pt x="4128" y="59507"/>
                    </a:moveTo>
                    <a:lnTo>
                      <a:pt x="5601" y="62160"/>
                    </a:lnTo>
                    <a:lnTo>
                      <a:pt x="4128" y="59507"/>
                    </a:lnTo>
                    <a:lnTo>
                      <a:pt x="4128" y="59507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2-26">
                <a:extLst>
                  <a:ext uri="{FF2B5EF4-FFF2-40B4-BE49-F238E27FC236}">
                    <a16:creationId xmlns:a16="http://schemas.microsoft.com/office/drawing/2014/main" id="{F67AC712-0CB2-A5B0-AF8F-A4FE6F0D4719}"/>
                  </a:ext>
                </a:extLst>
              </p:cNvPr>
              <p:cNvSpPr/>
              <p:nvPr/>
            </p:nvSpPr>
            <p:spPr>
              <a:xfrm>
                <a:off x="9733193" y="4117192"/>
                <a:ext cx="181296" cy="313726"/>
              </a:xfrm>
              <a:custGeom>
                <a:avLst/>
                <a:gdLst>
                  <a:gd name="connsiteX0" fmla="*/ 26683 w 181296"/>
                  <a:gd name="connsiteY0" fmla="*/ 311957 h 313726"/>
                  <a:gd name="connsiteX1" fmla="*/ 24323 w 181296"/>
                  <a:gd name="connsiteY1" fmla="*/ 313727 h 313726"/>
                  <a:gd name="connsiteX2" fmla="*/ 22554 w 181296"/>
                  <a:gd name="connsiteY2" fmla="*/ 311368 h 313726"/>
                  <a:gd name="connsiteX3" fmla="*/ 22554 w 181296"/>
                  <a:gd name="connsiteY3" fmla="*/ 311368 h 313726"/>
                  <a:gd name="connsiteX4" fmla="*/ 108653 w 181296"/>
                  <a:gd name="connsiteY4" fmla="*/ 48357 h 313726"/>
                  <a:gd name="connsiteX5" fmla="*/ 108653 w 181296"/>
                  <a:gd name="connsiteY5" fmla="*/ 48357 h 313726"/>
                  <a:gd name="connsiteX6" fmla="*/ 176174 w 181296"/>
                  <a:gd name="connsiteY6" fmla="*/ 2359 h 313726"/>
                  <a:gd name="connsiteX7" fmla="*/ 180597 w 181296"/>
                  <a:gd name="connsiteY7" fmla="*/ 0 h 313726"/>
                  <a:gd name="connsiteX8" fmla="*/ 180892 w 181296"/>
                  <a:gd name="connsiteY8" fmla="*/ 5013 h 313726"/>
                  <a:gd name="connsiteX9" fmla="*/ 180892 w 181296"/>
                  <a:gd name="connsiteY9" fmla="*/ 5013 h 313726"/>
                  <a:gd name="connsiteX10" fmla="*/ 59706 w 181296"/>
                  <a:gd name="connsiteY10" fmla="*/ 286305 h 313726"/>
                  <a:gd name="connsiteX11" fmla="*/ 59706 w 181296"/>
                  <a:gd name="connsiteY11" fmla="*/ 286305 h 313726"/>
                  <a:gd name="connsiteX12" fmla="*/ 26683 w 181296"/>
                  <a:gd name="connsiteY12" fmla="*/ 311957 h 313726"/>
                  <a:gd name="connsiteX13" fmla="*/ 26683 w 181296"/>
                  <a:gd name="connsiteY13" fmla="*/ 311957 h 313726"/>
                  <a:gd name="connsiteX14" fmla="*/ 24914 w 181296"/>
                  <a:gd name="connsiteY14" fmla="*/ 309598 h 313726"/>
                  <a:gd name="connsiteX15" fmla="*/ 23145 w 181296"/>
                  <a:gd name="connsiteY15" fmla="*/ 307240 h 313726"/>
                  <a:gd name="connsiteX16" fmla="*/ 24914 w 181296"/>
                  <a:gd name="connsiteY16" fmla="*/ 309598 h 313726"/>
                  <a:gd name="connsiteX17" fmla="*/ 24914 w 181296"/>
                  <a:gd name="connsiteY17" fmla="*/ 309598 h 31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1296" h="313726">
                    <a:moveTo>
                      <a:pt x="26683" y="311957"/>
                    </a:moveTo>
                    <a:lnTo>
                      <a:pt x="24323" y="313727"/>
                    </a:lnTo>
                    <a:lnTo>
                      <a:pt x="22554" y="311368"/>
                    </a:lnTo>
                    <a:lnTo>
                      <a:pt x="22554" y="311368"/>
                    </a:lnTo>
                    <a:cubicBezTo>
                      <a:pt x="-26097" y="248563"/>
                      <a:pt x="4569" y="135044"/>
                      <a:pt x="108653" y="48357"/>
                    </a:cubicBezTo>
                    <a:lnTo>
                      <a:pt x="108653" y="48357"/>
                    </a:lnTo>
                    <a:cubicBezTo>
                      <a:pt x="128407" y="31844"/>
                      <a:pt x="151112" y="16217"/>
                      <a:pt x="176174" y="2359"/>
                    </a:cubicBezTo>
                    <a:lnTo>
                      <a:pt x="180597" y="0"/>
                    </a:lnTo>
                    <a:lnTo>
                      <a:pt x="180892" y="5013"/>
                    </a:lnTo>
                    <a:lnTo>
                      <a:pt x="180892" y="5013"/>
                    </a:lnTo>
                    <a:cubicBezTo>
                      <a:pt x="185315" y="137403"/>
                      <a:pt x="154060" y="208168"/>
                      <a:pt x="59706" y="286305"/>
                    </a:cubicBezTo>
                    <a:lnTo>
                      <a:pt x="59706" y="286305"/>
                    </a:lnTo>
                    <a:cubicBezTo>
                      <a:pt x="49386" y="294561"/>
                      <a:pt x="38477" y="303112"/>
                      <a:pt x="26683" y="311957"/>
                    </a:cubicBezTo>
                    <a:lnTo>
                      <a:pt x="26683" y="311957"/>
                    </a:lnTo>
                    <a:close/>
                    <a:moveTo>
                      <a:pt x="24914" y="309598"/>
                    </a:moveTo>
                    <a:lnTo>
                      <a:pt x="23145" y="307240"/>
                    </a:lnTo>
                    <a:lnTo>
                      <a:pt x="24914" y="309598"/>
                    </a:lnTo>
                    <a:lnTo>
                      <a:pt x="24914" y="30959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2-27">
                <a:extLst>
                  <a:ext uri="{FF2B5EF4-FFF2-40B4-BE49-F238E27FC236}">
                    <a16:creationId xmlns:a16="http://schemas.microsoft.com/office/drawing/2014/main" id="{3A55E583-F10E-4BD7-F03A-382EE2EA4C43}"/>
                  </a:ext>
                </a:extLst>
              </p:cNvPr>
              <p:cNvSpPr/>
              <p:nvPr/>
            </p:nvSpPr>
            <p:spPr>
              <a:xfrm>
                <a:off x="9799680" y="4382683"/>
                <a:ext cx="345865" cy="142772"/>
              </a:xfrm>
              <a:custGeom>
                <a:avLst/>
                <a:gdLst>
                  <a:gd name="connsiteX0" fmla="*/ 2064 w 345865"/>
                  <a:gd name="connsiteY0" fmla="*/ 98067 h 142772"/>
                  <a:gd name="connsiteX1" fmla="*/ 34794 w 345865"/>
                  <a:gd name="connsiteY1" fmla="*/ 72120 h 142772"/>
                  <a:gd name="connsiteX2" fmla="*/ 34794 w 345865"/>
                  <a:gd name="connsiteY2" fmla="*/ 72120 h 142772"/>
                  <a:gd name="connsiteX3" fmla="*/ 340854 w 345865"/>
                  <a:gd name="connsiteY3" fmla="*/ 16687 h 142772"/>
                  <a:gd name="connsiteX4" fmla="*/ 340854 w 345865"/>
                  <a:gd name="connsiteY4" fmla="*/ 16687 h 142772"/>
                  <a:gd name="connsiteX5" fmla="*/ 345866 w 345865"/>
                  <a:gd name="connsiteY5" fmla="*/ 17866 h 142772"/>
                  <a:gd name="connsiteX6" fmla="*/ 342623 w 345865"/>
                  <a:gd name="connsiteY6" fmla="*/ 21404 h 142772"/>
                  <a:gd name="connsiteX7" fmla="*/ 282177 w 345865"/>
                  <a:gd name="connsiteY7" fmla="*/ 76247 h 142772"/>
                  <a:gd name="connsiteX8" fmla="*/ 282177 w 345865"/>
                  <a:gd name="connsiteY8" fmla="*/ 76247 h 142772"/>
                  <a:gd name="connsiteX9" fmla="*/ 2064 w 345865"/>
                  <a:gd name="connsiteY9" fmla="*/ 101900 h 142772"/>
                  <a:gd name="connsiteX10" fmla="*/ 2064 w 345865"/>
                  <a:gd name="connsiteY10" fmla="*/ 101900 h 142772"/>
                  <a:gd name="connsiteX11" fmla="*/ 0 w 345865"/>
                  <a:gd name="connsiteY11" fmla="*/ 99541 h 142772"/>
                  <a:gd name="connsiteX12" fmla="*/ 2064 w 345865"/>
                  <a:gd name="connsiteY12" fmla="*/ 98067 h 142772"/>
                  <a:gd name="connsiteX13" fmla="*/ 2064 w 345865"/>
                  <a:gd name="connsiteY13" fmla="*/ 98067 h 142772"/>
                  <a:gd name="connsiteX14" fmla="*/ 3833 w 345865"/>
                  <a:gd name="connsiteY14" fmla="*/ 100131 h 142772"/>
                  <a:gd name="connsiteX15" fmla="*/ 5897 w 345865"/>
                  <a:gd name="connsiteY15" fmla="*/ 102490 h 142772"/>
                  <a:gd name="connsiteX16" fmla="*/ 3833 w 345865"/>
                  <a:gd name="connsiteY16" fmla="*/ 100131 h 142772"/>
                  <a:gd name="connsiteX17" fmla="*/ 3833 w 345865"/>
                  <a:gd name="connsiteY17" fmla="*/ 100131 h 14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865" h="142772">
                    <a:moveTo>
                      <a:pt x="2064" y="98067"/>
                    </a:moveTo>
                    <a:cubicBezTo>
                      <a:pt x="13269" y="88631"/>
                      <a:pt x="24178" y="80081"/>
                      <a:pt x="34794" y="72120"/>
                    </a:cubicBezTo>
                    <a:lnTo>
                      <a:pt x="34794" y="72120"/>
                    </a:lnTo>
                    <a:cubicBezTo>
                      <a:pt x="132980" y="-1594"/>
                      <a:pt x="209938" y="-16337"/>
                      <a:pt x="340854" y="16687"/>
                    </a:cubicBezTo>
                    <a:lnTo>
                      <a:pt x="340854" y="16687"/>
                    </a:lnTo>
                    <a:lnTo>
                      <a:pt x="345866" y="17866"/>
                    </a:lnTo>
                    <a:lnTo>
                      <a:pt x="342623" y="21404"/>
                    </a:lnTo>
                    <a:cubicBezTo>
                      <a:pt x="323162" y="42634"/>
                      <a:pt x="302817" y="60620"/>
                      <a:pt x="282177" y="76247"/>
                    </a:cubicBezTo>
                    <a:lnTo>
                      <a:pt x="282177" y="76247"/>
                    </a:lnTo>
                    <a:cubicBezTo>
                      <a:pt x="173670" y="157333"/>
                      <a:pt x="53959" y="162345"/>
                      <a:pt x="2064" y="101900"/>
                    </a:cubicBezTo>
                    <a:lnTo>
                      <a:pt x="2064" y="101900"/>
                    </a:lnTo>
                    <a:lnTo>
                      <a:pt x="0" y="99541"/>
                    </a:lnTo>
                    <a:lnTo>
                      <a:pt x="2064" y="98067"/>
                    </a:lnTo>
                    <a:lnTo>
                      <a:pt x="2064" y="98067"/>
                    </a:lnTo>
                    <a:close/>
                    <a:moveTo>
                      <a:pt x="3833" y="100131"/>
                    </a:moveTo>
                    <a:lnTo>
                      <a:pt x="5897" y="102490"/>
                    </a:lnTo>
                    <a:lnTo>
                      <a:pt x="3833" y="100131"/>
                    </a:lnTo>
                    <a:lnTo>
                      <a:pt x="3833" y="10013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2-28">
                <a:extLst>
                  <a:ext uri="{FF2B5EF4-FFF2-40B4-BE49-F238E27FC236}">
                    <a16:creationId xmlns:a16="http://schemas.microsoft.com/office/drawing/2014/main" id="{F4BDC4A5-3928-066D-BD13-F0915D63FC36}"/>
                  </a:ext>
                </a:extLst>
              </p:cNvPr>
              <p:cNvSpPr/>
              <p:nvPr/>
            </p:nvSpPr>
            <p:spPr>
              <a:xfrm>
                <a:off x="9936653" y="3925831"/>
                <a:ext cx="142518" cy="332597"/>
              </a:xfrm>
              <a:custGeom>
                <a:avLst/>
                <a:gdLst>
                  <a:gd name="connsiteX0" fmla="*/ 44954 w 142518"/>
                  <a:gd name="connsiteY0" fmla="*/ 330238 h 332597"/>
                  <a:gd name="connsiteX1" fmla="*/ 42889 w 142518"/>
                  <a:gd name="connsiteY1" fmla="*/ 332597 h 332597"/>
                  <a:gd name="connsiteX2" fmla="*/ 40531 w 142518"/>
                  <a:gd name="connsiteY2" fmla="*/ 330828 h 332597"/>
                  <a:gd name="connsiteX3" fmla="*/ 40531 w 142518"/>
                  <a:gd name="connsiteY3" fmla="*/ 330828 h 332597"/>
                  <a:gd name="connsiteX4" fmla="*/ 66478 w 142518"/>
                  <a:gd name="connsiteY4" fmla="*/ 61330 h 332597"/>
                  <a:gd name="connsiteX5" fmla="*/ 66478 w 142518"/>
                  <a:gd name="connsiteY5" fmla="*/ 61330 h 332597"/>
                  <a:gd name="connsiteX6" fmla="*/ 121321 w 142518"/>
                  <a:gd name="connsiteY6" fmla="*/ 3243 h 332597"/>
                  <a:gd name="connsiteX7" fmla="*/ 124859 w 142518"/>
                  <a:gd name="connsiteY7" fmla="*/ 0 h 332597"/>
                  <a:gd name="connsiteX8" fmla="*/ 126039 w 142518"/>
                  <a:gd name="connsiteY8" fmla="*/ 4718 h 332597"/>
                  <a:gd name="connsiteX9" fmla="*/ 126039 w 142518"/>
                  <a:gd name="connsiteY9" fmla="*/ 4718 h 332597"/>
                  <a:gd name="connsiteX10" fmla="*/ 70312 w 142518"/>
                  <a:gd name="connsiteY10" fmla="*/ 298984 h 332597"/>
                  <a:gd name="connsiteX11" fmla="*/ 70312 w 142518"/>
                  <a:gd name="connsiteY11" fmla="*/ 298984 h 332597"/>
                  <a:gd name="connsiteX12" fmla="*/ 44954 w 142518"/>
                  <a:gd name="connsiteY12" fmla="*/ 330238 h 332597"/>
                  <a:gd name="connsiteX13" fmla="*/ 44954 w 142518"/>
                  <a:gd name="connsiteY13" fmla="*/ 330238 h 332597"/>
                  <a:gd name="connsiteX14" fmla="*/ 42595 w 142518"/>
                  <a:gd name="connsiteY14" fmla="*/ 328469 h 332597"/>
                  <a:gd name="connsiteX15" fmla="*/ 40236 w 142518"/>
                  <a:gd name="connsiteY15" fmla="*/ 326700 h 332597"/>
                  <a:gd name="connsiteX16" fmla="*/ 42595 w 142518"/>
                  <a:gd name="connsiteY16" fmla="*/ 328469 h 332597"/>
                  <a:gd name="connsiteX17" fmla="*/ 42595 w 142518"/>
                  <a:gd name="connsiteY17" fmla="*/ 328469 h 33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518" h="332597">
                    <a:moveTo>
                      <a:pt x="44954" y="330238"/>
                    </a:moveTo>
                    <a:lnTo>
                      <a:pt x="42889" y="332597"/>
                    </a:lnTo>
                    <a:lnTo>
                      <a:pt x="40531" y="330828"/>
                    </a:lnTo>
                    <a:lnTo>
                      <a:pt x="40531" y="330828"/>
                    </a:lnTo>
                    <a:cubicBezTo>
                      <a:pt x="-19620" y="280703"/>
                      <a:pt x="-14313" y="165709"/>
                      <a:pt x="66478" y="61330"/>
                    </a:cubicBezTo>
                    <a:lnTo>
                      <a:pt x="66478" y="61330"/>
                    </a:lnTo>
                    <a:cubicBezTo>
                      <a:pt x="81811" y="41575"/>
                      <a:pt x="100091" y="21819"/>
                      <a:pt x="121321" y="3243"/>
                    </a:cubicBezTo>
                    <a:lnTo>
                      <a:pt x="124859" y="0"/>
                    </a:lnTo>
                    <a:lnTo>
                      <a:pt x="126039" y="4718"/>
                    </a:lnTo>
                    <a:lnTo>
                      <a:pt x="126039" y="4718"/>
                    </a:lnTo>
                    <a:cubicBezTo>
                      <a:pt x="158768" y="130621"/>
                      <a:pt x="144026" y="204630"/>
                      <a:pt x="70312" y="298984"/>
                    </a:cubicBezTo>
                    <a:lnTo>
                      <a:pt x="70312" y="298984"/>
                    </a:lnTo>
                    <a:cubicBezTo>
                      <a:pt x="62940" y="309009"/>
                      <a:pt x="54389" y="319624"/>
                      <a:pt x="44954" y="330238"/>
                    </a:cubicBezTo>
                    <a:lnTo>
                      <a:pt x="44954" y="330238"/>
                    </a:lnTo>
                    <a:close/>
                    <a:moveTo>
                      <a:pt x="42595" y="328469"/>
                    </a:moveTo>
                    <a:lnTo>
                      <a:pt x="40236" y="326700"/>
                    </a:lnTo>
                    <a:lnTo>
                      <a:pt x="42595" y="328469"/>
                    </a:lnTo>
                    <a:lnTo>
                      <a:pt x="42595" y="32846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2-29">
                <a:extLst>
                  <a:ext uri="{FF2B5EF4-FFF2-40B4-BE49-F238E27FC236}">
                    <a16:creationId xmlns:a16="http://schemas.microsoft.com/office/drawing/2014/main" id="{5040C83A-9CED-68CF-763C-2D0B8A70F898}"/>
                  </a:ext>
                </a:extLst>
              </p:cNvPr>
              <p:cNvSpPr/>
              <p:nvPr/>
            </p:nvSpPr>
            <p:spPr>
              <a:xfrm>
                <a:off x="10030848" y="4148565"/>
                <a:ext cx="313430" cy="174082"/>
              </a:xfrm>
              <a:custGeom>
                <a:avLst/>
                <a:gdLst>
                  <a:gd name="connsiteX0" fmla="*/ 1769 w 313430"/>
                  <a:gd name="connsiteY0" fmla="*/ 148195 h 174082"/>
                  <a:gd name="connsiteX1" fmla="*/ 27421 w 313430"/>
                  <a:gd name="connsiteY1" fmla="*/ 116645 h 174082"/>
                  <a:gd name="connsiteX2" fmla="*/ 27421 w 313430"/>
                  <a:gd name="connsiteY2" fmla="*/ 116645 h 174082"/>
                  <a:gd name="connsiteX3" fmla="*/ 308419 w 313430"/>
                  <a:gd name="connsiteY3" fmla="*/ 472 h 174082"/>
                  <a:gd name="connsiteX4" fmla="*/ 308419 w 313430"/>
                  <a:gd name="connsiteY4" fmla="*/ 472 h 174082"/>
                  <a:gd name="connsiteX5" fmla="*/ 313431 w 313430"/>
                  <a:gd name="connsiteY5" fmla="*/ 767 h 174082"/>
                  <a:gd name="connsiteX6" fmla="*/ 311072 w 313430"/>
                  <a:gd name="connsiteY6" fmla="*/ 4895 h 174082"/>
                  <a:gd name="connsiteX7" fmla="*/ 265075 w 313430"/>
                  <a:gd name="connsiteY7" fmla="*/ 69763 h 174082"/>
                  <a:gd name="connsiteX8" fmla="*/ 265075 w 313430"/>
                  <a:gd name="connsiteY8" fmla="*/ 69763 h 174082"/>
                  <a:gd name="connsiteX9" fmla="*/ 2358 w 313430"/>
                  <a:gd name="connsiteY9" fmla="*/ 152323 h 174082"/>
                  <a:gd name="connsiteX10" fmla="*/ 2358 w 313430"/>
                  <a:gd name="connsiteY10" fmla="*/ 152323 h 174082"/>
                  <a:gd name="connsiteX11" fmla="*/ 0 w 313430"/>
                  <a:gd name="connsiteY11" fmla="*/ 150554 h 174082"/>
                  <a:gd name="connsiteX12" fmla="*/ 1769 w 313430"/>
                  <a:gd name="connsiteY12" fmla="*/ 148195 h 174082"/>
                  <a:gd name="connsiteX13" fmla="*/ 1769 w 313430"/>
                  <a:gd name="connsiteY13" fmla="*/ 148195 h 174082"/>
                  <a:gd name="connsiteX14" fmla="*/ 4128 w 313430"/>
                  <a:gd name="connsiteY14" fmla="*/ 149964 h 174082"/>
                  <a:gd name="connsiteX15" fmla="*/ 6487 w 313430"/>
                  <a:gd name="connsiteY15" fmla="*/ 151733 h 174082"/>
                  <a:gd name="connsiteX16" fmla="*/ 4128 w 313430"/>
                  <a:gd name="connsiteY16" fmla="*/ 149964 h 174082"/>
                  <a:gd name="connsiteX17" fmla="*/ 4128 w 313430"/>
                  <a:gd name="connsiteY17" fmla="*/ 149964 h 174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3430" h="174082">
                    <a:moveTo>
                      <a:pt x="1769" y="148195"/>
                    </a:moveTo>
                    <a:cubicBezTo>
                      <a:pt x="10614" y="136990"/>
                      <a:pt x="19165" y="126375"/>
                      <a:pt x="27421" y="116645"/>
                    </a:cubicBezTo>
                    <a:lnTo>
                      <a:pt x="27421" y="116645"/>
                    </a:lnTo>
                    <a:cubicBezTo>
                      <a:pt x="105558" y="25830"/>
                      <a:pt x="176323" y="-4246"/>
                      <a:pt x="308419" y="472"/>
                    </a:cubicBezTo>
                    <a:lnTo>
                      <a:pt x="308419" y="472"/>
                    </a:lnTo>
                    <a:lnTo>
                      <a:pt x="313431" y="767"/>
                    </a:lnTo>
                    <a:lnTo>
                      <a:pt x="311072" y="4895"/>
                    </a:lnTo>
                    <a:cubicBezTo>
                      <a:pt x="297214" y="29073"/>
                      <a:pt x="281587" y="50598"/>
                      <a:pt x="265075" y="69763"/>
                    </a:cubicBezTo>
                    <a:lnTo>
                      <a:pt x="265075" y="69763"/>
                    </a:lnTo>
                    <a:cubicBezTo>
                      <a:pt x="178682" y="169719"/>
                      <a:pt x="65163" y="199205"/>
                      <a:pt x="2358" y="152323"/>
                    </a:cubicBezTo>
                    <a:lnTo>
                      <a:pt x="2358" y="152323"/>
                    </a:lnTo>
                    <a:lnTo>
                      <a:pt x="0" y="150554"/>
                    </a:lnTo>
                    <a:lnTo>
                      <a:pt x="1769" y="148195"/>
                    </a:lnTo>
                    <a:lnTo>
                      <a:pt x="1769" y="148195"/>
                    </a:lnTo>
                    <a:close/>
                    <a:moveTo>
                      <a:pt x="4128" y="149964"/>
                    </a:moveTo>
                    <a:lnTo>
                      <a:pt x="6487" y="151733"/>
                    </a:lnTo>
                    <a:lnTo>
                      <a:pt x="4128" y="149964"/>
                    </a:lnTo>
                    <a:lnTo>
                      <a:pt x="4128" y="1499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2-30">
                <a:extLst>
                  <a:ext uri="{FF2B5EF4-FFF2-40B4-BE49-F238E27FC236}">
                    <a16:creationId xmlns:a16="http://schemas.microsoft.com/office/drawing/2014/main" id="{31224FAC-349E-A7C2-2D53-9DCB50E86412}"/>
                  </a:ext>
                </a:extLst>
              </p:cNvPr>
              <p:cNvSpPr/>
              <p:nvPr/>
            </p:nvSpPr>
            <p:spPr>
              <a:xfrm>
                <a:off x="10078087" y="3702036"/>
                <a:ext cx="121056" cy="335250"/>
              </a:xfrm>
              <a:custGeom>
                <a:avLst/>
                <a:gdLst>
                  <a:gd name="connsiteX0" fmla="*/ 75126 w 121056"/>
                  <a:gd name="connsiteY0" fmla="*/ 332597 h 335250"/>
                  <a:gd name="connsiteX1" fmla="*/ 73947 w 121056"/>
                  <a:gd name="connsiteY1" fmla="*/ 335251 h 335250"/>
                  <a:gd name="connsiteX2" fmla="*/ 71293 w 121056"/>
                  <a:gd name="connsiteY2" fmla="*/ 334071 h 335250"/>
                  <a:gd name="connsiteX3" fmla="*/ 71293 w 121056"/>
                  <a:gd name="connsiteY3" fmla="*/ 334071 h 335250"/>
                  <a:gd name="connsiteX4" fmla="*/ 25885 w 121056"/>
                  <a:gd name="connsiteY4" fmla="*/ 72535 h 335250"/>
                  <a:gd name="connsiteX5" fmla="*/ 25885 w 121056"/>
                  <a:gd name="connsiteY5" fmla="*/ 72535 h 335250"/>
                  <a:gd name="connsiteX6" fmla="*/ 62742 w 121056"/>
                  <a:gd name="connsiteY6" fmla="*/ 3833 h 335250"/>
                  <a:gd name="connsiteX7" fmla="*/ 65396 w 121056"/>
                  <a:gd name="connsiteY7" fmla="*/ 0 h 335250"/>
                  <a:gd name="connsiteX8" fmla="*/ 67755 w 121056"/>
                  <a:gd name="connsiteY8" fmla="*/ 4128 h 335250"/>
                  <a:gd name="connsiteX9" fmla="*/ 67755 w 121056"/>
                  <a:gd name="connsiteY9" fmla="*/ 4128 h 335250"/>
                  <a:gd name="connsiteX10" fmla="*/ 91343 w 121056"/>
                  <a:gd name="connsiteY10" fmla="*/ 296625 h 335250"/>
                  <a:gd name="connsiteX11" fmla="*/ 91343 w 121056"/>
                  <a:gd name="connsiteY11" fmla="*/ 296625 h 335250"/>
                  <a:gd name="connsiteX12" fmla="*/ 75126 w 121056"/>
                  <a:gd name="connsiteY12" fmla="*/ 332597 h 335250"/>
                  <a:gd name="connsiteX13" fmla="*/ 75126 w 121056"/>
                  <a:gd name="connsiteY13" fmla="*/ 332597 h 335250"/>
                  <a:gd name="connsiteX14" fmla="*/ 72473 w 121056"/>
                  <a:gd name="connsiteY14" fmla="*/ 331418 h 335250"/>
                  <a:gd name="connsiteX15" fmla="*/ 69819 w 121056"/>
                  <a:gd name="connsiteY15" fmla="*/ 330238 h 335250"/>
                  <a:gd name="connsiteX16" fmla="*/ 72473 w 121056"/>
                  <a:gd name="connsiteY16" fmla="*/ 331418 h 335250"/>
                  <a:gd name="connsiteX17" fmla="*/ 72473 w 121056"/>
                  <a:gd name="connsiteY17" fmla="*/ 331418 h 33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1056" h="335250">
                    <a:moveTo>
                      <a:pt x="75126" y="332597"/>
                    </a:moveTo>
                    <a:lnTo>
                      <a:pt x="73947" y="335251"/>
                    </a:lnTo>
                    <a:lnTo>
                      <a:pt x="71293" y="334071"/>
                    </a:lnTo>
                    <a:lnTo>
                      <a:pt x="71293" y="334071"/>
                    </a:lnTo>
                    <a:cubicBezTo>
                      <a:pt x="1412" y="301637"/>
                      <a:pt x="-23650" y="191361"/>
                      <a:pt x="25885" y="72535"/>
                    </a:cubicBezTo>
                    <a:lnTo>
                      <a:pt x="25885" y="72535"/>
                    </a:lnTo>
                    <a:cubicBezTo>
                      <a:pt x="35321" y="49831"/>
                      <a:pt x="47410" y="26832"/>
                      <a:pt x="62742" y="3833"/>
                    </a:cubicBezTo>
                    <a:lnTo>
                      <a:pt x="65396" y="0"/>
                    </a:lnTo>
                    <a:lnTo>
                      <a:pt x="67755" y="4128"/>
                    </a:lnTo>
                    <a:lnTo>
                      <a:pt x="67755" y="4128"/>
                    </a:lnTo>
                    <a:cubicBezTo>
                      <a:pt x="131444" y="114994"/>
                      <a:pt x="136456" y="188708"/>
                      <a:pt x="91343" y="296625"/>
                    </a:cubicBezTo>
                    <a:lnTo>
                      <a:pt x="91343" y="296625"/>
                    </a:lnTo>
                    <a:cubicBezTo>
                      <a:pt x="86625" y="307829"/>
                      <a:pt x="81318" y="319918"/>
                      <a:pt x="75126" y="332597"/>
                    </a:cubicBezTo>
                    <a:lnTo>
                      <a:pt x="75126" y="332597"/>
                    </a:lnTo>
                    <a:close/>
                    <a:moveTo>
                      <a:pt x="72473" y="331418"/>
                    </a:moveTo>
                    <a:lnTo>
                      <a:pt x="69819" y="330238"/>
                    </a:lnTo>
                    <a:lnTo>
                      <a:pt x="72473" y="331418"/>
                    </a:lnTo>
                    <a:lnTo>
                      <a:pt x="72473" y="33141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2-31">
                <a:extLst>
                  <a:ext uri="{FF2B5EF4-FFF2-40B4-BE49-F238E27FC236}">
                    <a16:creationId xmlns:a16="http://schemas.microsoft.com/office/drawing/2014/main" id="{4564145D-75D4-5898-4566-F153A78F0787}"/>
                  </a:ext>
                </a:extLst>
              </p:cNvPr>
              <p:cNvSpPr/>
              <p:nvPr/>
            </p:nvSpPr>
            <p:spPr>
              <a:xfrm>
                <a:off x="10211004" y="3842387"/>
                <a:ext cx="257703" cy="228785"/>
              </a:xfrm>
              <a:custGeom>
                <a:avLst/>
                <a:gdLst>
                  <a:gd name="connsiteX0" fmla="*/ 1180 w 257703"/>
                  <a:gd name="connsiteY0" fmla="*/ 217898 h 228785"/>
                  <a:gd name="connsiteX1" fmla="*/ 17396 w 257703"/>
                  <a:gd name="connsiteY1" fmla="*/ 181631 h 228785"/>
                  <a:gd name="connsiteX2" fmla="*/ 17396 w 257703"/>
                  <a:gd name="connsiteY2" fmla="*/ 181631 h 228785"/>
                  <a:gd name="connsiteX3" fmla="*/ 252987 w 257703"/>
                  <a:gd name="connsiteY3" fmla="*/ 1179 h 228785"/>
                  <a:gd name="connsiteX4" fmla="*/ 252987 w 257703"/>
                  <a:gd name="connsiteY4" fmla="*/ 1179 h 228785"/>
                  <a:gd name="connsiteX5" fmla="*/ 257704 w 257703"/>
                  <a:gd name="connsiteY5" fmla="*/ 0 h 228785"/>
                  <a:gd name="connsiteX6" fmla="*/ 256525 w 257703"/>
                  <a:gd name="connsiteY6" fmla="*/ 4718 h 228785"/>
                  <a:gd name="connsiteX7" fmla="*/ 229693 w 257703"/>
                  <a:gd name="connsiteY7" fmla="*/ 77547 h 228785"/>
                  <a:gd name="connsiteX8" fmla="*/ 229693 w 257703"/>
                  <a:gd name="connsiteY8" fmla="*/ 77547 h 228785"/>
                  <a:gd name="connsiteX9" fmla="*/ 2654 w 257703"/>
                  <a:gd name="connsiteY9" fmla="*/ 221437 h 228785"/>
                  <a:gd name="connsiteX10" fmla="*/ 2654 w 257703"/>
                  <a:gd name="connsiteY10" fmla="*/ 221437 h 228785"/>
                  <a:gd name="connsiteX11" fmla="*/ 0 w 257703"/>
                  <a:gd name="connsiteY11" fmla="*/ 220552 h 228785"/>
                  <a:gd name="connsiteX12" fmla="*/ 1180 w 257703"/>
                  <a:gd name="connsiteY12" fmla="*/ 217898 h 228785"/>
                  <a:gd name="connsiteX13" fmla="*/ 1180 w 257703"/>
                  <a:gd name="connsiteY13" fmla="*/ 217898 h 228785"/>
                  <a:gd name="connsiteX14" fmla="*/ 3833 w 257703"/>
                  <a:gd name="connsiteY14" fmla="*/ 219078 h 228785"/>
                  <a:gd name="connsiteX15" fmla="*/ 6487 w 257703"/>
                  <a:gd name="connsiteY15" fmla="*/ 220257 h 228785"/>
                  <a:gd name="connsiteX16" fmla="*/ 3833 w 257703"/>
                  <a:gd name="connsiteY16" fmla="*/ 219078 h 228785"/>
                  <a:gd name="connsiteX17" fmla="*/ 3833 w 257703"/>
                  <a:gd name="connsiteY17" fmla="*/ 219078 h 22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03" h="228785">
                    <a:moveTo>
                      <a:pt x="1180" y="217898"/>
                    </a:moveTo>
                    <a:cubicBezTo>
                      <a:pt x="6487" y="205220"/>
                      <a:pt x="11794" y="193130"/>
                      <a:pt x="17396" y="181631"/>
                    </a:cubicBezTo>
                    <a:lnTo>
                      <a:pt x="17396" y="181631"/>
                    </a:lnTo>
                    <a:cubicBezTo>
                      <a:pt x="67816" y="76073"/>
                      <a:pt x="126788" y="30075"/>
                      <a:pt x="252987" y="1179"/>
                    </a:cubicBezTo>
                    <a:lnTo>
                      <a:pt x="252987" y="1179"/>
                    </a:lnTo>
                    <a:lnTo>
                      <a:pt x="257704" y="0"/>
                    </a:lnTo>
                    <a:lnTo>
                      <a:pt x="256525" y="4718"/>
                    </a:lnTo>
                    <a:cubicBezTo>
                      <a:pt x="249448" y="31255"/>
                      <a:pt x="240602" y="55433"/>
                      <a:pt x="229693" y="77547"/>
                    </a:cubicBezTo>
                    <a:lnTo>
                      <a:pt x="229693" y="77547"/>
                    </a:lnTo>
                    <a:cubicBezTo>
                      <a:pt x="173670" y="193720"/>
                      <a:pt x="74009" y="250038"/>
                      <a:pt x="2654" y="221437"/>
                    </a:cubicBezTo>
                    <a:lnTo>
                      <a:pt x="2654" y="221437"/>
                    </a:lnTo>
                    <a:lnTo>
                      <a:pt x="0" y="220552"/>
                    </a:lnTo>
                    <a:lnTo>
                      <a:pt x="1180" y="217898"/>
                    </a:lnTo>
                    <a:lnTo>
                      <a:pt x="1180" y="217898"/>
                    </a:lnTo>
                    <a:close/>
                    <a:moveTo>
                      <a:pt x="3833" y="219078"/>
                    </a:moveTo>
                    <a:lnTo>
                      <a:pt x="6487" y="220257"/>
                    </a:lnTo>
                    <a:lnTo>
                      <a:pt x="3833" y="219078"/>
                    </a:lnTo>
                    <a:lnTo>
                      <a:pt x="3833" y="21907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2-32">
                <a:extLst>
                  <a:ext uri="{FF2B5EF4-FFF2-40B4-BE49-F238E27FC236}">
                    <a16:creationId xmlns:a16="http://schemas.microsoft.com/office/drawing/2014/main" id="{0D6F895C-A975-70F8-B3ED-C5E83CB1BF90}"/>
                  </a:ext>
                </a:extLst>
              </p:cNvPr>
              <p:cNvSpPr/>
              <p:nvPr/>
            </p:nvSpPr>
            <p:spPr>
              <a:xfrm>
                <a:off x="10153274" y="3480010"/>
                <a:ext cx="120993" cy="321392"/>
              </a:xfrm>
              <a:custGeom>
                <a:avLst/>
                <a:gdLst>
                  <a:gd name="connsiteX0" fmla="*/ 102548 w 120993"/>
                  <a:gd name="connsiteY0" fmla="*/ 318739 h 321392"/>
                  <a:gd name="connsiteX1" fmla="*/ 101958 w 120993"/>
                  <a:gd name="connsiteY1" fmla="*/ 321393 h 321392"/>
                  <a:gd name="connsiteX2" fmla="*/ 99305 w 120993"/>
                  <a:gd name="connsiteY2" fmla="*/ 320803 h 321392"/>
                  <a:gd name="connsiteX3" fmla="*/ 99305 w 120993"/>
                  <a:gd name="connsiteY3" fmla="*/ 320803 h 321392"/>
                  <a:gd name="connsiteX4" fmla="*/ 7310 w 120993"/>
                  <a:gd name="connsiteY4" fmla="*/ 76957 h 321392"/>
                  <a:gd name="connsiteX5" fmla="*/ 7310 w 120993"/>
                  <a:gd name="connsiteY5" fmla="*/ 76957 h 321392"/>
                  <a:gd name="connsiteX6" fmla="*/ 30013 w 120993"/>
                  <a:gd name="connsiteY6" fmla="*/ 4423 h 321392"/>
                  <a:gd name="connsiteX7" fmla="*/ 31782 w 120993"/>
                  <a:gd name="connsiteY7" fmla="*/ 0 h 321392"/>
                  <a:gd name="connsiteX8" fmla="*/ 34731 w 120993"/>
                  <a:gd name="connsiteY8" fmla="*/ 3538 h 321392"/>
                  <a:gd name="connsiteX9" fmla="*/ 34731 w 120993"/>
                  <a:gd name="connsiteY9" fmla="*/ 3538 h 321392"/>
                  <a:gd name="connsiteX10" fmla="*/ 111689 w 120993"/>
                  <a:gd name="connsiteY10" fmla="*/ 280997 h 321392"/>
                  <a:gd name="connsiteX11" fmla="*/ 111689 w 120993"/>
                  <a:gd name="connsiteY11" fmla="*/ 280997 h 321392"/>
                  <a:gd name="connsiteX12" fmla="*/ 102548 w 120993"/>
                  <a:gd name="connsiteY12" fmla="*/ 318739 h 321392"/>
                  <a:gd name="connsiteX13" fmla="*/ 102548 w 120993"/>
                  <a:gd name="connsiteY13" fmla="*/ 318739 h 321392"/>
                  <a:gd name="connsiteX14" fmla="*/ 99894 w 120993"/>
                  <a:gd name="connsiteY14" fmla="*/ 318149 h 321392"/>
                  <a:gd name="connsiteX15" fmla="*/ 96946 w 120993"/>
                  <a:gd name="connsiteY15" fmla="*/ 317560 h 321392"/>
                  <a:gd name="connsiteX16" fmla="*/ 99894 w 120993"/>
                  <a:gd name="connsiteY16" fmla="*/ 318149 h 321392"/>
                  <a:gd name="connsiteX17" fmla="*/ 99894 w 120993"/>
                  <a:gd name="connsiteY17" fmla="*/ 318149 h 321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993" h="321392">
                    <a:moveTo>
                      <a:pt x="102548" y="318739"/>
                    </a:moveTo>
                    <a:lnTo>
                      <a:pt x="101958" y="321393"/>
                    </a:lnTo>
                    <a:lnTo>
                      <a:pt x="99305" y="320803"/>
                    </a:lnTo>
                    <a:lnTo>
                      <a:pt x="99305" y="320803"/>
                    </a:lnTo>
                    <a:cubicBezTo>
                      <a:pt x="26180" y="301932"/>
                      <a:pt x="-18342" y="200502"/>
                      <a:pt x="7310" y="76957"/>
                    </a:cubicBezTo>
                    <a:lnTo>
                      <a:pt x="7310" y="76957"/>
                    </a:lnTo>
                    <a:cubicBezTo>
                      <a:pt x="12322" y="53369"/>
                      <a:pt x="19693" y="29191"/>
                      <a:pt x="30013" y="4423"/>
                    </a:cubicBezTo>
                    <a:lnTo>
                      <a:pt x="31782" y="0"/>
                    </a:lnTo>
                    <a:lnTo>
                      <a:pt x="34731" y="3538"/>
                    </a:lnTo>
                    <a:lnTo>
                      <a:pt x="34731" y="3538"/>
                    </a:lnTo>
                    <a:cubicBezTo>
                      <a:pt x="116406" y="99072"/>
                      <a:pt x="134982" y="169247"/>
                      <a:pt x="111689" y="280997"/>
                    </a:cubicBezTo>
                    <a:lnTo>
                      <a:pt x="111689" y="280997"/>
                    </a:lnTo>
                    <a:cubicBezTo>
                      <a:pt x="109035" y="293086"/>
                      <a:pt x="106087" y="305765"/>
                      <a:pt x="102548" y="318739"/>
                    </a:cubicBezTo>
                    <a:lnTo>
                      <a:pt x="102548" y="318739"/>
                    </a:lnTo>
                    <a:close/>
                    <a:moveTo>
                      <a:pt x="99894" y="318149"/>
                    </a:moveTo>
                    <a:lnTo>
                      <a:pt x="96946" y="317560"/>
                    </a:lnTo>
                    <a:lnTo>
                      <a:pt x="99894" y="318149"/>
                    </a:lnTo>
                    <a:lnTo>
                      <a:pt x="99894" y="31814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爱设计-2-33">
                <a:extLst>
                  <a:ext uri="{FF2B5EF4-FFF2-40B4-BE49-F238E27FC236}">
                    <a16:creationId xmlns:a16="http://schemas.microsoft.com/office/drawing/2014/main" id="{F0E6F696-0EF6-EB34-22A3-9E68B983E4CB}"/>
                  </a:ext>
                </a:extLst>
              </p:cNvPr>
              <p:cNvSpPr/>
              <p:nvPr/>
            </p:nvSpPr>
            <p:spPr>
              <a:xfrm>
                <a:off x="10316268" y="3558146"/>
                <a:ext cx="207872" cy="260562"/>
              </a:xfrm>
              <a:custGeom>
                <a:avLst/>
                <a:gdLst>
                  <a:gd name="connsiteX0" fmla="*/ 885 w 207872"/>
                  <a:gd name="connsiteY0" fmla="*/ 255050 h 260562"/>
                  <a:gd name="connsiteX1" fmla="*/ 9730 w 207872"/>
                  <a:gd name="connsiteY1" fmla="*/ 217309 h 260562"/>
                  <a:gd name="connsiteX2" fmla="*/ 9730 w 207872"/>
                  <a:gd name="connsiteY2" fmla="*/ 217309 h 260562"/>
                  <a:gd name="connsiteX3" fmla="*/ 203450 w 207872"/>
                  <a:gd name="connsiteY3" fmla="*/ 1769 h 260562"/>
                  <a:gd name="connsiteX4" fmla="*/ 203450 w 207872"/>
                  <a:gd name="connsiteY4" fmla="*/ 1769 h 260562"/>
                  <a:gd name="connsiteX5" fmla="*/ 207873 w 207872"/>
                  <a:gd name="connsiteY5" fmla="*/ 0 h 260562"/>
                  <a:gd name="connsiteX6" fmla="*/ 207579 w 207872"/>
                  <a:gd name="connsiteY6" fmla="*/ 4718 h 260562"/>
                  <a:gd name="connsiteX7" fmla="*/ 195194 w 207872"/>
                  <a:gd name="connsiteY7" fmla="*/ 79611 h 260562"/>
                  <a:gd name="connsiteX8" fmla="*/ 195194 w 207872"/>
                  <a:gd name="connsiteY8" fmla="*/ 79611 h 260562"/>
                  <a:gd name="connsiteX9" fmla="*/ 2949 w 207872"/>
                  <a:gd name="connsiteY9" fmla="*/ 258588 h 260562"/>
                  <a:gd name="connsiteX10" fmla="*/ 2949 w 207872"/>
                  <a:gd name="connsiteY10" fmla="*/ 258588 h 260562"/>
                  <a:gd name="connsiteX11" fmla="*/ 0 w 207872"/>
                  <a:gd name="connsiteY11" fmla="*/ 257999 h 260562"/>
                  <a:gd name="connsiteX12" fmla="*/ 885 w 207872"/>
                  <a:gd name="connsiteY12" fmla="*/ 255050 h 260562"/>
                  <a:gd name="connsiteX13" fmla="*/ 885 w 207872"/>
                  <a:gd name="connsiteY13" fmla="*/ 255050 h 260562"/>
                  <a:gd name="connsiteX14" fmla="*/ 3833 w 207872"/>
                  <a:gd name="connsiteY14" fmla="*/ 255640 h 260562"/>
                  <a:gd name="connsiteX15" fmla="*/ 6487 w 207872"/>
                  <a:gd name="connsiteY15" fmla="*/ 256229 h 260562"/>
                  <a:gd name="connsiteX16" fmla="*/ 3833 w 207872"/>
                  <a:gd name="connsiteY16" fmla="*/ 255640 h 260562"/>
                  <a:gd name="connsiteX17" fmla="*/ 3833 w 207872"/>
                  <a:gd name="connsiteY17" fmla="*/ 255640 h 26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7872" h="260562">
                    <a:moveTo>
                      <a:pt x="885" y="255050"/>
                    </a:moveTo>
                    <a:cubicBezTo>
                      <a:pt x="3833" y="241782"/>
                      <a:pt x="6781" y="229103"/>
                      <a:pt x="9730" y="217309"/>
                    </a:cubicBezTo>
                    <a:lnTo>
                      <a:pt x="9730" y="217309"/>
                    </a:lnTo>
                    <a:cubicBezTo>
                      <a:pt x="38921" y="106738"/>
                      <a:pt x="86982" y="51895"/>
                      <a:pt x="203450" y="1769"/>
                    </a:cubicBezTo>
                    <a:lnTo>
                      <a:pt x="203450" y="1769"/>
                    </a:lnTo>
                    <a:lnTo>
                      <a:pt x="207873" y="0"/>
                    </a:lnTo>
                    <a:lnTo>
                      <a:pt x="207579" y="4718"/>
                    </a:lnTo>
                    <a:cubicBezTo>
                      <a:pt x="205809" y="31255"/>
                      <a:pt x="201386" y="56317"/>
                      <a:pt x="195194" y="79611"/>
                    </a:cubicBezTo>
                    <a:lnTo>
                      <a:pt x="195194" y="79611"/>
                    </a:lnTo>
                    <a:cubicBezTo>
                      <a:pt x="162760" y="201681"/>
                      <a:pt x="77252" y="273626"/>
                      <a:pt x="2949" y="258588"/>
                    </a:cubicBezTo>
                    <a:lnTo>
                      <a:pt x="2949" y="258588"/>
                    </a:lnTo>
                    <a:lnTo>
                      <a:pt x="0" y="257999"/>
                    </a:lnTo>
                    <a:lnTo>
                      <a:pt x="885" y="255050"/>
                    </a:lnTo>
                    <a:lnTo>
                      <a:pt x="885" y="255050"/>
                    </a:lnTo>
                    <a:close/>
                    <a:moveTo>
                      <a:pt x="3833" y="255640"/>
                    </a:moveTo>
                    <a:lnTo>
                      <a:pt x="6487" y="256229"/>
                    </a:lnTo>
                    <a:lnTo>
                      <a:pt x="3833" y="255640"/>
                    </a:lnTo>
                    <a:lnTo>
                      <a:pt x="3833" y="255640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爱设计-2-34">
                <a:extLst>
                  <a:ext uri="{FF2B5EF4-FFF2-40B4-BE49-F238E27FC236}">
                    <a16:creationId xmlns:a16="http://schemas.microsoft.com/office/drawing/2014/main" id="{BB629DFB-B41D-6722-E32E-7CC80507D8C2}"/>
                  </a:ext>
                </a:extLst>
              </p:cNvPr>
              <p:cNvSpPr/>
              <p:nvPr/>
            </p:nvSpPr>
            <p:spPr>
              <a:xfrm>
                <a:off x="10154735" y="3245894"/>
                <a:ext cx="148163" cy="290432"/>
              </a:xfrm>
              <a:custGeom>
                <a:avLst/>
                <a:gdLst>
                  <a:gd name="connsiteX0" fmla="*/ 147970 w 148163"/>
                  <a:gd name="connsiteY0" fmla="*/ 287779 h 290432"/>
                  <a:gd name="connsiteX1" fmla="*/ 147970 w 148163"/>
                  <a:gd name="connsiteY1" fmla="*/ 290433 h 290432"/>
                  <a:gd name="connsiteX2" fmla="*/ 145021 w 148163"/>
                  <a:gd name="connsiteY2" fmla="*/ 290433 h 290432"/>
                  <a:gd name="connsiteX3" fmla="*/ 145021 w 148163"/>
                  <a:gd name="connsiteY3" fmla="*/ 290433 h 290432"/>
                  <a:gd name="connsiteX4" fmla="*/ 247 w 148163"/>
                  <a:gd name="connsiteY4" fmla="*/ 78726 h 290432"/>
                  <a:gd name="connsiteX5" fmla="*/ 247 w 148163"/>
                  <a:gd name="connsiteY5" fmla="*/ 78726 h 290432"/>
                  <a:gd name="connsiteX6" fmla="*/ 4965 w 148163"/>
                  <a:gd name="connsiteY6" fmla="*/ 4423 h 290432"/>
                  <a:gd name="connsiteX7" fmla="*/ 5554 w 148163"/>
                  <a:gd name="connsiteY7" fmla="*/ 0 h 290432"/>
                  <a:gd name="connsiteX8" fmla="*/ 9387 w 148163"/>
                  <a:gd name="connsiteY8" fmla="*/ 2654 h 290432"/>
                  <a:gd name="connsiteX9" fmla="*/ 9387 w 148163"/>
                  <a:gd name="connsiteY9" fmla="*/ 2654 h 290432"/>
                  <a:gd name="connsiteX10" fmla="*/ 147675 w 148163"/>
                  <a:gd name="connsiteY10" fmla="*/ 249743 h 290432"/>
                  <a:gd name="connsiteX11" fmla="*/ 147675 w 148163"/>
                  <a:gd name="connsiteY11" fmla="*/ 249743 h 290432"/>
                  <a:gd name="connsiteX12" fmla="*/ 147970 w 148163"/>
                  <a:gd name="connsiteY12" fmla="*/ 287779 h 290432"/>
                  <a:gd name="connsiteX13" fmla="*/ 147970 w 148163"/>
                  <a:gd name="connsiteY13" fmla="*/ 287779 h 290432"/>
                  <a:gd name="connsiteX14" fmla="*/ 145315 w 148163"/>
                  <a:gd name="connsiteY14" fmla="*/ 287779 h 290432"/>
                  <a:gd name="connsiteX15" fmla="*/ 142662 w 148163"/>
                  <a:gd name="connsiteY15" fmla="*/ 287779 h 290432"/>
                  <a:gd name="connsiteX16" fmla="*/ 145315 w 148163"/>
                  <a:gd name="connsiteY16" fmla="*/ 287779 h 290432"/>
                  <a:gd name="connsiteX17" fmla="*/ 145315 w 148163"/>
                  <a:gd name="connsiteY17" fmla="*/ 287779 h 29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8163" h="290432">
                    <a:moveTo>
                      <a:pt x="147970" y="287779"/>
                    </a:moveTo>
                    <a:lnTo>
                      <a:pt x="147970" y="290433"/>
                    </a:lnTo>
                    <a:lnTo>
                      <a:pt x="145021" y="290433"/>
                    </a:lnTo>
                    <a:lnTo>
                      <a:pt x="145021" y="290433"/>
                    </a:lnTo>
                    <a:cubicBezTo>
                      <a:pt x="70717" y="288958"/>
                      <a:pt x="4670" y="202271"/>
                      <a:pt x="247" y="78726"/>
                    </a:cubicBezTo>
                    <a:lnTo>
                      <a:pt x="247" y="78726"/>
                    </a:lnTo>
                    <a:cubicBezTo>
                      <a:pt x="-638" y="55138"/>
                      <a:pt x="836" y="30370"/>
                      <a:pt x="4965" y="4423"/>
                    </a:cubicBezTo>
                    <a:lnTo>
                      <a:pt x="5554" y="0"/>
                    </a:lnTo>
                    <a:lnTo>
                      <a:pt x="9387" y="2654"/>
                    </a:lnTo>
                    <a:lnTo>
                      <a:pt x="9387" y="2654"/>
                    </a:lnTo>
                    <a:cubicBezTo>
                      <a:pt x="109638" y="75188"/>
                      <a:pt x="143841" y="137698"/>
                      <a:pt x="147675" y="249743"/>
                    </a:cubicBezTo>
                    <a:lnTo>
                      <a:pt x="147675" y="249743"/>
                    </a:lnTo>
                    <a:cubicBezTo>
                      <a:pt x="148264" y="261832"/>
                      <a:pt x="148264" y="274511"/>
                      <a:pt x="147970" y="287779"/>
                    </a:cubicBezTo>
                    <a:lnTo>
                      <a:pt x="147970" y="287779"/>
                    </a:lnTo>
                    <a:close/>
                    <a:moveTo>
                      <a:pt x="145315" y="287779"/>
                    </a:moveTo>
                    <a:lnTo>
                      <a:pt x="142662" y="287779"/>
                    </a:lnTo>
                    <a:lnTo>
                      <a:pt x="145315" y="287779"/>
                    </a:lnTo>
                    <a:lnTo>
                      <a:pt x="145315" y="28777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爱设计-2-35">
                <a:extLst>
                  <a:ext uri="{FF2B5EF4-FFF2-40B4-BE49-F238E27FC236}">
                    <a16:creationId xmlns:a16="http://schemas.microsoft.com/office/drawing/2014/main" id="{F51FDA64-6A5F-B1CE-14BD-00A8D68EB6F2}"/>
                  </a:ext>
                </a:extLst>
              </p:cNvPr>
              <p:cNvSpPr/>
              <p:nvPr/>
            </p:nvSpPr>
            <p:spPr>
              <a:xfrm>
                <a:off x="10364207" y="3243830"/>
                <a:ext cx="144337" cy="292496"/>
              </a:xfrm>
              <a:custGeom>
                <a:avLst/>
                <a:gdLst>
                  <a:gd name="connsiteX0" fmla="*/ 417 w 144337"/>
                  <a:gd name="connsiteY0" fmla="*/ 289843 h 292496"/>
                  <a:gd name="connsiteX1" fmla="*/ 122 w 144337"/>
                  <a:gd name="connsiteY1" fmla="*/ 251807 h 292496"/>
                  <a:gd name="connsiteX2" fmla="*/ 122 w 144337"/>
                  <a:gd name="connsiteY2" fmla="*/ 251807 h 292496"/>
                  <a:gd name="connsiteX3" fmla="*/ 133986 w 144337"/>
                  <a:gd name="connsiteY3" fmla="*/ 2654 h 292496"/>
                  <a:gd name="connsiteX4" fmla="*/ 133986 w 144337"/>
                  <a:gd name="connsiteY4" fmla="*/ 2654 h 292496"/>
                  <a:gd name="connsiteX5" fmla="*/ 137525 w 144337"/>
                  <a:gd name="connsiteY5" fmla="*/ 0 h 292496"/>
                  <a:gd name="connsiteX6" fmla="*/ 138410 w 144337"/>
                  <a:gd name="connsiteY6" fmla="*/ 4423 h 292496"/>
                  <a:gd name="connsiteX7" fmla="*/ 144306 w 144337"/>
                  <a:gd name="connsiteY7" fmla="*/ 78726 h 292496"/>
                  <a:gd name="connsiteX8" fmla="*/ 144306 w 144337"/>
                  <a:gd name="connsiteY8" fmla="*/ 78726 h 292496"/>
                  <a:gd name="connsiteX9" fmla="*/ 3070 w 144337"/>
                  <a:gd name="connsiteY9" fmla="*/ 292497 h 292496"/>
                  <a:gd name="connsiteX10" fmla="*/ 3070 w 144337"/>
                  <a:gd name="connsiteY10" fmla="*/ 292497 h 292496"/>
                  <a:gd name="connsiteX11" fmla="*/ 417 w 144337"/>
                  <a:gd name="connsiteY11" fmla="*/ 292497 h 292496"/>
                  <a:gd name="connsiteX12" fmla="*/ 417 w 144337"/>
                  <a:gd name="connsiteY12" fmla="*/ 289843 h 292496"/>
                  <a:gd name="connsiteX13" fmla="*/ 417 w 144337"/>
                  <a:gd name="connsiteY13" fmla="*/ 289843 h 292496"/>
                  <a:gd name="connsiteX14" fmla="*/ 3070 w 144337"/>
                  <a:gd name="connsiteY14" fmla="*/ 289548 h 292496"/>
                  <a:gd name="connsiteX15" fmla="*/ 5725 w 144337"/>
                  <a:gd name="connsiteY15" fmla="*/ 289548 h 292496"/>
                  <a:gd name="connsiteX16" fmla="*/ 3070 w 144337"/>
                  <a:gd name="connsiteY16" fmla="*/ 289548 h 292496"/>
                  <a:gd name="connsiteX17" fmla="*/ 3070 w 144337"/>
                  <a:gd name="connsiteY17" fmla="*/ 289548 h 29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4337" h="292496">
                    <a:moveTo>
                      <a:pt x="417" y="289843"/>
                    </a:moveTo>
                    <a:cubicBezTo>
                      <a:pt x="122" y="276574"/>
                      <a:pt x="-173" y="263896"/>
                      <a:pt x="122" y="251807"/>
                    </a:cubicBezTo>
                    <a:lnTo>
                      <a:pt x="122" y="251807"/>
                    </a:lnTo>
                    <a:cubicBezTo>
                      <a:pt x="1891" y="139762"/>
                      <a:pt x="35210" y="76662"/>
                      <a:pt x="133986" y="2654"/>
                    </a:cubicBezTo>
                    <a:lnTo>
                      <a:pt x="133986" y="2654"/>
                    </a:lnTo>
                    <a:lnTo>
                      <a:pt x="137525" y="0"/>
                    </a:lnTo>
                    <a:lnTo>
                      <a:pt x="138410" y="4423"/>
                    </a:lnTo>
                    <a:cubicBezTo>
                      <a:pt x="142832" y="30370"/>
                      <a:pt x="144601" y="55138"/>
                      <a:pt x="144306" y="78726"/>
                    </a:cubicBezTo>
                    <a:lnTo>
                      <a:pt x="144306" y="78726"/>
                    </a:lnTo>
                    <a:cubicBezTo>
                      <a:pt x="141948" y="202271"/>
                      <a:pt x="77374" y="290138"/>
                      <a:pt x="3070" y="292497"/>
                    </a:cubicBezTo>
                    <a:lnTo>
                      <a:pt x="3070" y="292497"/>
                    </a:lnTo>
                    <a:lnTo>
                      <a:pt x="417" y="292497"/>
                    </a:lnTo>
                    <a:lnTo>
                      <a:pt x="417" y="289843"/>
                    </a:lnTo>
                    <a:lnTo>
                      <a:pt x="417" y="289843"/>
                    </a:lnTo>
                    <a:close/>
                    <a:moveTo>
                      <a:pt x="3070" y="289548"/>
                    </a:moveTo>
                    <a:lnTo>
                      <a:pt x="5725" y="289548"/>
                    </a:lnTo>
                    <a:lnTo>
                      <a:pt x="3070" y="289548"/>
                    </a:lnTo>
                    <a:lnTo>
                      <a:pt x="3070" y="28954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爱设计-2-36">
                <a:extLst>
                  <a:ext uri="{FF2B5EF4-FFF2-40B4-BE49-F238E27FC236}">
                    <a16:creationId xmlns:a16="http://schemas.microsoft.com/office/drawing/2014/main" id="{24730CF4-F2AC-F227-65BE-39CD2B65ED9C}"/>
                  </a:ext>
                </a:extLst>
              </p:cNvPr>
              <p:cNvSpPr/>
              <p:nvPr/>
            </p:nvSpPr>
            <p:spPr>
              <a:xfrm>
                <a:off x="10060038" y="3034778"/>
                <a:ext cx="225859" cy="230595"/>
              </a:xfrm>
              <a:custGeom>
                <a:avLst/>
                <a:gdLst>
                  <a:gd name="connsiteX0" fmla="*/ 224975 w 225859"/>
                  <a:gd name="connsiteY0" fmla="*/ 222616 h 230595"/>
                  <a:gd name="connsiteX1" fmla="*/ 225860 w 225859"/>
                  <a:gd name="connsiteY1" fmla="*/ 225270 h 230595"/>
                  <a:gd name="connsiteX2" fmla="*/ 223206 w 225859"/>
                  <a:gd name="connsiteY2" fmla="*/ 226154 h 230595"/>
                  <a:gd name="connsiteX3" fmla="*/ 223206 w 225859"/>
                  <a:gd name="connsiteY3" fmla="*/ 226154 h 230595"/>
                  <a:gd name="connsiteX4" fmla="*/ 20640 w 225859"/>
                  <a:gd name="connsiteY4" fmla="*/ 74893 h 230595"/>
                  <a:gd name="connsiteX5" fmla="*/ 20640 w 225859"/>
                  <a:gd name="connsiteY5" fmla="*/ 74893 h 230595"/>
                  <a:gd name="connsiteX6" fmla="*/ 885 w 225859"/>
                  <a:gd name="connsiteY6" fmla="*/ 4423 h 230595"/>
                  <a:gd name="connsiteX7" fmla="*/ 0 w 225859"/>
                  <a:gd name="connsiteY7" fmla="*/ 0 h 230595"/>
                  <a:gd name="connsiteX8" fmla="*/ 4423 w 225859"/>
                  <a:gd name="connsiteY8" fmla="*/ 1474 h 230595"/>
                  <a:gd name="connsiteX9" fmla="*/ 4423 w 225859"/>
                  <a:gd name="connsiteY9" fmla="*/ 1474 h 230595"/>
                  <a:gd name="connsiteX10" fmla="*/ 212296 w 225859"/>
                  <a:gd name="connsiteY10" fmla="*/ 187528 h 230595"/>
                  <a:gd name="connsiteX11" fmla="*/ 212296 w 225859"/>
                  <a:gd name="connsiteY11" fmla="*/ 187528 h 230595"/>
                  <a:gd name="connsiteX12" fmla="*/ 224975 w 225859"/>
                  <a:gd name="connsiteY12" fmla="*/ 222616 h 230595"/>
                  <a:gd name="connsiteX13" fmla="*/ 224975 w 225859"/>
                  <a:gd name="connsiteY13" fmla="*/ 222616 h 230595"/>
                  <a:gd name="connsiteX14" fmla="*/ 222321 w 225859"/>
                  <a:gd name="connsiteY14" fmla="*/ 223500 h 230595"/>
                  <a:gd name="connsiteX15" fmla="*/ 219668 w 225859"/>
                  <a:gd name="connsiteY15" fmla="*/ 224385 h 230595"/>
                  <a:gd name="connsiteX16" fmla="*/ 222321 w 225859"/>
                  <a:gd name="connsiteY16" fmla="*/ 223500 h 230595"/>
                  <a:gd name="connsiteX17" fmla="*/ 222321 w 225859"/>
                  <a:gd name="connsiteY17" fmla="*/ 223500 h 23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5859" h="230595">
                    <a:moveTo>
                      <a:pt x="224975" y="222616"/>
                    </a:moveTo>
                    <a:lnTo>
                      <a:pt x="225860" y="225270"/>
                    </a:lnTo>
                    <a:lnTo>
                      <a:pt x="223206" y="226154"/>
                    </a:lnTo>
                    <a:lnTo>
                      <a:pt x="223206" y="226154"/>
                    </a:lnTo>
                    <a:cubicBezTo>
                      <a:pt x="153915" y="247974"/>
                      <a:pt x="64573" y="188118"/>
                      <a:pt x="20640" y="74893"/>
                    </a:cubicBezTo>
                    <a:lnTo>
                      <a:pt x="20640" y="74893"/>
                    </a:lnTo>
                    <a:cubicBezTo>
                      <a:pt x="12383" y="53369"/>
                      <a:pt x="5602" y="29780"/>
                      <a:pt x="885" y="4423"/>
                    </a:cubicBezTo>
                    <a:lnTo>
                      <a:pt x="0" y="0"/>
                    </a:lnTo>
                    <a:lnTo>
                      <a:pt x="4423" y="1474"/>
                    </a:lnTo>
                    <a:lnTo>
                      <a:pt x="4423" y="1474"/>
                    </a:lnTo>
                    <a:cubicBezTo>
                      <a:pt x="120891" y="37447"/>
                      <a:pt x="172785" y="84918"/>
                      <a:pt x="212296" y="187528"/>
                    </a:cubicBezTo>
                    <a:lnTo>
                      <a:pt x="212296" y="187528"/>
                    </a:lnTo>
                    <a:cubicBezTo>
                      <a:pt x="216719" y="198438"/>
                      <a:pt x="220847" y="210232"/>
                      <a:pt x="224975" y="222616"/>
                    </a:cubicBezTo>
                    <a:lnTo>
                      <a:pt x="224975" y="222616"/>
                    </a:lnTo>
                    <a:close/>
                    <a:moveTo>
                      <a:pt x="222321" y="223500"/>
                    </a:moveTo>
                    <a:lnTo>
                      <a:pt x="219668" y="224385"/>
                    </a:lnTo>
                    <a:lnTo>
                      <a:pt x="222321" y="223500"/>
                    </a:lnTo>
                    <a:lnTo>
                      <a:pt x="222321" y="223500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爱设计-2-37">
                <a:extLst>
                  <a:ext uri="{FF2B5EF4-FFF2-40B4-BE49-F238E27FC236}">
                    <a16:creationId xmlns:a16="http://schemas.microsoft.com/office/drawing/2014/main" id="{50C06804-0F1D-431C-BBC9-4F9D82090F08}"/>
                  </a:ext>
                </a:extLst>
              </p:cNvPr>
              <p:cNvSpPr/>
              <p:nvPr/>
            </p:nvSpPr>
            <p:spPr>
              <a:xfrm>
                <a:off x="10310305" y="2926566"/>
                <a:ext cx="113521" cy="314021"/>
              </a:xfrm>
              <a:custGeom>
                <a:avLst/>
                <a:gdLst>
                  <a:gd name="connsiteX0" fmla="*/ 31911 w 113521"/>
                  <a:gd name="connsiteY0" fmla="*/ 311662 h 314021"/>
                  <a:gd name="connsiteX1" fmla="*/ 19232 w 113521"/>
                  <a:gd name="connsiteY1" fmla="*/ 276575 h 314021"/>
                  <a:gd name="connsiteX2" fmla="*/ 19232 w 113521"/>
                  <a:gd name="connsiteY2" fmla="*/ 276575 h 314021"/>
                  <a:gd name="connsiteX3" fmla="*/ 63166 w 113521"/>
                  <a:gd name="connsiteY3" fmla="*/ 3833 h 314021"/>
                  <a:gd name="connsiteX4" fmla="*/ 63166 w 113521"/>
                  <a:gd name="connsiteY4" fmla="*/ 3833 h 314021"/>
                  <a:gd name="connsiteX5" fmla="*/ 65819 w 113521"/>
                  <a:gd name="connsiteY5" fmla="*/ 0 h 314021"/>
                  <a:gd name="connsiteX6" fmla="*/ 67883 w 113521"/>
                  <a:gd name="connsiteY6" fmla="*/ 3833 h 314021"/>
                  <a:gd name="connsiteX7" fmla="*/ 97369 w 113521"/>
                  <a:gd name="connsiteY7" fmla="*/ 70765 h 314021"/>
                  <a:gd name="connsiteX8" fmla="*/ 97369 w 113521"/>
                  <a:gd name="connsiteY8" fmla="*/ 70765 h 314021"/>
                  <a:gd name="connsiteX9" fmla="*/ 35449 w 113521"/>
                  <a:gd name="connsiteY9" fmla="*/ 313137 h 314021"/>
                  <a:gd name="connsiteX10" fmla="*/ 35449 w 113521"/>
                  <a:gd name="connsiteY10" fmla="*/ 313137 h 314021"/>
                  <a:gd name="connsiteX11" fmla="*/ 32796 w 113521"/>
                  <a:gd name="connsiteY11" fmla="*/ 314021 h 314021"/>
                  <a:gd name="connsiteX12" fmla="*/ 31911 w 113521"/>
                  <a:gd name="connsiteY12" fmla="*/ 311662 h 314021"/>
                  <a:gd name="connsiteX13" fmla="*/ 31911 w 113521"/>
                  <a:gd name="connsiteY13" fmla="*/ 311662 h 314021"/>
                  <a:gd name="connsiteX14" fmla="*/ 34565 w 113521"/>
                  <a:gd name="connsiteY14" fmla="*/ 310483 h 314021"/>
                  <a:gd name="connsiteX15" fmla="*/ 37218 w 113521"/>
                  <a:gd name="connsiteY15" fmla="*/ 309598 h 314021"/>
                  <a:gd name="connsiteX16" fmla="*/ 34565 w 113521"/>
                  <a:gd name="connsiteY16" fmla="*/ 310483 h 314021"/>
                  <a:gd name="connsiteX17" fmla="*/ 34565 w 113521"/>
                  <a:gd name="connsiteY17" fmla="*/ 310483 h 31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3521" h="314021">
                    <a:moveTo>
                      <a:pt x="31911" y="311662"/>
                    </a:moveTo>
                    <a:cubicBezTo>
                      <a:pt x="27193" y="299573"/>
                      <a:pt x="23065" y="287779"/>
                      <a:pt x="19232" y="276575"/>
                    </a:cubicBezTo>
                    <a:lnTo>
                      <a:pt x="19232" y="276575"/>
                    </a:lnTo>
                    <a:cubicBezTo>
                      <a:pt x="-15266" y="172196"/>
                      <a:pt x="-4946" y="103199"/>
                      <a:pt x="63166" y="3833"/>
                    </a:cubicBezTo>
                    <a:lnTo>
                      <a:pt x="63166" y="3833"/>
                    </a:lnTo>
                    <a:lnTo>
                      <a:pt x="65819" y="0"/>
                    </a:lnTo>
                    <a:lnTo>
                      <a:pt x="67883" y="3833"/>
                    </a:lnTo>
                    <a:cubicBezTo>
                      <a:pt x="80267" y="26537"/>
                      <a:pt x="89998" y="48946"/>
                      <a:pt x="97369" y="70765"/>
                    </a:cubicBezTo>
                    <a:lnTo>
                      <a:pt x="97369" y="70765"/>
                    </a:lnTo>
                    <a:cubicBezTo>
                      <a:pt x="135110" y="186054"/>
                      <a:pt x="103561" y="287484"/>
                      <a:pt x="35449" y="313137"/>
                    </a:cubicBezTo>
                    <a:lnTo>
                      <a:pt x="35449" y="313137"/>
                    </a:lnTo>
                    <a:lnTo>
                      <a:pt x="32796" y="314021"/>
                    </a:lnTo>
                    <a:lnTo>
                      <a:pt x="31911" y="311662"/>
                    </a:lnTo>
                    <a:lnTo>
                      <a:pt x="31911" y="311662"/>
                    </a:lnTo>
                    <a:close/>
                    <a:moveTo>
                      <a:pt x="34565" y="310483"/>
                    </a:moveTo>
                    <a:lnTo>
                      <a:pt x="37218" y="309598"/>
                    </a:lnTo>
                    <a:lnTo>
                      <a:pt x="34565" y="310483"/>
                    </a:lnTo>
                    <a:lnTo>
                      <a:pt x="34565" y="310483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爱设计-2-38">
                <a:extLst>
                  <a:ext uri="{FF2B5EF4-FFF2-40B4-BE49-F238E27FC236}">
                    <a16:creationId xmlns:a16="http://schemas.microsoft.com/office/drawing/2014/main" id="{BB674B78-FDC1-619B-2E40-FB60E52B27FF}"/>
                  </a:ext>
                </a:extLst>
              </p:cNvPr>
              <p:cNvSpPr/>
              <p:nvPr/>
            </p:nvSpPr>
            <p:spPr>
              <a:xfrm>
                <a:off x="9938558" y="2847544"/>
                <a:ext cx="263895" cy="183384"/>
              </a:xfrm>
              <a:custGeom>
                <a:avLst/>
                <a:gdLst>
                  <a:gd name="connsiteX0" fmla="*/ 262421 w 263895"/>
                  <a:gd name="connsiteY0" fmla="*/ 166888 h 183384"/>
                  <a:gd name="connsiteX1" fmla="*/ 263895 w 263895"/>
                  <a:gd name="connsiteY1" fmla="*/ 169247 h 183384"/>
                  <a:gd name="connsiteX2" fmla="*/ 261537 w 263895"/>
                  <a:gd name="connsiteY2" fmla="*/ 170721 h 183384"/>
                  <a:gd name="connsiteX3" fmla="*/ 261537 w 263895"/>
                  <a:gd name="connsiteY3" fmla="*/ 170721 h 183384"/>
                  <a:gd name="connsiteX4" fmla="*/ 35677 w 263895"/>
                  <a:gd name="connsiteY4" fmla="*/ 67522 h 183384"/>
                  <a:gd name="connsiteX5" fmla="*/ 35677 w 263895"/>
                  <a:gd name="connsiteY5" fmla="*/ 67522 h 183384"/>
                  <a:gd name="connsiteX6" fmla="*/ 1769 w 263895"/>
                  <a:gd name="connsiteY6" fmla="*/ 4128 h 183384"/>
                  <a:gd name="connsiteX7" fmla="*/ 0 w 263895"/>
                  <a:gd name="connsiteY7" fmla="*/ 0 h 183384"/>
                  <a:gd name="connsiteX8" fmla="*/ 4423 w 263895"/>
                  <a:gd name="connsiteY8" fmla="*/ 295 h 183384"/>
                  <a:gd name="connsiteX9" fmla="*/ 4423 w 263895"/>
                  <a:gd name="connsiteY9" fmla="*/ 295 h 183384"/>
                  <a:gd name="connsiteX10" fmla="*/ 242961 w 263895"/>
                  <a:gd name="connsiteY10" fmla="*/ 135634 h 183384"/>
                  <a:gd name="connsiteX11" fmla="*/ 242961 w 263895"/>
                  <a:gd name="connsiteY11" fmla="*/ 135634 h 183384"/>
                  <a:gd name="connsiteX12" fmla="*/ 262421 w 263895"/>
                  <a:gd name="connsiteY12" fmla="*/ 166888 h 183384"/>
                  <a:gd name="connsiteX13" fmla="*/ 262421 w 263895"/>
                  <a:gd name="connsiteY13" fmla="*/ 166888 h 183384"/>
                  <a:gd name="connsiteX14" fmla="*/ 260063 w 263895"/>
                  <a:gd name="connsiteY14" fmla="*/ 168068 h 183384"/>
                  <a:gd name="connsiteX15" fmla="*/ 257704 w 263895"/>
                  <a:gd name="connsiteY15" fmla="*/ 169247 h 183384"/>
                  <a:gd name="connsiteX16" fmla="*/ 260063 w 263895"/>
                  <a:gd name="connsiteY16" fmla="*/ 168068 h 183384"/>
                  <a:gd name="connsiteX17" fmla="*/ 260063 w 263895"/>
                  <a:gd name="connsiteY17" fmla="*/ 168068 h 18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3895" h="183384">
                    <a:moveTo>
                      <a:pt x="262421" y="166888"/>
                    </a:moveTo>
                    <a:lnTo>
                      <a:pt x="263895" y="169247"/>
                    </a:lnTo>
                    <a:lnTo>
                      <a:pt x="261537" y="170721"/>
                    </a:lnTo>
                    <a:lnTo>
                      <a:pt x="261537" y="170721"/>
                    </a:lnTo>
                    <a:cubicBezTo>
                      <a:pt x="199912" y="205809"/>
                      <a:pt x="101725" y="166888"/>
                      <a:pt x="35677" y="67522"/>
                    </a:cubicBezTo>
                    <a:lnTo>
                      <a:pt x="35677" y="67522"/>
                    </a:lnTo>
                    <a:cubicBezTo>
                      <a:pt x="22999" y="48651"/>
                      <a:pt x="11794" y="27422"/>
                      <a:pt x="1769" y="4128"/>
                    </a:cubicBezTo>
                    <a:lnTo>
                      <a:pt x="0" y="0"/>
                    </a:lnTo>
                    <a:lnTo>
                      <a:pt x="4423" y="295"/>
                    </a:lnTo>
                    <a:lnTo>
                      <a:pt x="4423" y="295"/>
                    </a:lnTo>
                    <a:cubicBezTo>
                      <a:pt x="123545" y="10910"/>
                      <a:pt x="183400" y="45703"/>
                      <a:pt x="242961" y="135634"/>
                    </a:cubicBezTo>
                    <a:lnTo>
                      <a:pt x="242961" y="135634"/>
                    </a:lnTo>
                    <a:cubicBezTo>
                      <a:pt x="249448" y="145364"/>
                      <a:pt x="255934" y="155684"/>
                      <a:pt x="262421" y="166888"/>
                    </a:cubicBezTo>
                    <a:lnTo>
                      <a:pt x="262421" y="166888"/>
                    </a:lnTo>
                    <a:close/>
                    <a:moveTo>
                      <a:pt x="260063" y="168068"/>
                    </a:moveTo>
                    <a:lnTo>
                      <a:pt x="257704" y="169247"/>
                    </a:lnTo>
                    <a:lnTo>
                      <a:pt x="260063" y="168068"/>
                    </a:lnTo>
                    <a:lnTo>
                      <a:pt x="260063" y="16806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爱设计-2-39">
                <a:extLst>
                  <a:ext uri="{FF2B5EF4-FFF2-40B4-BE49-F238E27FC236}">
                    <a16:creationId xmlns:a16="http://schemas.microsoft.com/office/drawing/2014/main" id="{43EF143B-BCF9-B5F9-944A-C9A1914AEA9E}"/>
                  </a:ext>
                </a:extLst>
              </p:cNvPr>
              <p:cNvSpPr/>
              <p:nvPr/>
            </p:nvSpPr>
            <p:spPr>
              <a:xfrm>
                <a:off x="10186718" y="2678887"/>
                <a:ext cx="118262" cy="307534"/>
              </a:xfrm>
              <a:custGeom>
                <a:avLst/>
                <a:gdLst>
                  <a:gd name="connsiteX0" fmla="*/ 64977 w 118262"/>
                  <a:gd name="connsiteY0" fmla="*/ 305176 h 307534"/>
                  <a:gd name="connsiteX1" fmla="*/ 45516 w 118262"/>
                  <a:gd name="connsiteY1" fmla="*/ 274216 h 307534"/>
                  <a:gd name="connsiteX2" fmla="*/ 45516 w 118262"/>
                  <a:gd name="connsiteY2" fmla="*/ 274216 h 307534"/>
                  <a:gd name="connsiteX3" fmla="*/ 29594 w 118262"/>
                  <a:gd name="connsiteY3" fmla="*/ 4128 h 307534"/>
                  <a:gd name="connsiteX4" fmla="*/ 29594 w 118262"/>
                  <a:gd name="connsiteY4" fmla="*/ 4128 h 307534"/>
                  <a:gd name="connsiteX5" fmla="*/ 31363 w 118262"/>
                  <a:gd name="connsiteY5" fmla="*/ 0 h 307534"/>
                  <a:gd name="connsiteX6" fmla="*/ 34312 w 118262"/>
                  <a:gd name="connsiteY6" fmla="*/ 3243 h 307534"/>
                  <a:gd name="connsiteX7" fmla="*/ 76771 w 118262"/>
                  <a:gd name="connsiteY7" fmla="*/ 61330 h 307534"/>
                  <a:gd name="connsiteX8" fmla="*/ 76771 w 118262"/>
                  <a:gd name="connsiteY8" fmla="*/ 61330 h 307534"/>
                  <a:gd name="connsiteX9" fmla="*/ 69104 w 118262"/>
                  <a:gd name="connsiteY9" fmla="*/ 306060 h 307534"/>
                  <a:gd name="connsiteX10" fmla="*/ 69104 w 118262"/>
                  <a:gd name="connsiteY10" fmla="*/ 306060 h 307534"/>
                  <a:gd name="connsiteX11" fmla="*/ 66746 w 118262"/>
                  <a:gd name="connsiteY11" fmla="*/ 307534 h 307534"/>
                  <a:gd name="connsiteX12" fmla="*/ 64977 w 118262"/>
                  <a:gd name="connsiteY12" fmla="*/ 305176 h 307534"/>
                  <a:gd name="connsiteX13" fmla="*/ 64977 w 118262"/>
                  <a:gd name="connsiteY13" fmla="*/ 305176 h 307534"/>
                  <a:gd name="connsiteX14" fmla="*/ 67335 w 118262"/>
                  <a:gd name="connsiteY14" fmla="*/ 303701 h 307534"/>
                  <a:gd name="connsiteX15" fmla="*/ 69399 w 118262"/>
                  <a:gd name="connsiteY15" fmla="*/ 302227 h 307534"/>
                  <a:gd name="connsiteX16" fmla="*/ 67335 w 118262"/>
                  <a:gd name="connsiteY16" fmla="*/ 303701 h 307534"/>
                  <a:gd name="connsiteX17" fmla="*/ 67335 w 118262"/>
                  <a:gd name="connsiteY17" fmla="*/ 303701 h 307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8262" h="307534">
                    <a:moveTo>
                      <a:pt x="64977" y="305176"/>
                    </a:moveTo>
                    <a:cubicBezTo>
                      <a:pt x="57901" y="294561"/>
                      <a:pt x="51414" y="284241"/>
                      <a:pt x="45516" y="274216"/>
                    </a:cubicBezTo>
                    <a:lnTo>
                      <a:pt x="45516" y="274216"/>
                    </a:lnTo>
                    <a:cubicBezTo>
                      <a:pt x="-9622" y="181336"/>
                      <a:pt x="-14339" y="113225"/>
                      <a:pt x="29594" y="4128"/>
                    </a:cubicBezTo>
                    <a:lnTo>
                      <a:pt x="29594" y="4128"/>
                    </a:lnTo>
                    <a:lnTo>
                      <a:pt x="31363" y="0"/>
                    </a:lnTo>
                    <a:lnTo>
                      <a:pt x="34312" y="3243"/>
                    </a:lnTo>
                    <a:cubicBezTo>
                      <a:pt x="51119" y="22409"/>
                      <a:pt x="65272" y="41870"/>
                      <a:pt x="76771" y="61330"/>
                    </a:cubicBezTo>
                    <a:lnTo>
                      <a:pt x="76771" y="61330"/>
                    </a:lnTo>
                    <a:cubicBezTo>
                      <a:pt x="137511" y="163940"/>
                      <a:pt x="128666" y="267729"/>
                      <a:pt x="69104" y="306060"/>
                    </a:cubicBezTo>
                    <a:lnTo>
                      <a:pt x="69104" y="306060"/>
                    </a:lnTo>
                    <a:lnTo>
                      <a:pt x="66746" y="307534"/>
                    </a:lnTo>
                    <a:lnTo>
                      <a:pt x="64977" y="305176"/>
                    </a:lnTo>
                    <a:lnTo>
                      <a:pt x="64977" y="305176"/>
                    </a:lnTo>
                    <a:close/>
                    <a:moveTo>
                      <a:pt x="67335" y="303701"/>
                    </a:moveTo>
                    <a:lnTo>
                      <a:pt x="69399" y="302227"/>
                    </a:lnTo>
                    <a:lnTo>
                      <a:pt x="67335" y="303701"/>
                    </a:lnTo>
                    <a:lnTo>
                      <a:pt x="67335" y="30370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爱设计-2-40">
                <a:extLst>
                  <a:ext uri="{FF2B5EF4-FFF2-40B4-BE49-F238E27FC236}">
                    <a16:creationId xmlns:a16="http://schemas.microsoft.com/office/drawing/2014/main" id="{A73848C1-E1AE-1F7D-9610-1D2E1E4DE1C7}"/>
                  </a:ext>
                </a:extLst>
              </p:cNvPr>
              <p:cNvSpPr/>
              <p:nvPr/>
            </p:nvSpPr>
            <p:spPr>
              <a:xfrm>
                <a:off x="9787592" y="2681845"/>
                <a:ext cx="286599" cy="142298"/>
              </a:xfrm>
              <a:custGeom>
                <a:avLst/>
                <a:gdLst>
                  <a:gd name="connsiteX0" fmla="*/ 284830 w 286599"/>
                  <a:gd name="connsiteY0" fmla="*/ 114394 h 142298"/>
                  <a:gd name="connsiteX1" fmla="*/ 286600 w 286599"/>
                  <a:gd name="connsiteY1" fmla="*/ 116458 h 142298"/>
                  <a:gd name="connsiteX2" fmla="*/ 284536 w 286599"/>
                  <a:gd name="connsiteY2" fmla="*/ 118228 h 142298"/>
                  <a:gd name="connsiteX3" fmla="*/ 284536 w 286599"/>
                  <a:gd name="connsiteY3" fmla="*/ 118228 h 142298"/>
                  <a:gd name="connsiteX4" fmla="*/ 47176 w 286599"/>
                  <a:gd name="connsiteY4" fmla="*/ 61910 h 142298"/>
                  <a:gd name="connsiteX5" fmla="*/ 47176 w 286599"/>
                  <a:gd name="connsiteY5" fmla="*/ 61910 h 142298"/>
                  <a:gd name="connsiteX6" fmla="*/ 2358 w 286599"/>
                  <a:gd name="connsiteY6" fmla="*/ 7362 h 142298"/>
                  <a:gd name="connsiteX7" fmla="*/ 0 w 286599"/>
                  <a:gd name="connsiteY7" fmla="*/ 3824 h 142298"/>
                  <a:gd name="connsiteX8" fmla="*/ 4423 w 286599"/>
                  <a:gd name="connsiteY8" fmla="*/ 3234 h 142298"/>
                  <a:gd name="connsiteX9" fmla="*/ 4423 w 286599"/>
                  <a:gd name="connsiteY9" fmla="*/ 3234 h 142298"/>
                  <a:gd name="connsiteX10" fmla="*/ 260357 w 286599"/>
                  <a:gd name="connsiteY10" fmla="*/ 88152 h 142298"/>
                  <a:gd name="connsiteX11" fmla="*/ 260357 w 286599"/>
                  <a:gd name="connsiteY11" fmla="*/ 88152 h 142298"/>
                  <a:gd name="connsiteX12" fmla="*/ 284830 w 286599"/>
                  <a:gd name="connsiteY12" fmla="*/ 114394 h 142298"/>
                  <a:gd name="connsiteX13" fmla="*/ 284830 w 286599"/>
                  <a:gd name="connsiteY13" fmla="*/ 114394 h 142298"/>
                  <a:gd name="connsiteX14" fmla="*/ 283061 w 286599"/>
                  <a:gd name="connsiteY14" fmla="*/ 116164 h 142298"/>
                  <a:gd name="connsiteX15" fmla="*/ 280997 w 286599"/>
                  <a:gd name="connsiteY15" fmla="*/ 117933 h 142298"/>
                  <a:gd name="connsiteX16" fmla="*/ 283061 w 286599"/>
                  <a:gd name="connsiteY16" fmla="*/ 116164 h 142298"/>
                  <a:gd name="connsiteX17" fmla="*/ 283061 w 286599"/>
                  <a:gd name="connsiteY17" fmla="*/ 116164 h 142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6599" h="142298">
                    <a:moveTo>
                      <a:pt x="284830" y="114394"/>
                    </a:moveTo>
                    <a:lnTo>
                      <a:pt x="286600" y="116458"/>
                    </a:lnTo>
                    <a:lnTo>
                      <a:pt x="284536" y="118228"/>
                    </a:lnTo>
                    <a:lnTo>
                      <a:pt x="284536" y="118228"/>
                    </a:lnTo>
                    <a:cubicBezTo>
                      <a:pt x="232345" y="163635"/>
                      <a:pt x="130031" y="144765"/>
                      <a:pt x="47176" y="61910"/>
                    </a:cubicBezTo>
                    <a:lnTo>
                      <a:pt x="47176" y="61910"/>
                    </a:lnTo>
                    <a:cubicBezTo>
                      <a:pt x="31255" y="45988"/>
                      <a:pt x="16217" y="28002"/>
                      <a:pt x="2358" y="7362"/>
                    </a:cubicBezTo>
                    <a:lnTo>
                      <a:pt x="0" y="3824"/>
                    </a:lnTo>
                    <a:lnTo>
                      <a:pt x="4423" y="3234"/>
                    </a:lnTo>
                    <a:lnTo>
                      <a:pt x="4423" y="3234"/>
                    </a:lnTo>
                    <a:cubicBezTo>
                      <a:pt x="120890" y="-9150"/>
                      <a:pt x="185169" y="12964"/>
                      <a:pt x="260357" y="88152"/>
                    </a:cubicBezTo>
                    <a:lnTo>
                      <a:pt x="260357" y="88152"/>
                    </a:lnTo>
                    <a:cubicBezTo>
                      <a:pt x="268024" y="96113"/>
                      <a:pt x="276280" y="104959"/>
                      <a:pt x="284830" y="114394"/>
                    </a:cubicBezTo>
                    <a:lnTo>
                      <a:pt x="284830" y="114394"/>
                    </a:lnTo>
                    <a:close/>
                    <a:moveTo>
                      <a:pt x="283061" y="116164"/>
                    </a:moveTo>
                    <a:lnTo>
                      <a:pt x="280997" y="117933"/>
                    </a:lnTo>
                    <a:lnTo>
                      <a:pt x="283061" y="116164"/>
                    </a:lnTo>
                    <a:lnTo>
                      <a:pt x="283061" y="1161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爱设计-2-41">
                <a:extLst>
                  <a:ext uri="{FF2B5EF4-FFF2-40B4-BE49-F238E27FC236}">
                    <a16:creationId xmlns:a16="http://schemas.microsoft.com/office/drawing/2014/main" id="{CB754F6E-5104-727A-B94D-228933C9B4A9}"/>
                  </a:ext>
                </a:extLst>
              </p:cNvPr>
              <p:cNvSpPr/>
              <p:nvPr/>
            </p:nvSpPr>
            <p:spPr>
              <a:xfrm>
                <a:off x="10013987" y="2470719"/>
                <a:ext cx="135111" cy="288663"/>
              </a:xfrm>
              <a:custGeom>
                <a:avLst/>
                <a:gdLst>
                  <a:gd name="connsiteX0" fmla="*/ 101189 w 135111"/>
                  <a:gd name="connsiteY0" fmla="*/ 286895 h 288663"/>
                  <a:gd name="connsiteX1" fmla="*/ 76421 w 135111"/>
                  <a:gd name="connsiteY1" fmla="*/ 260652 h 288663"/>
                  <a:gd name="connsiteX2" fmla="*/ 76421 w 135111"/>
                  <a:gd name="connsiteY2" fmla="*/ 260652 h 288663"/>
                  <a:gd name="connsiteX3" fmla="*/ 8015 w 135111"/>
                  <a:gd name="connsiteY3" fmla="*/ 4128 h 288663"/>
                  <a:gd name="connsiteX4" fmla="*/ 8015 w 135111"/>
                  <a:gd name="connsiteY4" fmla="*/ 4128 h 288663"/>
                  <a:gd name="connsiteX5" fmla="*/ 8899 w 135111"/>
                  <a:gd name="connsiteY5" fmla="*/ 0 h 288663"/>
                  <a:gd name="connsiteX6" fmla="*/ 12437 w 135111"/>
                  <a:gd name="connsiteY6" fmla="*/ 2654 h 288663"/>
                  <a:gd name="connsiteX7" fmla="*/ 64627 w 135111"/>
                  <a:gd name="connsiteY7" fmla="*/ 50420 h 288663"/>
                  <a:gd name="connsiteX8" fmla="*/ 64627 w 135111"/>
                  <a:gd name="connsiteY8" fmla="*/ 50420 h 288663"/>
                  <a:gd name="connsiteX9" fmla="*/ 105318 w 135111"/>
                  <a:gd name="connsiteY9" fmla="*/ 286895 h 288663"/>
                  <a:gd name="connsiteX10" fmla="*/ 105318 w 135111"/>
                  <a:gd name="connsiteY10" fmla="*/ 286895 h 288663"/>
                  <a:gd name="connsiteX11" fmla="*/ 103549 w 135111"/>
                  <a:gd name="connsiteY11" fmla="*/ 288664 h 288663"/>
                  <a:gd name="connsiteX12" fmla="*/ 101189 w 135111"/>
                  <a:gd name="connsiteY12" fmla="*/ 286895 h 288663"/>
                  <a:gd name="connsiteX13" fmla="*/ 101189 w 135111"/>
                  <a:gd name="connsiteY13" fmla="*/ 286895 h 288663"/>
                  <a:gd name="connsiteX14" fmla="*/ 103253 w 135111"/>
                  <a:gd name="connsiteY14" fmla="*/ 284831 h 288663"/>
                  <a:gd name="connsiteX15" fmla="*/ 105022 w 135111"/>
                  <a:gd name="connsiteY15" fmla="*/ 283061 h 288663"/>
                  <a:gd name="connsiteX16" fmla="*/ 103253 w 135111"/>
                  <a:gd name="connsiteY16" fmla="*/ 284831 h 288663"/>
                  <a:gd name="connsiteX17" fmla="*/ 103253 w 135111"/>
                  <a:gd name="connsiteY17" fmla="*/ 284831 h 28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111" h="288663">
                    <a:moveTo>
                      <a:pt x="101189" y="286895"/>
                    </a:moveTo>
                    <a:cubicBezTo>
                      <a:pt x="92344" y="278049"/>
                      <a:pt x="84088" y="269203"/>
                      <a:pt x="76421" y="260652"/>
                    </a:cubicBezTo>
                    <a:lnTo>
                      <a:pt x="76421" y="260652"/>
                    </a:lnTo>
                    <a:cubicBezTo>
                      <a:pt x="5361" y="181926"/>
                      <a:pt x="-12625" y="117353"/>
                      <a:pt x="8015" y="4128"/>
                    </a:cubicBezTo>
                    <a:lnTo>
                      <a:pt x="8015" y="4128"/>
                    </a:lnTo>
                    <a:lnTo>
                      <a:pt x="8899" y="0"/>
                    </a:lnTo>
                    <a:lnTo>
                      <a:pt x="12437" y="2654"/>
                    </a:lnTo>
                    <a:cubicBezTo>
                      <a:pt x="32193" y="17691"/>
                      <a:pt x="49589" y="33908"/>
                      <a:pt x="64627" y="50420"/>
                    </a:cubicBezTo>
                    <a:lnTo>
                      <a:pt x="64627" y="50420"/>
                    </a:lnTo>
                    <a:cubicBezTo>
                      <a:pt x="143059" y="137403"/>
                      <a:pt x="155148" y="238833"/>
                      <a:pt x="105318" y="286895"/>
                    </a:cubicBezTo>
                    <a:lnTo>
                      <a:pt x="105318" y="286895"/>
                    </a:lnTo>
                    <a:lnTo>
                      <a:pt x="103549" y="288664"/>
                    </a:lnTo>
                    <a:lnTo>
                      <a:pt x="101189" y="286895"/>
                    </a:lnTo>
                    <a:lnTo>
                      <a:pt x="101189" y="286895"/>
                    </a:lnTo>
                    <a:close/>
                    <a:moveTo>
                      <a:pt x="103253" y="284831"/>
                    </a:moveTo>
                    <a:lnTo>
                      <a:pt x="105022" y="283061"/>
                    </a:lnTo>
                    <a:lnTo>
                      <a:pt x="103253" y="284831"/>
                    </a:lnTo>
                    <a:lnTo>
                      <a:pt x="103253" y="28483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爱设计-2-42">
                <a:extLst>
                  <a:ext uri="{FF2B5EF4-FFF2-40B4-BE49-F238E27FC236}">
                    <a16:creationId xmlns:a16="http://schemas.microsoft.com/office/drawing/2014/main" id="{18623F89-823E-5D9C-6CE8-FB885A2854EB}"/>
                  </a:ext>
                </a:extLst>
              </p:cNvPr>
              <p:cNvSpPr/>
              <p:nvPr/>
            </p:nvSpPr>
            <p:spPr>
              <a:xfrm>
                <a:off x="9610384" y="2548560"/>
                <a:ext cx="299278" cy="114333"/>
              </a:xfrm>
              <a:custGeom>
                <a:avLst/>
                <a:gdLst>
                  <a:gd name="connsiteX0" fmla="*/ 297214 w 299278"/>
                  <a:gd name="connsiteY0" fmla="*/ 68408 h 114333"/>
                  <a:gd name="connsiteX1" fmla="*/ 299278 w 299278"/>
                  <a:gd name="connsiteY1" fmla="*/ 69882 h 114333"/>
                  <a:gd name="connsiteX2" fmla="*/ 297804 w 299278"/>
                  <a:gd name="connsiteY2" fmla="*/ 71946 h 114333"/>
                  <a:gd name="connsiteX3" fmla="*/ 297804 w 299278"/>
                  <a:gd name="connsiteY3" fmla="*/ 71946 h 114333"/>
                  <a:gd name="connsiteX4" fmla="*/ 58382 w 299278"/>
                  <a:gd name="connsiteY4" fmla="*/ 69587 h 114333"/>
                  <a:gd name="connsiteX5" fmla="*/ 58382 w 299278"/>
                  <a:gd name="connsiteY5" fmla="*/ 69587 h 114333"/>
                  <a:gd name="connsiteX6" fmla="*/ 3243 w 299278"/>
                  <a:gd name="connsiteY6" fmla="*/ 27423 h 114333"/>
                  <a:gd name="connsiteX7" fmla="*/ 0 w 299278"/>
                  <a:gd name="connsiteY7" fmla="*/ 24474 h 114333"/>
                  <a:gd name="connsiteX8" fmla="*/ 4128 w 299278"/>
                  <a:gd name="connsiteY8" fmla="*/ 23000 h 114333"/>
                  <a:gd name="connsiteX9" fmla="*/ 4128 w 299278"/>
                  <a:gd name="connsiteY9" fmla="*/ 23000 h 114333"/>
                  <a:gd name="connsiteX10" fmla="*/ 267434 w 299278"/>
                  <a:gd name="connsiteY10" fmla="*/ 48652 h 114333"/>
                  <a:gd name="connsiteX11" fmla="*/ 267434 w 299278"/>
                  <a:gd name="connsiteY11" fmla="*/ 48652 h 114333"/>
                  <a:gd name="connsiteX12" fmla="*/ 297214 w 299278"/>
                  <a:gd name="connsiteY12" fmla="*/ 68408 h 114333"/>
                  <a:gd name="connsiteX13" fmla="*/ 297214 w 299278"/>
                  <a:gd name="connsiteY13" fmla="*/ 68408 h 114333"/>
                  <a:gd name="connsiteX14" fmla="*/ 295740 w 299278"/>
                  <a:gd name="connsiteY14" fmla="*/ 70472 h 114333"/>
                  <a:gd name="connsiteX15" fmla="*/ 294266 w 299278"/>
                  <a:gd name="connsiteY15" fmla="*/ 72536 h 114333"/>
                  <a:gd name="connsiteX16" fmla="*/ 295740 w 299278"/>
                  <a:gd name="connsiteY16" fmla="*/ 70472 h 114333"/>
                  <a:gd name="connsiteX17" fmla="*/ 295740 w 299278"/>
                  <a:gd name="connsiteY17" fmla="*/ 70472 h 114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9278" h="114333">
                    <a:moveTo>
                      <a:pt x="297214" y="68408"/>
                    </a:moveTo>
                    <a:lnTo>
                      <a:pt x="299278" y="69882"/>
                    </a:lnTo>
                    <a:lnTo>
                      <a:pt x="297804" y="71946"/>
                    </a:lnTo>
                    <a:lnTo>
                      <a:pt x="297804" y="71946"/>
                    </a:lnTo>
                    <a:cubicBezTo>
                      <a:pt x="257999" y="126789"/>
                      <a:pt x="156273" y="130917"/>
                      <a:pt x="58382" y="69587"/>
                    </a:cubicBezTo>
                    <a:lnTo>
                      <a:pt x="58382" y="69587"/>
                    </a:lnTo>
                    <a:cubicBezTo>
                      <a:pt x="39806" y="57793"/>
                      <a:pt x="21230" y="43935"/>
                      <a:pt x="3243" y="27423"/>
                    </a:cubicBezTo>
                    <a:lnTo>
                      <a:pt x="0" y="24474"/>
                    </a:lnTo>
                    <a:lnTo>
                      <a:pt x="4128" y="23000"/>
                    </a:lnTo>
                    <a:lnTo>
                      <a:pt x="4128" y="23000"/>
                    </a:lnTo>
                    <a:cubicBezTo>
                      <a:pt x="112635" y="-14152"/>
                      <a:pt x="178978" y="-6781"/>
                      <a:pt x="267434" y="48652"/>
                    </a:cubicBezTo>
                    <a:lnTo>
                      <a:pt x="267434" y="48652"/>
                    </a:lnTo>
                    <a:cubicBezTo>
                      <a:pt x="277164" y="54844"/>
                      <a:pt x="286895" y="61331"/>
                      <a:pt x="297214" y="68408"/>
                    </a:cubicBezTo>
                    <a:lnTo>
                      <a:pt x="297214" y="68408"/>
                    </a:lnTo>
                    <a:close/>
                    <a:moveTo>
                      <a:pt x="295740" y="70472"/>
                    </a:moveTo>
                    <a:lnTo>
                      <a:pt x="294266" y="72536"/>
                    </a:lnTo>
                    <a:lnTo>
                      <a:pt x="295740" y="70472"/>
                    </a:lnTo>
                    <a:lnTo>
                      <a:pt x="295740" y="7047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爱设计-2-43">
                <a:extLst>
                  <a:ext uri="{FF2B5EF4-FFF2-40B4-BE49-F238E27FC236}">
                    <a16:creationId xmlns:a16="http://schemas.microsoft.com/office/drawing/2014/main" id="{FC408EC2-AF79-A4FF-A012-02FF7CE015A4}"/>
                  </a:ext>
                </a:extLst>
              </p:cNvPr>
              <p:cNvSpPr/>
              <p:nvPr/>
            </p:nvSpPr>
            <p:spPr>
              <a:xfrm>
                <a:off x="9786708" y="2317099"/>
                <a:ext cx="170755" cy="255050"/>
              </a:xfrm>
              <a:custGeom>
                <a:avLst/>
                <a:gdLst>
                  <a:gd name="connsiteX0" fmla="*/ 153029 w 170755"/>
                  <a:gd name="connsiteY0" fmla="*/ 253871 h 255050"/>
                  <a:gd name="connsiteX1" fmla="*/ 123249 w 170755"/>
                  <a:gd name="connsiteY1" fmla="*/ 234115 h 255050"/>
                  <a:gd name="connsiteX2" fmla="*/ 123249 w 170755"/>
                  <a:gd name="connsiteY2" fmla="*/ 234115 h 255050"/>
                  <a:gd name="connsiteX3" fmla="*/ 294 w 170755"/>
                  <a:gd name="connsiteY3" fmla="*/ 4128 h 255050"/>
                  <a:gd name="connsiteX4" fmla="*/ 294 w 170755"/>
                  <a:gd name="connsiteY4" fmla="*/ 4128 h 255050"/>
                  <a:gd name="connsiteX5" fmla="*/ 0 w 170755"/>
                  <a:gd name="connsiteY5" fmla="*/ 0 h 255050"/>
                  <a:gd name="connsiteX6" fmla="*/ 3832 w 170755"/>
                  <a:gd name="connsiteY6" fmla="*/ 1769 h 255050"/>
                  <a:gd name="connsiteX7" fmla="*/ 64278 w 170755"/>
                  <a:gd name="connsiteY7" fmla="*/ 35972 h 255050"/>
                  <a:gd name="connsiteX8" fmla="*/ 64278 w 170755"/>
                  <a:gd name="connsiteY8" fmla="*/ 35972 h 255050"/>
                  <a:gd name="connsiteX9" fmla="*/ 156273 w 170755"/>
                  <a:gd name="connsiteY9" fmla="*/ 252986 h 255050"/>
                  <a:gd name="connsiteX10" fmla="*/ 156273 w 170755"/>
                  <a:gd name="connsiteY10" fmla="*/ 252986 h 255050"/>
                  <a:gd name="connsiteX11" fmla="*/ 154799 w 170755"/>
                  <a:gd name="connsiteY11" fmla="*/ 255050 h 255050"/>
                  <a:gd name="connsiteX12" fmla="*/ 153029 w 170755"/>
                  <a:gd name="connsiteY12" fmla="*/ 253871 h 255050"/>
                  <a:gd name="connsiteX13" fmla="*/ 153029 w 170755"/>
                  <a:gd name="connsiteY13" fmla="*/ 253871 h 255050"/>
                  <a:gd name="connsiteX14" fmla="*/ 154209 w 170755"/>
                  <a:gd name="connsiteY14" fmla="*/ 251512 h 255050"/>
                  <a:gd name="connsiteX15" fmla="*/ 155684 w 170755"/>
                  <a:gd name="connsiteY15" fmla="*/ 249448 h 255050"/>
                  <a:gd name="connsiteX16" fmla="*/ 154209 w 170755"/>
                  <a:gd name="connsiteY16" fmla="*/ 251512 h 255050"/>
                  <a:gd name="connsiteX17" fmla="*/ 154209 w 170755"/>
                  <a:gd name="connsiteY17" fmla="*/ 251512 h 25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0755" h="255050">
                    <a:moveTo>
                      <a:pt x="153029" y="253871"/>
                    </a:moveTo>
                    <a:cubicBezTo>
                      <a:pt x="142415" y="247089"/>
                      <a:pt x="132685" y="240602"/>
                      <a:pt x="123249" y="234115"/>
                    </a:cubicBezTo>
                    <a:lnTo>
                      <a:pt x="123249" y="234115"/>
                    </a:lnTo>
                    <a:cubicBezTo>
                      <a:pt x="37446" y="174260"/>
                      <a:pt x="5897" y="116763"/>
                      <a:pt x="294" y="4128"/>
                    </a:cubicBezTo>
                    <a:lnTo>
                      <a:pt x="294" y="4128"/>
                    </a:lnTo>
                    <a:lnTo>
                      <a:pt x="0" y="0"/>
                    </a:lnTo>
                    <a:lnTo>
                      <a:pt x="3832" y="1769"/>
                    </a:lnTo>
                    <a:cubicBezTo>
                      <a:pt x="26242" y="11794"/>
                      <a:pt x="46292" y="23588"/>
                      <a:pt x="64278" y="35972"/>
                    </a:cubicBezTo>
                    <a:lnTo>
                      <a:pt x="64278" y="35972"/>
                    </a:lnTo>
                    <a:cubicBezTo>
                      <a:pt x="158632" y="102020"/>
                      <a:pt x="193130" y="196374"/>
                      <a:pt x="156273" y="252986"/>
                    </a:cubicBezTo>
                    <a:lnTo>
                      <a:pt x="156273" y="252986"/>
                    </a:lnTo>
                    <a:lnTo>
                      <a:pt x="154799" y="255050"/>
                    </a:lnTo>
                    <a:lnTo>
                      <a:pt x="153029" y="253871"/>
                    </a:lnTo>
                    <a:lnTo>
                      <a:pt x="153029" y="253871"/>
                    </a:lnTo>
                    <a:close/>
                    <a:moveTo>
                      <a:pt x="154209" y="251512"/>
                    </a:moveTo>
                    <a:lnTo>
                      <a:pt x="155684" y="249448"/>
                    </a:lnTo>
                    <a:lnTo>
                      <a:pt x="154209" y="251512"/>
                    </a:lnTo>
                    <a:lnTo>
                      <a:pt x="154209" y="25151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爱设计-2-44">
                <a:extLst>
                  <a:ext uri="{FF2B5EF4-FFF2-40B4-BE49-F238E27FC236}">
                    <a16:creationId xmlns:a16="http://schemas.microsoft.com/office/drawing/2014/main" id="{87617A8C-6BAD-C49A-CF56-892B392FCF24}"/>
                  </a:ext>
                </a:extLst>
              </p:cNvPr>
              <p:cNvSpPr/>
              <p:nvPr/>
            </p:nvSpPr>
            <p:spPr>
              <a:xfrm>
                <a:off x="9557899" y="2394241"/>
                <a:ext cx="269206" cy="139282"/>
              </a:xfrm>
              <a:custGeom>
                <a:avLst/>
                <a:gdLst>
                  <a:gd name="connsiteX0" fmla="*/ 266844 w 269206"/>
                  <a:gd name="connsiteY0" fmla="*/ 139282 h 139282"/>
                  <a:gd name="connsiteX1" fmla="*/ 231167 w 269206"/>
                  <a:gd name="connsiteY1" fmla="*/ 138103 h 139282"/>
                  <a:gd name="connsiteX2" fmla="*/ 231167 w 269206"/>
                  <a:gd name="connsiteY2" fmla="*/ 138103 h 139282"/>
                  <a:gd name="connsiteX3" fmla="*/ 2358 w 269206"/>
                  <a:gd name="connsiteY3" fmla="*/ 7187 h 139282"/>
                  <a:gd name="connsiteX4" fmla="*/ 2358 w 269206"/>
                  <a:gd name="connsiteY4" fmla="*/ 7187 h 139282"/>
                  <a:gd name="connsiteX5" fmla="*/ 0 w 269206"/>
                  <a:gd name="connsiteY5" fmla="*/ 3649 h 139282"/>
                  <a:gd name="connsiteX6" fmla="*/ 4128 w 269206"/>
                  <a:gd name="connsiteY6" fmla="*/ 3059 h 139282"/>
                  <a:gd name="connsiteX7" fmla="*/ 74009 w 269206"/>
                  <a:gd name="connsiteY7" fmla="*/ 700 h 139282"/>
                  <a:gd name="connsiteX8" fmla="*/ 74009 w 269206"/>
                  <a:gd name="connsiteY8" fmla="*/ 700 h 139282"/>
                  <a:gd name="connsiteX9" fmla="*/ 269203 w 269206"/>
                  <a:gd name="connsiteY9" fmla="*/ 136629 h 139282"/>
                  <a:gd name="connsiteX10" fmla="*/ 269203 w 269206"/>
                  <a:gd name="connsiteY10" fmla="*/ 136629 h 139282"/>
                  <a:gd name="connsiteX11" fmla="*/ 269203 w 269206"/>
                  <a:gd name="connsiteY11" fmla="*/ 139282 h 139282"/>
                  <a:gd name="connsiteX12" fmla="*/ 266844 w 269206"/>
                  <a:gd name="connsiteY12" fmla="*/ 139282 h 139282"/>
                  <a:gd name="connsiteX13" fmla="*/ 266844 w 269206"/>
                  <a:gd name="connsiteY13" fmla="*/ 139282 h 139282"/>
                  <a:gd name="connsiteX14" fmla="*/ 266844 w 269206"/>
                  <a:gd name="connsiteY14" fmla="*/ 136629 h 139282"/>
                  <a:gd name="connsiteX15" fmla="*/ 266844 w 269206"/>
                  <a:gd name="connsiteY15" fmla="*/ 134270 h 139282"/>
                  <a:gd name="connsiteX16" fmla="*/ 266844 w 269206"/>
                  <a:gd name="connsiteY16" fmla="*/ 136629 h 139282"/>
                  <a:gd name="connsiteX17" fmla="*/ 266844 w 269206"/>
                  <a:gd name="connsiteY17" fmla="*/ 136629 h 13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9206" h="139282">
                    <a:moveTo>
                      <a:pt x="266844" y="139282"/>
                    </a:moveTo>
                    <a:cubicBezTo>
                      <a:pt x="254461" y="139282"/>
                      <a:pt x="242371" y="138693"/>
                      <a:pt x="231167" y="138103"/>
                    </a:cubicBezTo>
                    <a:lnTo>
                      <a:pt x="231167" y="138103"/>
                    </a:lnTo>
                    <a:cubicBezTo>
                      <a:pt x="126198" y="132206"/>
                      <a:pt x="68112" y="99772"/>
                      <a:pt x="2358" y="7187"/>
                    </a:cubicBezTo>
                    <a:lnTo>
                      <a:pt x="2358" y="7187"/>
                    </a:lnTo>
                    <a:lnTo>
                      <a:pt x="0" y="3649"/>
                    </a:lnTo>
                    <a:lnTo>
                      <a:pt x="4128" y="3059"/>
                    </a:lnTo>
                    <a:cubicBezTo>
                      <a:pt x="28601" y="111"/>
                      <a:pt x="51895" y="-774"/>
                      <a:pt x="74009" y="700"/>
                    </a:cubicBezTo>
                    <a:lnTo>
                      <a:pt x="74009" y="700"/>
                    </a:lnTo>
                    <a:cubicBezTo>
                      <a:pt x="189887" y="7482"/>
                      <a:pt x="269793" y="69402"/>
                      <a:pt x="269203" y="136629"/>
                    </a:cubicBezTo>
                    <a:lnTo>
                      <a:pt x="269203" y="136629"/>
                    </a:lnTo>
                    <a:lnTo>
                      <a:pt x="269203" y="139282"/>
                    </a:lnTo>
                    <a:lnTo>
                      <a:pt x="266844" y="139282"/>
                    </a:lnTo>
                    <a:lnTo>
                      <a:pt x="266844" y="139282"/>
                    </a:lnTo>
                    <a:close/>
                    <a:moveTo>
                      <a:pt x="266844" y="136629"/>
                    </a:moveTo>
                    <a:lnTo>
                      <a:pt x="266844" y="134270"/>
                    </a:lnTo>
                    <a:lnTo>
                      <a:pt x="266844" y="136629"/>
                    </a:lnTo>
                    <a:lnTo>
                      <a:pt x="266844" y="13662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0" name="爱设计-2-45">
              <a:extLst>
                <a:ext uri="{FF2B5EF4-FFF2-40B4-BE49-F238E27FC236}">
                  <a16:creationId xmlns:a16="http://schemas.microsoft.com/office/drawing/2014/main" id="{92B18CDF-3E50-2A34-38E5-033EF2518E46}"/>
                </a:ext>
              </a:extLst>
            </p:cNvPr>
            <p:cNvSpPr/>
            <p:nvPr/>
          </p:nvSpPr>
          <p:spPr>
            <a:xfrm>
              <a:off x="9011237" y="2087407"/>
              <a:ext cx="319623" cy="303996"/>
            </a:xfrm>
            <a:custGeom>
              <a:avLst/>
              <a:gdLst>
                <a:gd name="connsiteX0" fmla="*/ 159812 w 319623"/>
                <a:gd name="connsiteY0" fmla="*/ 0 h 303996"/>
                <a:gd name="connsiteX1" fmla="*/ 204630 w 319623"/>
                <a:gd name="connsiteY1" fmla="*/ 106148 h 303996"/>
                <a:gd name="connsiteX2" fmla="*/ 319623 w 319623"/>
                <a:gd name="connsiteY2" fmla="*/ 116173 h 303996"/>
                <a:gd name="connsiteX3" fmla="*/ 232346 w 319623"/>
                <a:gd name="connsiteY3" fmla="*/ 191656 h 303996"/>
                <a:gd name="connsiteX4" fmla="*/ 258589 w 319623"/>
                <a:gd name="connsiteY4" fmla="*/ 303996 h 303996"/>
                <a:gd name="connsiteX5" fmla="*/ 159812 w 319623"/>
                <a:gd name="connsiteY5" fmla="*/ 244435 h 303996"/>
                <a:gd name="connsiteX6" fmla="*/ 61035 w 319623"/>
                <a:gd name="connsiteY6" fmla="*/ 303996 h 303996"/>
                <a:gd name="connsiteX7" fmla="*/ 86983 w 319623"/>
                <a:gd name="connsiteY7" fmla="*/ 191656 h 303996"/>
                <a:gd name="connsiteX8" fmla="*/ 0 w 319623"/>
                <a:gd name="connsiteY8" fmla="*/ 116173 h 303996"/>
                <a:gd name="connsiteX9" fmla="*/ 114994 w 319623"/>
                <a:gd name="connsiteY9" fmla="*/ 106148 h 303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9623" h="303996">
                  <a:moveTo>
                    <a:pt x="159812" y="0"/>
                  </a:moveTo>
                  <a:lnTo>
                    <a:pt x="204630" y="106148"/>
                  </a:lnTo>
                  <a:lnTo>
                    <a:pt x="319623" y="116173"/>
                  </a:lnTo>
                  <a:lnTo>
                    <a:pt x="232346" y="191656"/>
                  </a:lnTo>
                  <a:lnTo>
                    <a:pt x="258589" y="303996"/>
                  </a:lnTo>
                  <a:lnTo>
                    <a:pt x="159812" y="244435"/>
                  </a:lnTo>
                  <a:lnTo>
                    <a:pt x="61035" y="303996"/>
                  </a:lnTo>
                  <a:lnTo>
                    <a:pt x="86983" y="191656"/>
                  </a:lnTo>
                  <a:lnTo>
                    <a:pt x="0" y="116173"/>
                  </a:lnTo>
                  <a:lnTo>
                    <a:pt x="114994" y="106148"/>
                  </a:lnTo>
                  <a:close/>
                </a:path>
              </a:pathLst>
            </a:custGeom>
            <a:grpFill/>
            <a:ln w="29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" name="爱设计-3">
            <a:extLst>
              <a:ext uri="{FF2B5EF4-FFF2-40B4-BE49-F238E27FC236}">
                <a16:creationId xmlns:a16="http://schemas.microsoft.com/office/drawing/2014/main" id="{98B05D59-A495-E36E-0707-5C699060A8EC}"/>
              </a:ext>
            </a:extLst>
          </p:cNvPr>
          <p:cNvGrpSpPr/>
          <p:nvPr/>
        </p:nvGrpSpPr>
        <p:grpSpPr>
          <a:xfrm>
            <a:off x="4524330" y="1689286"/>
            <a:ext cx="2996575" cy="2959356"/>
            <a:chOff x="4737895" y="2087407"/>
            <a:chExt cx="2706479" cy="2672865"/>
          </a:xfrm>
          <a:solidFill>
            <a:schemeClr val="accent1"/>
          </a:solidFill>
        </p:grpSpPr>
        <p:grpSp>
          <p:nvGrpSpPr>
            <p:cNvPr id="96" name="图形 3">
              <a:extLst>
                <a:ext uri="{FF2B5EF4-FFF2-40B4-BE49-F238E27FC236}">
                  <a16:creationId xmlns:a16="http://schemas.microsoft.com/office/drawing/2014/main" id="{2B1792EF-11B2-F754-AB08-E34069B0C912}"/>
                </a:ext>
              </a:extLst>
            </p:cNvPr>
            <p:cNvGrpSpPr/>
            <p:nvPr/>
          </p:nvGrpSpPr>
          <p:grpSpPr>
            <a:xfrm>
              <a:off x="4737895" y="2317394"/>
              <a:ext cx="1685689" cy="2442878"/>
              <a:chOff x="4737895" y="2317394"/>
              <a:chExt cx="1685689" cy="2442878"/>
            </a:xfrm>
            <a:grpFill/>
          </p:grpSpPr>
          <p:sp>
            <p:nvSpPr>
              <p:cNvPr id="121" name="爱设计-3-1">
                <a:extLst>
                  <a:ext uri="{FF2B5EF4-FFF2-40B4-BE49-F238E27FC236}">
                    <a16:creationId xmlns:a16="http://schemas.microsoft.com/office/drawing/2014/main" id="{AE7C0CC0-039E-A0E6-1686-20385783AF00}"/>
                  </a:ext>
                </a:extLst>
              </p:cNvPr>
              <p:cNvSpPr/>
              <p:nvPr/>
            </p:nvSpPr>
            <p:spPr>
              <a:xfrm>
                <a:off x="4922886" y="2527331"/>
                <a:ext cx="1500697" cy="2232941"/>
              </a:xfrm>
              <a:custGeom>
                <a:avLst/>
                <a:gdLst>
                  <a:gd name="connsiteX0" fmla="*/ 1232085 w 1500697"/>
                  <a:gd name="connsiteY0" fmla="*/ 2123845 h 2232941"/>
                  <a:gd name="connsiteX1" fmla="*/ 647680 w 1500697"/>
                  <a:gd name="connsiteY1" fmla="*/ 1955188 h 2232941"/>
                  <a:gd name="connsiteX2" fmla="*/ 240780 w 1500697"/>
                  <a:gd name="connsiteY2" fmla="*/ 1617873 h 2232941"/>
                  <a:gd name="connsiteX3" fmla="*/ 24651 w 1500697"/>
                  <a:gd name="connsiteY3" fmla="*/ 1078582 h 2232941"/>
                  <a:gd name="connsiteX4" fmla="*/ 103377 w 1500697"/>
                  <a:gd name="connsiteY4" fmla="*/ 510985 h 2232941"/>
                  <a:gd name="connsiteX5" fmla="*/ 390567 w 1500697"/>
                  <a:gd name="connsiteY5" fmla="*/ 102315 h 2232941"/>
                  <a:gd name="connsiteX6" fmla="*/ 515880 w 1500697"/>
                  <a:gd name="connsiteY6" fmla="*/ 2949 h 2232941"/>
                  <a:gd name="connsiteX7" fmla="*/ 513522 w 1500697"/>
                  <a:gd name="connsiteY7" fmla="*/ 0 h 2232941"/>
                  <a:gd name="connsiteX8" fmla="*/ 386734 w 1500697"/>
                  <a:gd name="connsiteY8" fmla="*/ 98187 h 2232941"/>
                  <a:gd name="connsiteX9" fmla="*/ 92468 w 1500697"/>
                  <a:gd name="connsiteY9" fmla="*/ 506857 h 2232941"/>
                  <a:gd name="connsiteX10" fmla="*/ 6075 w 1500697"/>
                  <a:gd name="connsiteY10" fmla="*/ 1080646 h 2232941"/>
                  <a:gd name="connsiteX11" fmla="*/ 220435 w 1500697"/>
                  <a:gd name="connsiteY11" fmla="*/ 1632910 h 2232941"/>
                  <a:gd name="connsiteX12" fmla="*/ 632643 w 1500697"/>
                  <a:gd name="connsiteY12" fmla="*/ 1982019 h 2232941"/>
                  <a:gd name="connsiteX13" fmla="*/ 1020673 w 1500697"/>
                  <a:gd name="connsiteY13" fmla="*/ 2124140 h 2232941"/>
                  <a:gd name="connsiteX14" fmla="*/ 1224713 w 1500697"/>
                  <a:gd name="connsiteY14" fmla="*/ 2159523 h 2232941"/>
                  <a:gd name="connsiteX15" fmla="*/ 1490083 w 1500697"/>
                  <a:gd name="connsiteY15" fmla="*/ 2232942 h 2232941"/>
                  <a:gd name="connsiteX16" fmla="*/ 1500698 w 1500697"/>
                  <a:gd name="connsiteY16" fmla="*/ 2203161 h 2232941"/>
                  <a:gd name="connsiteX17" fmla="*/ 1232085 w 1500697"/>
                  <a:gd name="connsiteY17" fmla="*/ 2123845 h 223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00697" h="2232941">
                    <a:moveTo>
                      <a:pt x="1232085" y="2123845"/>
                    </a:moveTo>
                    <a:cubicBezTo>
                      <a:pt x="1179895" y="2103205"/>
                      <a:pt x="932511" y="2111166"/>
                      <a:pt x="647680" y="1955188"/>
                    </a:cubicBezTo>
                    <a:cubicBezTo>
                      <a:pt x="506150" y="1880589"/>
                      <a:pt x="357248" y="1769723"/>
                      <a:pt x="240780" y="1617873"/>
                    </a:cubicBezTo>
                    <a:cubicBezTo>
                      <a:pt x="123722" y="1467496"/>
                      <a:pt x="45586" y="1275840"/>
                      <a:pt x="24651" y="1078582"/>
                    </a:cubicBezTo>
                    <a:cubicBezTo>
                      <a:pt x="1947" y="881323"/>
                      <a:pt x="32022" y="681116"/>
                      <a:pt x="103377" y="510985"/>
                    </a:cubicBezTo>
                    <a:cubicBezTo>
                      <a:pt x="173848" y="340263"/>
                      <a:pt x="282060" y="201386"/>
                      <a:pt x="390567" y="102315"/>
                    </a:cubicBezTo>
                    <a:cubicBezTo>
                      <a:pt x="433615" y="63689"/>
                      <a:pt x="475780" y="30960"/>
                      <a:pt x="515880" y="2949"/>
                    </a:cubicBezTo>
                    <a:cubicBezTo>
                      <a:pt x="514995" y="2064"/>
                      <a:pt x="514111" y="885"/>
                      <a:pt x="513522" y="0"/>
                    </a:cubicBezTo>
                    <a:cubicBezTo>
                      <a:pt x="472831" y="27422"/>
                      <a:pt x="430372" y="59856"/>
                      <a:pt x="386734" y="98187"/>
                    </a:cubicBezTo>
                    <a:cubicBezTo>
                      <a:pt x="276457" y="196669"/>
                      <a:pt x="165592" y="334956"/>
                      <a:pt x="92468" y="506857"/>
                    </a:cubicBezTo>
                    <a:cubicBezTo>
                      <a:pt x="18164" y="677578"/>
                      <a:pt x="-14565" y="880439"/>
                      <a:pt x="6075" y="1080646"/>
                    </a:cubicBezTo>
                    <a:cubicBezTo>
                      <a:pt x="24946" y="1281148"/>
                      <a:pt x="102198" y="1477521"/>
                      <a:pt x="220435" y="1632910"/>
                    </a:cubicBezTo>
                    <a:cubicBezTo>
                      <a:pt x="337787" y="1789184"/>
                      <a:pt x="488754" y="1904178"/>
                      <a:pt x="632643" y="1982019"/>
                    </a:cubicBezTo>
                    <a:cubicBezTo>
                      <a:pt x="776238" y="2060746"/>
                      <a:pt x="913936" y="2105269"/>
                      <a:pt x="1020673" y="2124140"/>
                    </a:cubicBezTo>
                    <a:cubicBezTo>
                      <a:pt x="1127116" y="2142716"/>
                      <a:pt x="1198176" y="2153331"/>
                      <a:pt x="1224713" y="2159523"/>
                    </a:cubicBezTo>
                    <a:cubicBezTo>
                      <a:pt x="1333515" y="2174560"/>
                      <a:pt x="1424920" y="2206110"/>
                      <a:pt x="1490083" y="2232942"/>
                    </a:cubicBezTo>
                    <a:cubicBezTo>
                      <a:pt x="1493621" y="2224686"/>
                      <a:pt x="1497455" y="2211417"/>
                      <a:pt x="1500698" y="2203161"/>
                    </a:cubicBezTo>
                    <a:cubicBezTo>
                      <a:pt x="1428163" y="2166599"/>
                      <a:pt x="1338527" y="2142421"/>
                      <a:pt x="1232085" y="2123845"/>
                    </a:cubicBez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爱设计-3-2">
                <a:extLst>
                  <a:ext uri="{FF2B5EF4-FFF2-40B4-BE49-F238E27FC236}">
                    <a16:creationId xmlns:a16="http://schemas.microsoft.com/office/drawing/2014/main" id="{87F2AB92-0D27-302C-BAD7-E87DC82FEA02}"/>
                  </a:ext>
                </a:extLst>
              </p:cNvPr>
              <p:cNvSpPr/>
              <p:nvPr/>
            </p:nvSpPr>
            <p:spPr>
              <a:xfrm>
                <a:off x="5533415" y="4272876"/>
                <a:ext cx="236093" cy="280407"/>
              </a:xfrm>
              <a:custGeom>
                <a:avLst/>
                <a:gdLst>
                  <a:gd name="connsiteX0" fmla="*/ 221436 w 236093"/>
                  <a:gd name="connsiteY0" fmla="*/ 279228 h 280407"/>
                  <a:gd name="connsiteX1" fmla="*/ 183106 w 236093"/>
                  <a:gd name="connsiteY1" fmla="*/ 260357 h 280407"/>
                  <a:gd name="connsiteX2" fmla="*/ 183106 w 236093"/>
                  <a:gd name="connsiteY2" fmla="*/ 260357 h 280407"/>
                  <a:gd name="connsiteX3" fmla="*/ 885 w 236093"/>
                  <a:gd name="connsiteY3" fmla="*/ 5012 h 280407"/>
                  <a:gd name="connsiteX4" fmla="*/ 885 w 236093"/>
                  <a:gd name="connsiteY4" fmla="*/ 5012 h 280407"/>
                  <a:gd name="connsiteX5" fmla="*/ 0 w 236093"/>
                  <a:gd name="connsiteY5" fmla="*/ 0 h 280407"/>
                  <a:gd name="connsiteX6" fmla="*/ 5012 w 236093"/>
                  <a:gd name="connsiteY6" fmla="*/ 1474 h 280407"/>
                  <a:gd name="connsiteX7" fmla="*/ 82560 w 236093"/>
                  <a:gd name="connsiteY7" fmla="*/ 33319 h 280407"/>
                  <a:gd name="connsiteX8" fmla="*/ 82560 w 236093"/>
                  <a:gd name="connsiteY8" fmla="*/ 33319 h 280407"/>
                  <a:gd name="connsiteX9" fmla="*/ 225860 w 236093"/>
                  <a:gd name="connsiteY9" fmla="*/ 277754 h 280407"/>
                  <a:gd name="connsiteX10" fmla="*/ 225860 w 236093"/>
                  <a:gd name="connsiteY10" fmla="*/ 277754 h 280407"/>
                  <a:gd name="connsiteX11" fmla="*/ 224385 w 236093"/>
                  <a:gd name="connsiteY11" fmla="*/ 280408 h 280407"/>
                  <a:gd name="connsiteX12" fmla="*/ 221436 w 236093"/>
                  <a:gd name="connsiteY12" fmla="*/ 279228 h 280407"/>
                  <a:gd name="connsiteX13" fmla="*/ 221436 w 236093"/>
                  <a:gd name="connsiteY13" fmla="*/ 279228 h 280407"/>
                  <a:gd name="connsiteX14" fmla="*/ 222616 w 236093"/>
                  <a:gd name="connsiteY14" fmla="*/ 276574 h 280407"/>
                  <a:gd name="connsiteX15" fmla="*/ 223795 w 236093"/>
                  <a:gd name="connsiteY15" fmla="*/ 273921 h 280407"/>
                  <a:gd name="connsiteX16" fmla="*/ 222616 w 236093"/>
                  <a:gd name="connsiteY16" fmla="*/ 276574 h 280407"/>
                  <a:gd name="connsiteX17" fmla="*/ 222616 w 236093"/>
                  <a:gd name="connsiteY17" fmla="*/ 276574 h 280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6093" h="280407">
                    <a:moveTo>
                      <a:pt x="221436" y="279228"/>
                    </a:moveTo>
                    <a:cubicBezTo>
                      <a:pt x="207873" y="273036"/>
                      <a:pt x="195194" y="266550"/>
                      <a:pt x="183106" y="260357"/>
                    </a:cubicBezTo>
                    <a:lnTo>
                      <a:pt x="183106" y="260357"/>
                    </a:lnTo>
                    <a:cubicBezTo>
                      <a:pt x="71945" y="201976"/>
                      <a:pt x="25063" y="138287"/>
                      <a:pt x="885" y="5012"/>
                    </a:cubicBezTo>
                    <a:lnTo>
                      <a:pt x="885" y="5012"/>
                    </a:lnTo>
                    <a:lnTo>
                      <a:pt x="0" y="0"/>
                    </a:lnTo>
                    <a:lnTo>
                      <a:pt x="5012" y="1474"/>
                    </a:lnTo>
                    <a:cubicBezTo>
                      <a:pt x="33319" y="10025"/>
                      <a:pt x="58971" y="20935"/>
                      <a:pt x="82560" y="33319"/>
                    </a:cubicBezTo>
                    <a:lnTo>
                      <a:pt x="82560" y="33319"/>
                    </a:lnTo>
                    <a:cubicBezTo>
                      <a:pt x="205220" y="97892"/>
                      <a:pt x="260652" y="204630"/>
                      <a:pt x="225860" y="277754"/>
                    </a:cubicBezTo>
                    <a:lnTo>
                      <a:pt x="225860" y="277754"/>
                    </a:lnTo>
                    <a:lnTo>
                      <a:pt x="224385" y="280408"/>
                    </a:lnTo>
                    <a:lnTo>
                      <a:pt x="221436" y="279228"/>
                    </a:lnTo>
                    <a:lnTo>
                      <a:pt x="221436" y="279228"/>
                    </a:lnTo>
                    <a:close/>
                    <a:moveTo>
                      <a:pt x="222616" y="276574"/>
                    </a:moveTo>
                    <a:lnTo>
                      <a:pt x="223795" y="273921"/>
                    </a:lnTo>
                    <a:lnTo>
                      <a:pt x="222616" y="276574"/>
                    </a:lnTo>
                    <a:lnTo>
                      <a:pt x="222616" y="27657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爱设计-3-3">
                <a:extLst>
                  <a:ext uri="{FF2B5EF4-FFF2-40B4-BE49-F238E27FC236}">
                    <a16:creationId xmlns:a16="http://schemas.microsoft.com/office/drawing/2014/main" id="{B9EF6305-BC88-6554-9E79-EABA19850E7F}"/>
                  </a:ext>
                </a:extLst>
              </p:cNvPr>
              <p:cNvSpPr/>
              <p:nvPr/>
            </p:nvSpPr>
            <p:spPr>
              <a:xfrm>
                <a:off x="5364168" y="4555107"/>
                <a:ext cx="362967" cy="128234"/>
              </a:xfrm>
              <a:custGeom>
                <a:avLst/>
                <a:gdLst>
                  <a:gd name="connsiteX0" fmla="*/ 360313 w 362967"/>
                  <a:gd name="connsiteY0" fmla="*/ 57148 h 128234"/>
                  <a:gd name="connsiteX1" fmla="*/ 362967 w 362967"/>
                  <a:gd name="connsiteY1" fmla="*/ 58622 h 128234"/>
                  <a:gd name="connsiteX2" fmla="*/ 361493 w 362967"/>
                  <a:gd name="connsiteY2" fmla="*/ 61276 h 128234"/>
                  <a:gd name="connsiteX3" fmla="*/ 361493 w 362967"/>
                  <a:gd name="connsiteY3" fmla="*/ 61276 h 128234"/>
                  <a:gd name="connsiteX4" fmla="*/ 76368 w 362967"/>
                  <a:gd name="connsiteY4" fmla="*/ 94300 h 128234"/>
                  <a:gd name="connsiteX5" fmla="*/ 76368 w 362967"/>
                  <a:gd name="connsiteY5" fmla="*/ 94300 h 128234"/>
                  <a:gd name="connsiteX6" fmla="*/ 4128 w 362967"/>
                  <a:gd name="connsiteY6" fmla="*/ 52430 h 128234"/>
                  <a:gd name="connsiteX7" fmla="*/ 0 w 362967"/>
                  <a:gd name="connsiteY7" fmla="*/ 49482 h 128234"/>
                  <a:gd name="connsiteX8" fmla="*/ 4718 w 362967"/>
                  <a:gd name="connsiteY8" fmla="*/ 47123 h 128234"/>
                  <a:gd name="connsiteX9" fmla="*/ 4718 w 362967"/>
                  <a:gd name="connsiteY9" fmla="*/ 47123 h 128234"/>
                  <a:gd name="connsiteX10" fmla="*/ 321983 w 362967"/>
                  <a:gd name="connsiteY10" fmla="*/ 37982 h 128234"/>
                  <a:gd name="connsiteX11" fmla="*/ 321983 w 362967"/>
                  <a:gd name="connsiteY11" fmla="*/ 37982 h 128234"/>
                  <a:gd name="connsiteX12" fmla="*/ 360313 w 362967"/>
                  <a:gd name="connsiteY12" fmla="*/ 57148 h 128234"/>
                  <a:gd name="connsiteX13" fmla="*/ 360313 w 362967"/>
                  <a:gd name="connsiteY13" fmla="*/ 57148 h 128234"/>
                  <a:gd name="connsiteX14" fmla="*/ 358839 w 362967"/>
                  <a:gd name="connsiteY14" fmla="*/ 59802 h 128234"/>
                  <a:gd name="connsiteX15" fmla="*/ 357365 w 362967"/>
                  <a:gd name="connsiteY15" fmla="*/ 62455 h 128234"/>
                  <a:gd name="connsiteX16" fmla="*/ 358839 w 362967"/>
                  <a:gd name="connsiteY16" fmla="*/ 59802 h 128234"/>
                  <a:gd name="connsiteX17" fmla="*/ 358839 w 362967"/>
                  <a:gd name="connsiteY17" fmla="*/ 59802 h 128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2967" h="128234">
                    <a:moveTo>
                      <a:pt x="360313" y="57148"/>
                    </a:moveTo>
                    <a:lnTo>
                      <a:pt x="362967" y="58622"/>
                    </a:lnTo>
                    <a:lnTo>
                      <a:pt x="361493" y="61276"/>
                    </a:lnTo>
                    <a:lnTo>
                      <a:pt x="361493" y="61276"/>
                    </a:lnTo>
                    <a:cubicBezTo>
                      <a:pt x="322572" y="132336"/>
                      <a:pt x="202271" y="152386"/>
                      <a:pt x="76368" y="94300"/>
                    </a:cubicBezTo>
                    <a:lnTo>
                      <a:pt x="76368" y="94300"/>
                    </a:lnTo>
                    <a:cubicBezTo>
                      <a:pt x="52484" y="83095"/>
                      <a:pt x="28011" y="69237"/>
                      <a:pt x="4128" y="52430"/>
                    </a:cubicBezTo>
                    <a:lnTo>
                      <a:pt x="0" y="49482"/>
                    </a:lnTo>
                    <a:lnTo>
                      <a:pt x="4718" y="47123"/>
                    </a:lnTo>
                    <a:lnTo>
                      <a:pt x="4718" y="47123"/>
                    </a:lnTo>
                    <a:cubicBezTo>
                      <a:pt x="127967" y="-13323"/>
                      <a:pt x="207873" y="-14797"/>
                      <a:pt x="321983" y="37982"/>
                    </a:cubicBezTo>
                    <a:lnTo>
                      <a:pt x="321983" y="37982"/>
                    </a:lnTo>
                    <a:cubicBezTo>
                      <a:pt x="334366" y="43879"/>
                      <a:pt x="347045" y="50366"/>
                      <a:pt x="360313" y="57148"/>
                    </a:cubicBezTo>
                    <a:lnTo>
                      <a:pt x="360313" y="57148"/>
                    </a:lnTo>
                    <a:close/>
                    <a:moveTo>
                      <a:pt x="358839" y="59802"/>
                    </a:moveTo>
                    <a:lnTo>
                      <a:pt x="357365" y="62455"/>
                    </a:lnTo>
                    <a:lnTo>
                      <a:pt x="358839" y="59802"/>
                    </a:lnTo>
                    <a:lnTo>
                      <a:pt x="358839" y="5980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爱设计-3-4">
                <a:extLst>
                  <a:ext uri="{FF2B5EF4-FFF2-40B4-BE49-F238E27FC236}">
                    <a16:creationId xmlns:a16="http://schemas.microsoft.com/office/drawing/2014/main" id="{7B856953-5067-8D0F-2564-E001125D2EC5}"/>
                  </a:ext>
                </a:extLst>
              </p:cNvPr>
              <p:cNvSpPr/>
              <p:nvPr/>
            </p:nvSpPr>
            <p:spPr>
              <a:xfrm>
                <a:off x="5347792" y="4117192"/>
                <a:ext cx="181345" cy="313726"/>
              </a:xfrm>
              <a:custGeom>
                <a:avLst/>
                <a:gdLst>
                  <a:gd name="connsiteX0" fmla="*/ 154368 w 181345"/>
                  <a:gd name="connsiteY0" fmla="*/ 311957 h 313726"/>
                  <a:gd name="connsiteX1" fmla="*/ 121639 w 181345"/>
                  <a:gd name="connsiteY1" fmla="*/ 286305 h 313726"/>
                  <a:gd name="connsiteX2" fmla="*/ 121639 w 181345"/>
                  <a:gd name="connsiteY2" fmla="*/ 286305 h 313726"/>
                  <a:gd name="connsiteX3" fmla="*/ 453 w 181345"/>
                  <a:gd name="connsiteY3" fmla="*/ 5013 h 313726"/>
                  <a:gd name="connsiteX4" fmla="*/ 453 w 181345"/>
                  <a:gd name="connsiteY4" fmla="*/ 5013 h 313726"/>
                  <a:gd name="connsiteX5" fmla="*/ 748 w 181345"/>
                  <a:gd name="connsiteY5" fmla="*/ 0 h 313726"/>
                  <a:gd name="connsiteX6" fmla="*/ 5171 w 181345"/>
                  <a:gd name="connsiteY6" fmla="*/ 2359 h 313726"/>
                  <a:gd name="connsiteX7" fmla="*/ 72693 w 181345"/>
                  <a:gd name="connsiteY7" fmla="*/ 48357 h 313726"/>
                  <a:gd name="connsiteX8" fmla="*/ 72693 w 181345"/>
                  <a:gd name="connsiteY8" fmla="*/ 48357 h 313726"/>
                  <a:gd name="connsiteX9" fmla="*/ 158791 w 181345"/>
                  <a:gd name="connsiteY9" fmla="*/ 311368 h 313726"/>
                  <a:gd name="connsiteX10" fmla="*/ 158791 w 181345"/>
                  <a:gd name="connsiteY10" fmla="*/ 311368 h 313726"/>
                  <a:gd name="connsiteX11" fmla="*/ 157021 w 181345"/>
                  <a:gd name="connsiteY11" fmla="*/ 313727 h 313726"/>
                  <a:gd name="connsiteX12" fmla="*/ 154368 w 181345"/>
                  <a:gd name="connsiteY12" fmla="*/ 311957 h 313726"/>
                  <a:gd name="connsiteX13" fmla="*/ 154368 w 181345"/>
                  <a:gd name="connsiteY13" fmla="*/ 311957 h 313726"/>
                  <a:gd name="connsiteX14" fmla="*/ 156432 w 181345"/>
                  <a:gd name="connsiteY14" fmla="*/ 309598 h 313726"/>
                  <a:gd name="connsiteX15" fmla="*/ 158201 w 181345"/>
                  <a:gd name="connsiteY15" fmla="*/ 307240 h 313726"/>
                  <a:gd name="connsiteX16" fmla="*/ 156432 w 181345"/>
                  <a:gd name="connsiteY16" fmla="*/ 309598 h 313726"/>
                  <a:gd name="connsiteX17" fmla="*/ 156432 w 181345"/>
                  <a:gd name="connsiteY17" fmla="*/ 309598 h 31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1345" h="313726">
                    <a:moveTo>
                      <a:pt x="154368" y="311957"/>
                    </a:moveTo>
                    <a:cubicBezTo>
                      <a:pt x="142574" y="303112"/>
                      <a:pt x="131664" y="294561"/>
                      <a:pt x="121639" y="286305"/>
                    </a:cubicBezTo>
                    <a:lnTo>
                      <a:pt x="121639" y="286305"/>
                    </a:lnTo>
                    <a:cubicBezTo>
                      <a:pt x="27285" y="208168"/>
                      <a:pt x="-4264" y="137403"/>
                      <a:pt x="453" y="5013"/>
                    </a:cubicBezTo>
                    <a:lnTo>
                      <a:pt x="453" y="5013"/>
                    </a:lnTo>
                    <a:lnTo>
                      <a:pt x="748" y="0"/>
                    </a:lnTo>
                    <a:lnTo>
                      <a:pt x="5171" y="2359"/>
                    </a:lnTo>
                    <a:cubicBezTo>
                      <a:pt x="30234" y="16512"/>
                      <a:pt x="52937" y="31844"/>
                      <a:pt x="72693" y="48357"/>
                    </a:cubicBezTo>
                    <a:lnTo>
                      <a:pt x="72693" y="48357"/>
                    </a:lnTo>
                    <a:cubicBezTo>
                      <a:pt x="176777" y="135044"/>
                      <a:pt x="207442" y="248563"/>
                      <a:pt x="158791" y="311368"/>
                    </a:cubicBezTo>
                    <a:lnTo>
                      <a:pt x="158791" y="311368"/>
                    </a:lnTo>
                    <a:lnTo>
                      <a:pt x="157021" y="313727"/>
                    </a:lnTo>
                    <a:lnTo>
                      <a:pt x="154368" y="311957"/>
                    </a:lnTo>
                    <a:lnTo>
                      <a:pt x="154368" y="311957"/>
                    </a:lnTo>
                    <a:close/>
                    <a:moveTo>
                      <a:pt x="156432" y="309598"/>
                    </a:moveTo>
                    <a:lnTo>
                      <a:pt x="158201" y="307240"/>
                    </a:lnTo>
                    <a:lnTo>
                      <a:pt x="156432" y="309598"/>
                    </a:lnTo>
                    <a:lnTo>
                      <a:pt x="156432" y="30959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爱设计-3-5">
                <a:extLst>
                  <a:ext uri="{FF2B5EF4-FFF2-40B4-BE49-F238E27FC236}">
                    <a16:creationId xmlns:a16="http://schemas.microsoft.com/office/drawing/2014/main" id="{3153623C-1B4D-B939-1FC5-40DF84056E6E}"/>
                  </a:ext>
                </a:extLst>
              </p:cNvPr>
              <p:cNvSpPr/>
              <p:nvPr/>
            </p:nvSpPr>
            <p:spPr>
              <a:xfrm>
                <a:off x="5117079" y="4383272"/>
                <a:ext cx="345865" cy="142651"/>
              </a:xfrm>
              <a:custGeom>
                <a:avLst/>
                <a:gdLst>
                  <a:gd name="connsiteX0" fmla="*/ 343507 w 345865"/>
                  <a:gd name="connsiteY0" fmla="*/ 97477 h 142651"/>
                  <a:gd name="connsiteX1" fmla="*/ 345866 w 345865"/>
                  <a:gd name="connsiteY1" fmla="*/ 99541 h 142651"/>
                  <a:gd name="connsiteX2" fmla="*/ 343802 w 345865"/>
                  <a:gd name="connsiteY2" fmla="*/ 101900 h 142651"/>
                  <a:gd name="connsiteX3" fmla="*/ 343802 w 345865"/>
                  <a:gd name="connsiteY3" fmla="*/ 101900 h 142651"/>
                  <a:gd name="connsiteX4" fmla="*/ 63689 w 345865"/>
                  <a:gd name="connsiteY4" fmla="*/ 76247 h 142651"/>
                  <a:gd name="connsiteX5" fmla="*/ 63689 w 345865"/>
                  <a:gd name="connsiteY5" fmla="*/ 76247 h 142651"/>
                  <a:gd name="connsiteX6" fmla="*/ 3243 w 345865"/>
                  <a:gd name="connsiteY6" fmla="*/ 21404 h 142651"/>
                  <a:gd name="connsiteX7" fmla="*/ 0 w 345865"/>
                  <a:gd name="connsiteY7" fmla="*/ 17866 h 142651"/>
                  <a:gd name="connsiteX8" fmla="*/ 5012 w 345865"/>
                  <a:gd name="connsiteY8" fmla="*/ 16687 h 142651"/>
                  <a:gd name="connsiteX9" fmla="*/ 5012 w 345865"/>
                  <a:gd name="connsiteY9" fmla="*/ 16687 h 142651"/>
                  <a:gd name="connsiteX10" fmla="*/ 311073 w 345865"/>
                  <a:gd name="connsiteY10" fmla="*/ 72120 h 142651"/>
                  <a:gd name="connsiteX11" fmla="*/ 311073 w 345865"/>
                  <a:gd name="connsiteY11" fmla="*/ 72120 h 142651"/>
                  <a:gd name="connsiteX12" fmla="*/ 343507 w 345865"/>
                  <a:gd name="connsiteY12" fmla="*/ 97477 h 142651"/>
                  <a:gd name="connsiteX13" fmla="*/ 343507 w 345865"/>
                  <a:gd name="connsiteY13" fmla="*/ 97477 h 142651"/>
                  <a:gd name="connsiteX14" fmla="*/ 341738 w 345865"/>
                  <a:gd name="connsiteY14" fmla="*/ 99541 h 142651"/>
                  <a:gd name="connsiteX15" fmla="*/ 339674 w 345865"/>
                  <a:gd name="connsiteY15" fmla="*/ 101900 h 142651"/>
                  <a:gd name="connsiteX16" fmla="*/ 341738 w 345865"/>
                  <a:gd name="connsiteY16" fmla="*/ 99541 h 142651"/>
                  <a:gd name="connsiteX17" fmla="*/ 341738 w 345865"/>
                  <a:gd name="connsiteY17" fmla="*/ 99541 h 14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865" h="142651">
                    <a:moveTo>
                      <a:pt x="343507" y="97477"/>
                    </a:moveTo>
                    <a:lnTo>
                      <a:pt x="345866" y="99541"/>
                    </a:lnTo>
                    <a:lnTo>
                      <a:pt x="343802" y="101900"/>
                    </a:lnTo>
                    <a:lnTo>
                      <a:pt x="343802" y="101900"/>
                    </a:lnTo>
                    <a:cubicBezTo>
                      <a:pt x="291907" y="162051"/>
                      <a:pt x="172196" y="157333"/>
                      <a:pt x="63689" y="76247"/>
                    </a:cubicBezTo>
                    <a:lnTo>
                      <a:pt x="63689" y="76247"/>
                    </a:lnTo>
                    <a:cubicBezTo>
                      <a:pt x="43049" y="60915"/>
                      <a:pt x="22704" y="42634"/>
                      <a:pt x="3243" y="21404"/>
                    </a:cubicBezTo>
                    <a:lnTo>
                      <a:pt x="0" y="17866"/>
                    </a:lnTo>
                    <a:lnTo>
                      <a:pt x="5012" y="16687"/>
                    </a:lnTo>
                    <a:lnTo>
                      <a:pt x="5012" y="16687"/>
                    </a:lnTo>
                    <a:cubicBezTo>
                      <a:pt x="135634" y="-16337"/>
                      <a:pt x="212591" y="-1594"/>
                      <a:pt x="311073" y="72120"/>
                    </a:cubicBezTo>
                    <a:lnTo>
                      <a:pt x="311073" y="72120"/>
                    </a:lnTo>
                    <a:cubicBezTo>
                      <a:pt x="321392" y="79491"/>
                      <a:pt x="332302" y="88042"/>
                      <a:pt x="343507" y="97477"/>
                    </a:cubicBezTo>
                    <a:lnTo>
                      <a:pt x="343507" y="97477"/>
                    </a:lnTo>
                    <a:close/>
                    <a:moveTo>
                      <a:pt x="341738" y="99541"/>
                    </a:moveTo>
                    <a:lnTo>
                      <a:pt x="339674" y="101900"/>
                    </a:lnTo>
                    <a:lnTo>
                      <a:pt x="341738" y="99541"/>
                    </a:lnTo>
                    <a:lnTo>
                      <a:pt x="341738" y="9954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爱设计-3-6">
                <a:extLst>
                  <a:ext uri="{FF2B5EF4-FFF2-40B4-BE49-F238E27FC236}">
                    <a16:creationId xmlns:a16="http://schemas.microsoft.com/office/drawing/2014/main" id="{FF8BE18D-FA91-A091-8C14-2B677A2A00AB}"/>
                  </a:ext>
                </a:extLst>
              </p:cNvPr>
              <p:cNvSpPr/>
              <p:nvPr/>
            </p:nvSpPr>
            <p:spPr>
              <a:xfrm>
                <a:off x="5182569" y="3925536"/>
                <a:ext cx="142615" cy="332597"/>
              </a:xfrm>
              <a:custGeom>
                <a:avLst/>
                <a:gdLst>
                  <a:gd name="connsiteX0" fmla="*/ 98155 w 142615"/>
                  <a:gd name="connsiteY0" fmla="*/ 330533 h 332597"/>
                  <a:gd name="connsiteX1" fmla="*/ 72207 w 142615"/>
                  <a:gd name="connsiteY1" fmla="*/ 298984 h 332597"/>
                  <a:gd name="connsiteX2" fmla="*/ 72207 w 142615"/>
                  <a:gd name="connsiteY2" fmla="*/ 298984 h 332597"/>
                  <a:gd name="connsiteX3" fmla="*/ 16480 w 142615"/>
                  <a:gd name="connsiteY3" fmla="*/ 4718 h 332597"/>
                  <a:gd name="connsiteX4" fmla="*/ 16480 w 142615"/>
                  <a:gd name="connsiteY4" fmla="*/ 4718 h 332597"/>
                  <a:gd name="connsiteX5" fmla="*/ 17659 w 142615"/>
                  <a:gd name="connsiteY5" fmla="*/ 0 h 332597"/>
                  <a:gd name="connsiteX6" fmla="*/ 21197 w 142615"/>
                  <a:gd name="connsiteY6" fmla="*/ 3243 h 332597"/>
                  <a:gd name="connsiteX7" fmla="*/ 76040 w 142615"/>
                  <a:gd name="connsiteY7" fmla="*/ 61330 h 332597"/>
                  <a:gd name="connsiteX8" fmla="*/ 76040 w 142615"/>
                  <a:gd name="connsiteY8" fmla="*/ 61330 h 332597"/>
                  <a:gd name="connsiteX9" fmla="*/ 101988 w 142615"/>
                  <a:gd name="connsiteY9" fmla="*/ 330828 h 332597"/>
                  <a:gd name="connsiteX10" fmla="*/ 101988 w 142615"/>
                  <a:gd name="connsiteY10" fmla="*/ 330828 h 332597"/>
                  <a:gd name="connsiteX11" fmla="*/ 99629 w 142615"/>
                  <a:gd name="connsiteY11" fmla="*/ 332597 h 332597"/>
                  <a:gd name="connsiteX12" fmla="*/ 98155 w 142615"/>
                  <a:gd name="connsiteY12" fmla="*/ 330533 h 332597"/>
                  <a:gd name="connsiteX13" fmla="*/ 98155 w 142615"/>
                  <a:gd name="connsiteY13" fmla="*/ 330533 h 332597"/>
                  <a:gd name="connsiteX14" fmla="*/ 100219 w 142615"/>
                  <a:gd name="connsiteY14" fmla="*/ 328764 h 332597"/>
                  <a:gd name="connsiteX15" fmla="*/ 102578 w 142615"/>
                  <a:gd name="connsiteY15" fmla="*/ 326995 h 332597"/>
                  <a:gd name="connsiteX16" fmla="*/ 100219 w 142615"/>
                  <a:gd name="connsiteY16" fmla="*/ 328764 h 332597"/>
                  <a:gd name="connsiteX17" fmla="*/ 100219 w 142615"/>
                  <a:gd name="connsiteY17" fmla="*/ 328764 h 33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615" h="332597">
                    <a:moveTo>
                      <a:pt x="98155" y="330533"/>
                    </a:moveTo>
                    <a:cubicBezTo>
                      <a:pt x="88719" y="319623"/>
                      <a:pt x="80168" y="309304"/>
                      <a:pt x="72207" y="298984"/>
                    </a:cubicBezTo>
                    <a:lnTo>
                      <a:pt x="72207" y="298984"/>
                    </a:lnTo>
                    <a:cubicBezTo>
                      <a:pt x="-1506" y="204630"/>
                      <a:pt x="-16249" y="130326"/>
                      <a:pt x="16480" y="4718"/>
                    </a:cubicBezTo>
                    <a:lnTo>
                      <a:pt x="16480" y="4718"/>
                    </a:lnTo>
                    <a:lnTo>
                      <a:pt x="17659" y="0"/>
                    </a:lnTo>
                    <a:lnTo>
                      <a:pt x="21197" y="3243"/>
                    </a:lnTo>
                    <a:cubicBezTo>
                      <a:pt x="42427" y="21819"/>
                      <a:pt x="60413" y="41280"/>
                      <a:pt x="76040" y="61330"/>
                    </a:cubicBezTo>
                    <a:lnTo>
                      <a:pt x="76040" y="61330"/>
                    </a:lnTo>
                    <a:cubicBezTo>
                      <a:pt x="157126" y="165709"/>
                      <a:pt x="162138" y="280703"/>
                      <a:pt x="101988" y="330828"/>
                    </a:cubicBezTo>
                    <a:lnTo>
                      <a:pt x="101988" y="330828"/>
                    </a:lnTo>
                    <a:lnTo>
                      <a:pt x="99629" y="332597"/>
                    </a:lnTo>
                    <a:lnTo>
                      <a:pt x="98155" y="330533"/>
                    </a:lnTo>
                    <a:lnTo>
                      <a:pt x="98155" y="330533"/>
                    </a:lnTo>
                    <a:close/>
                    <a:moveTo>
                      <a:pt x="100219" y="328764"/>
                    </a:moveTo>
                    <a:lnTo>
                      <a:pt x="102578" y="326995"/>
                    </a:lnTo>
                    <a:lnTo>
                      <a:pt x="100219" y="328764"/>
                    </a:lnTo>
                    <a:lnTo>
                      <a:pt x="100219" y="3287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爱设计-3-7">
                <a:extLst>
                  <a:ext uri="{FF2B5EF4-FFF2-40B4-BE49-F238E27FC236}">
                    <a16:creationId xmlns:a16="http://schemas.microsoft.com/office/drawing/2014/main" id="{33709BA0-E1B6-3E35-F019-C4BB78E7E08F}"/>
                  </a:ext>
                </a:extLst>
              </p:cNvPr>
              <p:cNvSpPr/>
              <p:nvPr/>
            </p:nvSpPr>
            <p:spPr>
              <a:xfrm>
                <a:off x="4918051" y="4148565"/>
                <a:ext cx="313431" cy="174082"/>
              </a:xfrm>
              <a:custGeom>
                <a:avLst/>
                <a:gdLst>
                  <a:gd name="connsiteX0" fmla="*/ 311662 w 313431"/>
                  <a:gd name="connsiteY0" fmla="*/ 148195 h 174082"/>
                  <a:gd name="connsiteX1" fmla="*/ 313431 w 313431"/>
                  <a:gd name="connsiteY1" fmla="*/ 150554 h 174082"/>
                  <a:gd name="connsiteX2" fmla="*/ 311073 w 313431"/>
                  <a:gd name="connsiteY2" fmla="*/ 152323 h 174082"/>
                  <a:gd name="connsiteX3" fmla="*/ 311073 w 313431"/>
                  <a:gd name="connsiteY3" fmla="*/ 152323 h 174082"/>
                  <a:gd name="connsiteX4" fmla="*/ 48356 w 313431"/>
                  <a:gd name="connsiteY4" fmla="*/ 69763 h 174082"/>
                  <a:gd name="connsiteX5" fmla="*/ 48356 w 313431"/>
                  <a:gd name="connsiteY5" fmla="*/ 69763 h 174082"/>
                  <a:gd name="connsiteX6" fmla="*/ 2359 w 313431"/>
                  <a:gd name="connsiteY6" fmla="*/ 4895 h 174082"/>
                  <a:gd name="connsiteX7" fmla="*/ 0 w 313431"/>
                  <a:gd name="connsiteY7" fmla="*/ 767 h 174082"/>
                  <a:gd name="connsiteX8" fmla="*/ 5012 w 313431"/>
                  <a:gd name="connsiteY8" fmla="*/ 472 h 174082"/>
                  <a:gd name="connsiteX9" fmla="*/ 5012 w 313431"/>
                  <a:gd name="connsiteY9" fmla="*/ 472 h 174082"/>
                  <a:gd name="connsiteX10" fmla="*/ 286010 w 313431"/>
                  <a:gd name="connsiteY10" fmla="*/ 116645 h 174082"/>
                  <a:gd name="connsiteX11" fmla="*/ 286010 w 313431"/>
                  <a:gd name="connsiteY11" fmla="*/ 116645 h 174082"/>
                  <a:gd name="connsiteX12" fmla="*/ 311662 w 313431"/>
                  <a:gd name="connsiteY12" fmla="*/ 148195 h 174082"/>
                  <a:gd name="connsiteX13" fmla="*/ 311662 w 313431"/>
                  <a:gd name="connsiteY13" fmla="*/ 148195 h 174082"/>
                  <a:gd name="connsiteX14" fmla="*/ 309303 w 313431"/>
                  <a:gd name="connsiteY14" fmla="*/ 149964 h 174082"/>
                  <a:gd name="connsiteX15" fmla="*/ 306945 w 313431"/>
                  <a:gd name="connsiteY15" fmla="*/ 151733 h 174082"/>
                  <a:gd name="connsiteX16" fmla="*/ 309303 w 313431"/>
                  <a:gd name="connsiteY16" fmla="*/ 149964 h 174082"/>
                  <a:gd name="connsiteX17" fmla="*/ 309303 w 313431"/>
                  <a:gd name="connsiteY17" fmla="*/ 149964 h 174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3431" h="174082">
                    <a:moveTo>
                      <a:pt x="311662" y="148195"/>
                    </a:moveTo>
                    <a:lnTo>
                      <a:pt x="313431" y="150554"/>
                    </a:lnTo>
                    <a:lnTo>
                      <a:pt x="311073" y="152323"/>
                    </a:lnTo>
                    <a:lnTo>
                      <a:pt x="311073" y="152323"/>
                    </a:lnTo>
                    <a:cubicBezTo>
                      <a:pt x="248268" y="199205"/>
                      <a:pt x="135044" y="169719"/>
                      <a:pt x="48356" y="69763"/>
                    </a:cubicBezTo>
                    <a:lnTo>
                      <a:pt x="48356" y="69763"/>
                    </a:lnTo>
                    <a:cubicBezTo>
                      <a:pt x="31844" y="50598"/>
                      <a:pt x="16217" y="29073"/>
                      <a:pt x="2359" y="4895"/>
                    </a:cubicBezTo>
                    <a:lnTo>
                      <a:pt x="0" y="767"/>
                    </a:lnTo>
                    <a:lnTo>
                      <a:pt x="5012" y="472"/>
                    </a:lnTo>
                    <a:lnTo>
                      <a:pt x="5012" y="472"/>
                    </a:lnTo>
                    <a:cubicBezTo>
                      <a:pt x="137108" y="-4246"/>
                      <a:pt x="207578" y="25830"/>
                      <a:pt x="286010" y="116645"/>
                    </a:cubicBezTo>
                    <a:lnTo>
                      <a:pt x="286010" y="116645"/>
                    </a:lnTo>
                    <a:cubicBezTo>
                      <a:pt x="294266" y="126670"/>
                      <a:pt x="302817" y="136990"/>
                      <a:pt x="311662" y="148195"/>
                    </a:cubicBezTo>
                    <a:lnTo>
                      <a:pt x="311662" y="148195"/>
                    </a:lnTo>
                    <a:close/>
                    <a:moveTo>
                      <a:pt x="309303" y="149964"/>
                    </a:moveTo>
                    <a:lnTo>
                      <a:pt x="306945" y="151733"/>
                    </a:lnTo>
                    <a:lnTo>
                      <a:pt x="309303" y="149964"/>
                    </a:lnTo>
                    <a:lnTo>
                      <a:pt x="309303" y="1499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爱设计-3-8">
                <a:extLst>
                  <a:ext uri="{FF2B5EF4-FFF2-40B4-BE49-F238E27FC236}">
                    <a16:creationId xmlns:a16="http://schemas.microsoft.com/office/drawing/2014/main" id="{A993C2C0-833B-4E78-855D-F3B455DE1120}"/>
                  </a:ext>
                </a:extLst>
              </p:cNvPr>
              <p:cNvSpPr/>
              <p:nvPr/>
            </p:nvSpPr>
            <p:spPr>
              <a:xfrm>
                <a:off x="5062892" y="3701741"/>
                <a:ext cx="121056" cy="335250"/>
              </a:xfrm>
              <a:custGeom>
                <a:avLst/>
                <a:gdLst>
                  <a:gd name="connsiteX0" fmla="*/ 45931 w 121056"/>
                  <a:gd name="connsiteY0" fmla="*/ 332892 h 335250"/>
                  <a:gd name="connsiteX1" fmla="*/ 29714 w 121056"/>
                  <a:gd name="connsiteY1" fmla="*/ 296625 h 335250"/>
                  <a:gd name="connsiteX2" fmla="*/ 29714 w 121056"/>
                  <a:gd name="connsiteY2" fmla="*/ 296625 h 335250"/>
                  <a:gd name="connsiteX3" fmla="*/ 53302 w 121056"/>
                  <a:gd name="connsiteY3" fmla="*/ 4128 h 335250"/>
                  <a:gd name="connsiteX4" fmla="*/ 53302 w 121056"/>
                  <a:gd name="connsiteY4" fmla="*/ 4128 h 335250"/>
                  <a:gd name="connsiteX5" fmla="*/ 55661 w 121056"/>
                  <a:gd name="connsiteY5" fmla="*/ 0 h 335250"/>
                  <a:gd name="connsiteX6" fmla="*/ 58315 w 121056"/>
                  <a:gd name="connsiteY6" fmla="*/ 3833 h 335250"/>
                  <a:gd name="connsiteX7" fmla="*/ 95172 w 121056"/>
                  <a:gd name="connsiteY7" fmla="*/ 72534 h 335250"/>
                  <a:gd name="connsiteX8" fmla="*/ 95172 w 121056"/>
                  <a:gd name="connsiteY8" fmla="*/ 72534 h 335250"/>
                  <a:gd name="connsiteX9" fmla="*/ 49764 w 121056"/>
                  <a:gd name="connsiteY9" fmla="*/ 334071 h 335250"/>
                  <a:gd name="connsiteX10" fmla="*/ 49764 w 121056"/>
                  <a:gd name="connsiteY10" fmla="*/ 334071 h 335250"/>
                  <a:gd name="connsiteX11" fmla="*/ 47110 w 121056"/>
                  <a:gd name="connsiteY11" fmla="*/ 335251 h 335250"/>
                  <a:gd name="connsiteX12" fmla="*/ 45931 w 121056"/>
                  <a:gd name="connsiteY12" fmla="*/ 332892 h 335250"/>
                  <a:gd name="connsiteX13" fmla="*/ 45931 w 121056"/>
                  <a:gd name="connsiteY13" fmla="*/ 332892 h 335250"/>
                  <a:gd name="connsiteX14" fmla="*/ 48584 w 121056"/>
                  <a:gd name="connsiteY14" fmla="*/ 331713 h 335250"/>
                  <a:gd name="connsiteX15" fmla="*/ 51238 w 121056"/>
                  <a:gd name="connsiteY15" fmla="*/ 330533 h 335250"/>
                  <a:gd name="connsiteX16" fmla="*/ 48584 w 121056"/>
                  <a:gd name="connsiteY16" fmla="*/ 331713 h 335250"/>
                  <a:gd name="connsiteX17" fmla="*/ 48584 w 121056"/>
                  <a:gd name="connsiteY17" fmla="*/ 331713 h 33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1056" h="335250">
                    <a:moveTo>
                      <a:pt x="45931" y="332892"/>
                    </a:moveTo>
                    <a:cubicBezTo>
                      <a:pt x="40034" y="320213"/>
                      <a:pt x="34431" y="308419"/>
                      <a:pt x="29714" y="296625"/>
                    </a:cubicBezTo>
                    <a:lnTo>
                      <a:pt x="29714" y="296625"/>
                    </a:lnTo>
                    <a:cubicBezTo>
                      <a:pt x="-15399" y="188708"/>
                      <a:pt x="-10387" y="114994"/>
                      <a:pt x="53302" y="4128"/>
                    </a:cubicBezTo>
                    <a:lnTo>
                      <a:pt x="53302" y="4128"/>
                    </a:lnTo>
                    <a:lnTo>
                      <a:pt x="55661" y="0"/>
                    </a:lnTo>
                    <a:lnTo>
                      <a:pt x="58315" y="3833"/>
                    </a:lnTo>
                    <a:cubicBezTo>
                      <a:pt x="73352" y="26832"/>
                      <a:pt x="85441" y="49831"/>
                      <a:pt x="95172" y="72534"/>
                    </a:cubicBezTo>
                    <a:lnTo>
                      <a:pt x="95172" y="72534"/>
                    </a:lnTo>
                    <a:cubicBezTo>
                      <a:pt x="144707" y="191656"/>
                      <a:pt x="119645" y="301637"/>
                      <a:pt x="49764" y="334071"/>
                    </a:cubicBezTo>
                    <a:lnTo>
                      <a:pt x="49764" y="334071"/>
                    </a:lnTo>
                    <a:lnTo>
                      <a:pt x="47110" y="335251"/>
                    </a:lnTo>
                    <a:lnTo>
                      <a:pt x="45931" y="332892"/>
                    </a:lnTo>
                    <a:lnTo>
                      <a:pt x="45931" y="332892"/>
                    </a:lnTo>
                    <a:close/>
                    <a:moveTo>
                      <a:pt x="48584" y="331713"/>
                    </a:moveTo>
                    <a:lnTo>
                      <a:pt x="51238" y="330533"/>
                    </a:lnTo>
                    <a:lnTo>
                      <a:pt x="48584" y="331713"/>
                    </a:lnTo>
                    <a:lnTo>
                      <a:pt x="48584" y="331713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爱设计-3-9">
                <a:extLst>
                  <a:ext uri="{FF2B5EF4-FFF2-40B4-BE49-F238E27FC236}">
                    <a16:creationId xmlns:a16="http://schemas.microsoft.com/office/drawing/2014/main" id="{0EB48801-13C6-9710-140F-3DFBD209CB79}"/>
                  </a:ext>
                </a:extLst>
              </p:cNvPr>
              <p:cNvSpPr/>
              <p:nvPr/>
            </p:nvSpPr>
            <p:spPr>
              <a:xfrm>
                <a:off x="4793622" y="3842682"/>
                <a:ext cx="257703" cy="228807"/>
              </a:xfrm>
              <a:custGeom>
                <a:avLst/>
                <a:gdLst>
                  <a:gd name="connsiteX0" fmla="*/ 256524 w 257703"/>
                  <a:gd name="connsiteY0" fmla="*/ 217604 h 228807"/>
                  <a:gd name="connsiteX1" fmla="*/ 257704 w 257703"/>
                  <a:gd name="connsiteY1" fmla="*/ 220257 h 228807"/>
                  <a:gd name="connsiteX2" fmla="*/ 255050 w 257703"/>
                  <a:gd name="connsiteY2" fmla="*/ 221437 h 228807"/>
                  <a:gd name="connsiteX3" fmla="*/ 255050 w 257703"/>
                  <a:gd name="connsiteY3" fmla="*/ 221437 h 228807"/>
                  <a:gd name="connsiteX4" fmla="*/ 28011 w 257703"/>
                  <a:gd name="connsiteY4" fmla="*/ 77547 h 228807"/>
                  <a:gd name="connsiteX5" fmla="*/ 28011 w 257703"/>
                  <a:gd name="connsiteY5" fmla="*/ 77547 h 228807"/>
                  <a:gd name="connsiteX6" fmla="*/ 1179 w 257703"/>
                  <a:gd name="connsiteY6" fmla="*/ 4718 h 228807"/>
                  <a:gd name="connsiteX7" fmla="*/ 0 w 257703"/>
                  <a:gd name="connsiteY7" fmla="*/ 0 h 228807"/>
                  <a:gd name="connsiteX8" fmla="*/ 4718 w 257703"/>
                  <a:gd name="connsiteY8" fmla="*/ 1179 h 228807"/>
                  <a:gd name="connsiteX9" fmla="*/ 4718 w 257703"/>
                  <a:gd name="connsiteY9" fmla="*/ 1179 h 228807"/>
                  <a:gd name="connsiteX10" fmla="*/ 240307 w 257703"/>
                  <a:gd name="connsiteY10" fmla="*/ 181631 h 228807"/>
                  <a:gd name="connsiteX11" fmla="*/ 240307 w 257703"/>
                  <a:gd name="connsiteY11" fmla="*/ 181631 h 228807"/>
                  <a:gd name="connsiteX12" fmla="*/ 256524 w 257703"/>
                  <a:gd name="connsiteY12" fmla="*/ 217604 h 228807"/>
                  <a:gd name="connsiteX13" fmla="*/ 256524 w 257703"/>
                  <a:gd name="connsiteY13" fmla="*/ 217604 h 228807"/>
                  <a:gd name="connsiteX14" fmla="*/ 253871 w 257703"/>
                  <a:gd name="connsiteY14" fmla="*/ 218783 h 228807"/>
                  <a:gd name="connsiteX15" fmla="*/ 251217 w 257703"/>
                  <a:gd name="connsiteY15" fmla="*/ 219962 h 228807"/>
                  <a:gd name="connsiteX16" fmla="*/ 253871 w 257703"/>
                  <a:gd name="connsiteY16" fmla="*/ 218783 h 228807"/>
                  <a:gd name="connsiteX17" fmla="*/ 253871 w 257703"/>
                  <a:gd name="connsiteY17" fmla="*/ 218783 h 228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03" h="228807">
                    <a:moveTo>
                      <a:pt x="256524" y="217604"/>
                    </a:moveTo>
                    <a:lnTo>
                      <a:pt x="257704" y="220257"/>
                    </a:lnTo>
                    <a:lnTo>
                      <a:pt x="255050" y="221437"/>
                    </a:lnTo>
                    <a:lnTo>
                      <a:pt x="255050" y="221437"/>
                    </a:lnTo>
                    <a:cubicBezTo>
                      <a:pt x="183400" y="250038"/>
                      <a:pt x="83739" y="194015"/>
                      <a:pt x="28011" y="77547"/>
                    </a:cubicBezTo>
                    <a:lnTo>
                      <a:pt x="28011" y="77547"/>
                    </a:lnTo>
                    <a:cubicBezTo>
                      <a:pt x="17396" y="55433"/>
                      <a:pt x="8256" y="30960"/>
                      <a:pt x="1179" y="4718"/>
                    </a:cubicBezTo>
                    <a:lnTo>
                      <a:pt x="0" y="0"/>
                    </a:lnTo>
                    <a:lnTo>
                      <a:pt x="4718" y="1179"/>
                    </a:lnTo>
                    <a:lnTo>
                      <a:pt x="4718" y="1179"/>
                    </a:lnTo>
                    <a:cubicBezTo>
                      <a:pt x="130916" y="29780"/>
                      <a:pt x="189887" y="76073"/>
                      <a:pt x="240307" y="181631"/>
                    </a:cubicBezTo>
                    <a:lnTo>
                      <a:pt x="240307" y="181631"/>
                    </a:lnTo>
                    <a:cubicBezTo>
                      <a:pt x="245909" y="192836"/>
                      <a:pt x="251217" y="204925"/>
                      <a:pt x="256524" y="217604"/>
                    </a:cubicBezTo>
                    <a:lnTo>
                      <a:pt x="256524" y="217604"/>
                    </a:lnTo>
                    <a:close/>
                    <a:moveTo>
                      <a:pt x="253871" y="218783"/>
                    </a:moveTo>
                    <a:lnTo>
                      <a:pt x="251217" y="219962"/>
                    </a:lnTo>
                    <a:lnTo>
                      <a:pt x="253871" y="218783"/>
                    </a:lnTo>
                    <a:lnTo>
                      <a:pt x="253871" y="218783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爱设计-3-10">
                <a:extLst>
                  <a:ext uri="{FF2B5EF4-FFF2-40B4-BE49-F238E27FC236}">
                    <a16:creationId xmlns:a16="http://schemas.microsoft.com/office/drawing/2014/main" id="{58905472-3E29-4245-D575-468CF04623B4}"/>
                  </a:ext>
                </a:extLst>
              </p:cNvPr>
              <p:cNvSpPr/>
              <p:nvPr/>
            </p:nvSpPr>
            <p:spPr>
              <a:xfrm>
                <a:off x="4988187" y="3480010"/>
                <a:ext cx="121191" cy="321392"/>
              </a:xfrm>
              <a:custGeom>
                <a:avLst/>
                <a:gdLst>
                  <a:gd name="connsiteX0" fmla="*/ 18322 w 121191"/>
                  <a:gd name="connsiteY0" fmla="*/ 318739 h 321392"/>
                  <a:gd name="connsiteX1" fmla="*/ 9476 w 121191"/>
                  <a:gd name="connsiteY1" fmla="*/ 280997 h 321392"/>
                  <a:gd name="connsiteX2" fmla="*/ 9476 w 121191"/>
                  <a:gd name="connsiteY2" fmla="*/ 280997 h 321392"/>
                  <a:gd name="connsiteX3" fmla="*/ 86433 w 121191"/>
                  <a:gd name="connsiteY3" fmla="*/ 3538 h 321392"/>
                  <a:gd name="connsiteX4" fmla="*/ 86433 w 121191"/>
                  <a:gd name="connsiteY4" fmla="*/ 3538 h 321392"/>
                  <a:gd name="connsiteX5" fmla="*/ 89382 w 121191"/>
                  <a:gd name="connsiteY5" fmla="*/ 0 h 321392"/>
                  <a:gd name="connsiteX6" fmla="*/ 91151 w 121191"/>
                  <a:gd name="connsiteY6" fmla="*/ 4423 h 321392"/>
                  <a:gd name="connsiteX7" fmla="*/ 113855 w 121191"/>
                  <a:gd name="connsiteY7" fmla="*/ 76957 h 321392"/>
                  <a:gd name="connsiteX8" fmla="*/ 113855 w 121191"/>
                  <a:gd name="connsiteY8" fmla="*/ 76957 h 321392"/>
                  <a:gd name="connsiteX9" fmla="*/ 21860 w 121191"/>
                  <a:gd name="connsiteY9" fmla="*/ 320803 h 321392"/>
                  <a:gd name="connsiteX10" fmla="*/ 21860 w 121191"/>
                  <a:gd name="connsiteY10" fmla="*/ 320803 h 321392"/>
                  <a:gd name="connsiteX11" fmla="*/ 19206 w 121191"/>
                  <a:gd name="connsiteY11" fmla="*/ 321393 h 321392"/>
                  <a:gd name="connsiteX12" fmla="*/ 18322 w 121191"/>
                  <a:gd name="connsiteY12" fmla="*/ 318739 h 321392"/>
                  <a:gd name="connsiteX13" fmla="*/ 18322 w 121191"/>
                  <a:gd name="connsiteY13" fmla="*/ 318739 h 321392"/>
                  <a:gd name="connsiteX14" fmla="*/ 20975 w 121191"/>
                  <a:gd name="connsiteY14" fmla="*/ 318149 h 321392"/>
                  <a:gd name="connsiteX15" fmla="*/ 23629 w 121191"/>
                  <a:gd name="connsiteY15" fmla="*/ 317560 h 321392"/>
                  <a:gd name="connsiteX16" fmla="*/ 20975 w 121191"/>
                  <a:gd name="connsiteY16" fmla="*/ 318149 h 321392"/>
                  <a:gd name="connsiteX17" fmla="*/ 20975 w 121191"/>
                  <a:gd name="connsiteY17" fmla="*/ 318149 h 321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1191" h="321392">
                    <a:moveTo>
                      <a:pt x="18322" y="318739"/>
                    </a:moveTo>
                    <a:cubicBezTo>
                      <a:pt x="14783" y="305470"/>
                      <a:pt x="11835" y="293086"/>
                      <a:pt x="9476" y="280997"/>
                    </a:cubicBezTo>
                    <a:lnTo>
                      <a:pt x="9476" y="280997"/>
                    </a:lnTo>
                    <a:cubicBezTo>
                      <a:pt x="-14113" y="169247"/>
                      <a:pt x="4463" y="99072"/>
                      <a:pt x="86433" y="3538"/>
                    </a:cubicBezTo>
                    <a:lnTo>
                      <a:pt x="86433" y="3538"/>
                    </a:lnTo>
                    <a:lnTo>
                      <a:pt x="89382" y="0"/>
                    </a:lnTo>
                    <a:lnTo>
                      <a:pt x="91151" y="4423"/>
                    </a:lnTo>
                    <a:cubicBezTo>
                      <a:pt x="101471" y="29191"/>
                      <a:pt x="108842" y="53369"/>
                      <a:pt x="113855" y="76957"/>
                    </a:cubicBezTo>
                    <a:lnTo>
                      <a:pt x="113855" y="76957"/>
                    </a:lnTo>
                    <a:cubicBezTo>
                      <a:pt x="139507" y="200502"/>
                      <a:pt x="95279" y="301932"/>
                      <a:pt x="21860" y="320803"/>
                    </a:cubicBezTo>
                    <a:lnTo>
                      <a:pt x="21860" y="320803"/>
                    </a:lnTo>
                    <a:lnTo>
                      <a:pt x="19206" y="321393"/>
                    </a:lnTo>
                    <a:lnTo>
                      <a:pt x="18322" y="318739"/>
                    </a:lnTo>
                    <a:lnTo>
                      <a:pt x="18322" y="318739"/>
                    </a:lnTo>
                    <a:close/>
                    <a:moveTo>
                      <a:pt x="20975" y="318149"/>
                    </a:moveTo>
                    <a:lnTo>
                      <a:pt x="23629" y="317560"/>
                    </a:lnTo>
                    <a:lnTo>
                      <a:pt x="20975" y="318149"/>
                    </a:lnTo>
                    <a:lnTo>
                      <a:pt x="20975" y="31814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爱设计-3-11">
                <a:extLst>
                  <a:ext uri="{FF2B5EF4-FFF2-40B4-BE49-F238E27FC236}">
                    <a16:creationId xmlns:a16="http://schemas.microsoft.com/office/drawing/2014/main" id="{6D4238E2-45DC-F2D5-9A03-EC7A2766B6BE}"/>
                  </a:ext>
                </a:extLst>
              </p:cNvPr>
              <p:cNvSpPr/>
              <p:nvPr/>
            </p:nvSpPr>
            <p:spPr>
              <a:xfrm>
                <a:off x="4737895" y="3557851"/>
                <a:ext cx="207873" cy="260562"/>
              </a:xfrm>
              <a:custGeom>
                <a:avLst/>
                <a:gdLst>
                  <a:gd name="connsiteX0" fmla="*/ 207283 w 207873"/>
                  <a:gd name="connsiteY0" fmla="*/ 255345 h 260562"/>
                  <a:gd name="connsiteX1" fmla="*/ 207873 w 207873"/>
                  <a:gd name="connsiteY1" fmla="*/ 257999 h 260562"/>
                  <a:gd name="connsiteX2" fmla="*/ 204925 w 207873"/>
                  <a:gd name="connsiteY2" fmla="*/ 258588 h 260562"/>
                  <a:gd name="connsiteX3" fmla="*/ 204925 w 207873"/>
                  <a:gd name="connsiteY3" fmla="*/ 258588 h 260562"/>
                  <a:gd name="connsiteX4" fmla="*/ 12679 w 207873"/>
                  <a:gd name="connsiteY4" fmla="*/ 79611 h 260562"/>
                  <a:gd name="connsiteX5" fmla="*/ 12679 w 207873"/>
                  <a:gd name="connsiteY5" fmla="*/ 79611 h 260562"/>
                  <a:gd name="connsiteX6" fmla="*/ 295 w 207873"/>
                  <a:gd name="connsiteY6" fmla="*/ 4718 h 260562"/>
                  <a:gd name="connsiteX7" fmla="*/ 0 w 207873"/>
                  <a:gd name="connsiteY7" fmla="*/ 0 h 260562"/>
                  <a:gd name="connsiteX8" fmla="*/ 4423 w 207873"/>
                  <a:gd name="connsiteY8" fmla="*/ 1769 h 260562"/>
                  <a:gd name="connsiteX9" fmla="*/ 4423 w 207873"/>
                  <a:gd name="connsiteY9" fmla="*/ 1769 h 260562"/>
                  <a:gd name="connsiteX10" fmla="*/ 198143 w 207873"/>
                  <a:gd name="connsiteY10" fmla="*/ 217309 h 260562"/>
                  <a:gd name="connsiteX11" fmla="*/ 198143 w 207873"/>
                  <a:gd name="connsiteY11" fmla="*/ 217309 h 260562"/>
                  <a:gd name="connsiteX12" fmla="*/ 207283 w 207873"/>
                  <a:gd name="connsiteY12" fmla="*/ 255345 h 260562"/>
                  <a:gd name="connsiteX13" fmla="*/ 207283 w 207873"/>
                  <a:gd name="connsiteY13" fmla="*/ 255345 h 260562"/>
                  <a:gd name="connsiteX14" fmla="*/ 204335 w 207873"/>
                  <a:gd name="connsiteY14" fmla="*/ 255935 h 260562"/>
                  <a:gd name="connsiteX15" fmla="*/ 201681 w 207873"/>
                  <a:gd name="connsiteY15" fmla="*/ 256524 h 260562"/>
                  <a:gd name="connsiteX16" fmla="*/ 204335 w 207873"/>
                  <a:gd name="connsiteY16" fmla="*/ 255935 h 260562"/>
                  <a:gd name="connsiteX17" fmla="*/ 204335 w 207873"/>
                  <a:gd name="connsiteY17" fmla="*/ 255935 h 26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7873" h="260562">
                    <a:moveTo>
                      <a:pt x="207283" y="255345"/>
                    </a:moveTo>
                    <a:lnTo>
                      <a:pt x="207873" y="257999"/>
                    </a:lnTo>
                    <a:lnTo>
                      <a:pt x="204925" y="258588"/>
                    </a:lnTo>
                    <a:lnTo>
                      <a:pt x="204925" y="258588"/>
                    </a:lnTo>
                    <a:cubicBezTo>
                      <a:pt x="130621" y="273626"/>
                      <a:pt x="45113" y="201681"/>
                      <a:pt x="12679" y="79611"/>
                    </a:cubicBezTo>
                    <a:lnTo>
                      <a:pt x="12679" y="79611"/>
                    </a:lnTo>
                    <a:cubicBezTo>
                      <a:pt x="6487" y="56317"/>
                      <a:pt x="2359" y="31255"/>
                      <a:pt x="295" y="4718"/>
                    </a:cubicBezTo>
                    <a:lnTo>
                      <a:pt x="0" y="0"/>
                    </a:lnTo>
                    <a:lnTo>
                      <a:pt x="4423" y="1769"/>
                    </a:lnTo>
                    <a:lnTo>
                      <a:pt x="4423" y="1769"/>
                    </a:lnTo>
                    <a:cubicBezTo>
                      <a:pt x="120596" y="51895"/>
                      <a:pt x="168952" y="106738"/>
                      <a:pt x="198143" y="217309"/>
                    </a:cubicBezTo>
                    <a:lnTo>
                      <a:pt x="198143" y="217309"/>
                    </a:lnTo>
                    <a:cubicBezTo>
                      <a:pt x="201386" y="229398"/>
                      <a:pt x="204335" y="242077"/>
                      <a:pt x="207283" y="255345"/>
                    </a:cubicBezTo>
                    <a:lnTo>
                      <a:pt x="207283" y="255345"/>
                    </a:lnTo>
                    <a:close/>
                    <a:moveTo>
                      <a:pt x="204335" y="255935"/>
                    </a:moveTo>
                    <a:lnTo>
                      <a:pt x="201681" y="256524"/>
                    </a:lnTo>
                    <a:lnTo>
                      <a:pt x="204335" y="255935"/>
                    </a:lnTo>
                    <a:lnTo>
                      <a:pt x="204335" y="255935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爱设计-3-12">
                <a:extLst>
                  <a:ext uri="{FF2B5EF4-FFF2-40B4-BE49-F238E27FC236}">
                    <a16:creationId xmlns:a16="http://schemas.microsoft.com/office/drawing/2014/main" id="{94CB1004-F22D-C5F5-511D-8EEE6C094F55}"/>
                  </a:ext>
                </a:extLst>
              </p:cNvPr>
              <p:cNvSpPr/>
              <p:nvPr/>
            </p:nvSpPr>
            <p:spPr>
              <a:xfrm>
                <a:off x="4959504" y="3245894"/>
                <a:ext cx="147987" cy="290432"/>
              </a:xfrm>
              <a:custGeom>
                <a:avLst/>
                <a:gdLst>
                  <a:gd name="connsiteX0" fmla="*/ 122 w 147987"/>
                  <a:gd name="connsiteY0" fmla="*/ 287779 h 290432"/>
                  <a:gd name="connsiteX1" fmla="*/ 417 w 147987"/>
                  <a:gd name="connsiteY1" fmla="*/ 249743 h 290432"/>
                  <a:gd name="connsiteX2" fmla="*/ 417 w 147987"/>
                  <a:gd name="connsiteY2" fmla="*/ 249743 h 290432"/>
                  <a:gd name="connsiteX3" fmla="*/ 138704 w 147987"/>
                  <a:gd name="connsiteY3" fmla="*/ 2654 h 290432"/>
                  <a:gd name="connsiteX4" fmla="*/ 138704 w 147987"/>
                  <a:gd name="connsiteY4" fmla="*/ 2654 h 290432"/>
                  <a:gd name="connsiteX5" fmla="*/ 142537 w 147987"/>
                  <a:gd name="connsiteY5" fmla="*/ 0 h 290432"/>
                  <a:gd name="connsiteX6" fmla="*/ 143127 w 147987"/>
                  <a:gd name="connsiteY6" fmla="*/ 4423 h 290432"/>
                  <a:gd name="connsiteX7" fmla="*/ 147845 w 147987"/>
                  <a:gd name="connsiteY7" fmla="*/ 78726 h 290432"/>
                  <a:gd name="connsiteX8" fmla="*/ 147845 w 147987"/>
                  <a:gd name="connsiteY8" fmla="*/ 78726 h 290432"/>
                  <a:gd name="connsiteX9" fmla="*/ 3071 w 147987"/>
                  <a:gd name="connsiteY9" fmla="*/ 290433 h 290432"/>
                  <a:gd name="connsiteX10" fmla="*/ 3071 w 147987"/>
                  <a:gd name="connsiteY10" fmla="*/ 290433 h 290432"/>
                  <a:gd name="connsiteX11" fmla="*/ 122 w 147987"/>
                  <a:gd name="connsiteY11" fmla="*/ 290433 h 290432"/>
                  <a:gd name="connsiteX12" fmla="*/ 122 w 147987"/>
                  <a:gd name="connsiteY12" fmla="*/ 287779 h 290432"/>
                  <a:gd name="connsiteX13" fmla="*/ 122 w 147987"/>
                  <a:gd name="connsiteY13" fmla="*/ 287779 h 290432"/>
                  <a:gd name="connsiteX14" fmla="*/ 2776 w 147987"/>
                  <a:gd name="connsiteY14" fmla="*/ 287779 h 290432"/>
                  <a:gd name="connsiteX15" fmla="*/ 5430 w 147987"/>
                  <a:gd name="connsiteY15" fmla="*/ 287779 h 290432"/>
                  <a:gd name="connsiteX16" fmla="*/ 2776 w 147987"/>
                  <a:gd name="connsiteY16" fmla="*/ 287779 h 290432"/>
                  <a:gd name="connsiteX17" fmla="*/ 2776 w 147987"/>
                  <a:gd name="connsiteY17" fmla="*/ 287779 h 29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7987" h="290432">
                    <a:moveTo>
                      <a:pt x="122" y="287779"/>
                    </a:moveTo>
                    <a:cubicBezTo>
                      <a:pt x="-173" y="274511"/>
                      <a:pt x="122" y="261832"/>
                      <a:pt x="417" y="249743"/>
                    </a:cubicBezTo>
                    <a:lnTo>
                      <a:pt x="417" y="249743"/>
                    </a:lnTo>
                    <a:cubicBezTo>
                      <a:pt x="4250" y="137992"/>
                      <a:pt x="38453" y="75188"/>
                      <a:pt x="138704" y="2654"/>
                    </a:cubicBezTo>
                    <a:lnTo>
                      <a:pt x="138704" y="2654"/>
                    </a:lnTo>
                    <a:lnTo>
                      <a:pt x="142537" y="0"/>
                    </a:lnTo>
                    <a:lnTo>
                      <a:pt x="143127" y="4423"/>
                    </a:lnTo>
                    <a:cubicBezTo>
                      <a:pt x="147255" y="30370"/>
                      <a:pt x="148435" y="55138"/>
                      <a:pt x="147845" y="78726"/>
                    </a:cubicBezTo>
                    <a:lnTo>
                      <a:pt x="147845" y="78726"/>
                    </a:lnTo>
                    <a:cubicBezTo>
                      <a:pt x="143422" y="202271"/>
                      <a:pt x="77374" y="288958"/>
                      <a:pt x="3071" y="290433"/>
                    </a:cubicBezTo>
                    <a:lnTo>
                      <a:pt x="3071" y="290433"/>
                    </a:lnTo>
                    <a:lnTo>
                      <a:pt x="122" y="290433"/>
                    </a:lnTo>
                    <a:lnTo>
                      <a:pt x="122" y="287779"/>
                    </a:lnTo>
                    <a:lnTo>
                      <a:pt x="122" y="287779"/>
                    </a:lnTo>
                    <a:close/>
                    <a:moveTo>
                      <a:pt x="2776" y="287779"/>
                    </a:moveTo>
                    <a:lnTo>
                      <a:pt x="5430" y="287779"/>
                    </a:lnTo>
                    <a:lnTo>
                      <a:pt x="2776" y="287779"/>
                    </a:lnTo>
                    <a:lnTo>
                      <a:pt x="2776" y="28777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爱设计-3-13">
                <a:extLst>
                  <a:ext uri="{FF2B5EF4-FFF2-40B4-BE49-F238E27FC236}">
                    <a16:creationId xmlns:a16="http://schemas.microsoft.com/office/drawing/2014/main" id="{E0B18206-DD99-2D8A-E7C5-3BD530465919}"/>
                  </a:ext>
                </a:extLst>
              </p:cNvPr>
              <p:cNvSpPr/>
              <p:nvPr/>
            </p:nvSpPr>
            <p:spPr>
              <a:xfrm>
                <a:off x="4753785" y="3243830"/>
                <a:ext cx="144409" cy="292496"/>
              </a:xfrm>
              <a:custGeom>
                <a:avLst/>
                <a:gdLst>
                  <a:gd name="connsiteX0" fmla="*/ 143921 w 144409"/>
                  <a:gd name="connsiteY0" fmla="*/ 289843 h 292496"/>
                  <a:gd name="connsiteX1" fmla="*/ 143921 w 144409"/>
                  <a:gd name="connsiteY1" fmla="*/ 292497 h 292496"/>
                  <a:gd name="connsiteX2" fmla="*/ 141267 w 144409"/>
                  <a:gd name="connsiteY2" fmla="*/ 292497 h 292496"/>
                  <a:gd name="connsiteX3" fmla="*/ 141267 w 144409"/>
                  <a:gd name="connsiteY3" fmla="*/ 292497 h 292496"/>
                  <a:gd name="connsiteX4" fmla="*/ 31 w 144409"/>
                  <a:gd name="connsiteY4" fmla="*/ 78726 h 292496"/>
                  <a:gd name="connsiteX5" fmla="*/ 31 w 144409"/>
                  <a:gd name="connsiteY5" fmla="*/ 78726 h 292496"/>
                  <a:gd name="connsiteX6" fmla="*/ 5928 w 144409"/>
                  <a:gd name="connsiteY6" fmla="*/ 4423 h 292496"/>
                  <a:gd name="connsiteX7" fmla="*/ 6813 w 144409"/>
                  <a:gd name="connsiteY7" fmla="*/ 0 h 292496"/>
                  <a:gd name="connsiteX8" fmla="*/ 10351 w 144409"/>
                  <a:gd name="connsiteY8" fmla="*/ 2654 h 292496"/>
                  <a:gd name="connsiteX9" fmla="*/ 10351 w 144409"/>
                  <a:gd name="connsiteY9" fmla="*/ 2654 h 292496"/>
                  <a:gd name="connsiteX10" fmla="*/ 144216 w 144409"/>
                  <a:gd name="connsiteY10" fmla="*/ 251807 h 292496"/>
                  <a:gd name="connsiteX11" fmla="*/ 144216 w 144409"/>
                  <a:gd name="connsiteY11" fmla="*/ 251807 h 292496"/>
                  <a:gd name="connsiteX12" fmla="*/ 143921 w 144409"/>
                  <a:gd name="connsiteY12" fmla="*/ 289843 h 292496"/>
                  <a:gd name="connsiteX13" fmla="*/ 143921 w 144409"/>
                  <a:gd name="connsiteY13" fmla="*/ 289843 h 292496"/>
                  <a:gd name="connsiteX14" fmla="*/ 141267 w 144409"/>
                  <a:gd name="connsiteY14" fmla="*/ 289548 h 292496"/>
                  <a:gd name="connsiteX15" fmla="*/ 138613 w 144409"/>
                  <a:gd name="connsiteY15" fmla="*/ 289548 h 292496"/>
                  <a:gd name="connsiteX16" fmla="*/ 141267 w 144409"/>
                  <a:gd name="connsiteY16" fmla="*/ 289548 h 292496"/>
                  <a:gd name="connsiteX17" fmla="*/ 141267 w 144409"/>
                  <a:gd name="connsiteY17" fmla="*/ 289548 h 29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4409" h="292496">
                    <a:moveTo>
                      <a:pt x="143921" y="289843"/>
                    </a:moveTo>
                    <a:lnTo>
                      <a:pt x="143921" y="292497"/>
                    </a:lnTo>
                    <a:lnTo>
                      <a:pt x="141267" y="292497"/>
                    </a:lnTo>
                    <a:lnTo>
                      <a:pt x="141267" y="292497"/>
                    </a:lnTo>
                    <a:cubicBezTo>
                      <a:pt x="66964" y="289843"/>
                      <a:pt x="2390" y="201976"/>
                      <a:pt x="31" y="78726"/>
                    </a:cubicBezTo>
                    <a:lnTo>
                      <a:pt x="31" y="78726"/>
                    </a:lnTo>
                    <a:cubicBezTo>
                      <a:pt x="-264" y="55138"/>
                      <a:pt x="1506" y="30370"/>
                      <a:pt x="5928" y="4423"/>
                    </a:cubicBezTo>
                    <a:lnTo>
                      <a:pt x="6813" y="0"/>
                    </a:lnTo>
                    <a:lnTo>
                      <a:pt x="10351" y="2654"/>
                    </a:lnTo>
                    <a:lnTo>
                      <a:pt x="10351" y="2654"/>
                    </a:lnTo>
                    <a:cubicBezTo>
                      <a:pt x="109423" y="76662"/>
                      <a:pt x="142446" y="139762"/>
                      <a:pt x="144216" y="251807"/>
                    </a:cubicBezTo>
                    <a:lnTo>
                      <a:pt x="144216" y="251807"/>
                    </a:lnTo>
                    <a:cubicBezTo>
                      <a:pt x="144510" y="263896"/>
                      <a:pt x="144510" y="276574"/>
                      <a:pt x="143921" y="289843"/>
                    </a:cubicBezTo>
                    <a:lnTo>
                      <a:pt x="143921" y="289843"/>
                    </a:lnTo>
                    <a:close/>
                    <a:moveTo>
                      <a:pt x="141267" y="289548"/>
                    </a:moveTo>
                    <a:lnTo>
                      <a:pt x="138613" y="289548"/>
                    </a:lnTo>
                    <a:lnTo>
                      <a:pt x="141267" y="289548"/>
                    </a:lnTo>
                    <a:lnTo>
                      <a:pt x="141267" y="28954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爱设计-3-14">
                <a:extLst>
                  <a:ext uri="{FF2B5EF4-FFF2-40B4-BE49-F238E27FC236}">
                    <a16:creationId xmlns:a16="http://schemas.microsoft.com/office/drawing/2014/main" id="{5EB1D2F0-06C5-3C01-BCD0-1A7B7831F3C4}"/>
                  </a:ext>
                </a:extLst>
              </p:cNvPr>
              <p:cNvSpPr/>
              <p:nvPr/>
            </p:nvSpPr>
            <p:spPr>
              <a:xfrm>
                <a:off x="4976433" y="3034778"/>
                <a:ext cx="225859" cy="230595"/>
              </a:xfrm>
              <a:custGeom>
                <a:avLst/>
                <a:gdLst>
                  <a:gd name="connsiteX0" fmla="*/ 885 w 225859"/>
                  <a:gd name="connsiteY0" fmla="*/ 222616 h 230595"/>
                  <a:gd name="connsiteX1" fmla="*/ 13563 w 225859"/>
                  <a:gd name="connsiteY1" fmla="*/ 187528 h 230595"/>
                  <a:gd name="connsiteX2" fmla="*/ 13563 w 225859"/>
                  <a:gd name="connsiteY2" fmla="*/ 187528 h 230595"/>
                  <a:gd name="connsiteX3" fmla="*/ 221437 w 225859"/>
                  <a:gd name="connsiteY3" fmla="*/ 1474 h 230595"/>
                  <a:gd name="connsiteX4" fmla="*/ 221437 w 225859"/>
                  <a:gd name="connsiteY4" fmla="*/ 1474 h 230595"/>
                  <a:gd name="connsiteX5" fmla="*/ 225860 w 225859"/>
                  <a:gd name="connsiteY5" fmla="*/ 0 h 230595"/>
                  <a:gd name="connsiteX6" fmla="*/ 224975 w 225859"/>
                  <a:gd name="connsiteY6" fmla="*/ 4423 h 230595"/>
                  <a:gd name="connsiteX7" fmla="*/ 205219 w 225859"/>
                  <a:gd name="connsiteY7" fmla="*/ 74893 h 230595"/>
                  <a:gd name="connsiteX8" fmla="*/ 205219 w 225859"/>
                  <a:gd name="connsiteY8" fmla="*/ 74893 h 230595"/>
                  <a:gd name="connsiteX9" fmla="*/ 2654 w 225859"/>
                  <a:gd name="connsiteY9" fmla="*/ 226154 h 230595"/>
                  <a:gd name="connsiteX10" fmla="*/ 2654 w 225859"/>
                  <a:gd name="connsiteY10" fmla="*/ 226154 h 230595"/>
                  <a:gd name="connsiteX11" fmla="*/ 0 w 225859"/>
                  <a:gd name="connsiteY11" fmla="*/ 225270 h 230595"/>
                  <a:gd name="connsiteX12" fmla="*/ 885 w 225859"/>
                  <a:gd name="connsiteY12" fmla="*/ 222616 h 230595"/>
                  <a:gd name="connsiteX13" fmla="*/ 885 w 225859"/>
                  <a:gd name="connsiteY13" fmla="*/ 222616 h 230595"/>
                  <a:gd name="connsiteX14" fmla="*/ 3243 w 225859"/>
                  <a:gd name="connsiteY14" fmla="*/ 223500 h 230595"/>
                  <a:gd name="connsiteX15" fmla="*/ 5897 w 225859"/>
                  <a:gd name="connsiteY15" fmla="*/ 224385 h 230595"/>
                  <a:gd name="connsiteX16" fmla="*/ 3243 w 225859"/>
                  <a:gd name="connsiteY16" fmla="*/ 223500 h 230595"/>
                  <a:gd name="connsiteX17" fmla="*/ 3243 w 225859"/>
                  <a:gd name="connsiteY17" fmla="*/ 223500 h 23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5859" h="230595">
                    <a:moveTo>
                      <a:pt x="885" y="222616"/>
                    </a:moveTo>
                    <a:cubicBezTo>
                      <a:pt x="5012" y="210232"/>
                      <a:pt x="9140" y="198438"/>
                      <a:pt x="13563" y="187528"/>
                    </a:cubicBezTo>
                    <a:lnTo>
                      <a:pt x="13563" y="187528"/>
                    </a:lnTo>
                    <a:cubicBezTo>
                      <a:pt x="53074" y="84918"/>
                      <a:pt x="104969" y="37447"/>
                      <a:pt x="221437" y="1474"/>
                    </a:cubicBezTo>
                    <a:lnTo>
                      <a:pt x="221437" y="1474"/>
                    </a:lnTo>
                    <a:lnTo>
                      <a:pt x="225860" y="0"/>
                    </a:lnTo>
                    <a:lnTo>
                      <a:pt x="224975" y="4423"/>
                    </a:lnTo>
                    <a:cubicBezTo>
                      <a:pt x="220257" y="29780"/>
                      <a:pt x="213770" y="53074"/>
                      <a:pt x="205219" y="74893"/>
                    </a:cubicBezTo>
                    <a:lnTo>
                      <a:pt x="205219" y="74893"/>
                    </a:lnTo>
                    <a:cubicBezTo>
                      <a:pt x="161286" y="188118"/>
                      <a:pt x="71945" y="247974"/>
                      <a:pt x="2654" y="226154"/>
                    </a:cubicBezTo>
                    <a:lnTo>
                      <a:pt x="2654" y="226154"/>
                    </a:lnTo>
                    <a:lnTo>
                      <a:pt x="0" y="225270"/>
                    </a:lnTo>
                    <a:lnTo>
                      <a:pt x="885" y="222616"/>
                    </a:lnTo>
                    <a:lnTo>
                      <a:pt x="885" y="222616"/>
                    </a:lnTo>
                    <a:close/>
                    <a:moveTo>
                      <a:pt x="3243" y="223500"/>
                    </a:moveTo>
                    <a:lnTo>
                      <a:pt x="5897" y="224385"/>
                    </a:lnTo>
                    <a:lnTo>
                      <a:pt x="3243" y="223500"/>
                    </a:lnTo>
                    <a:lnTo>
                      <a:pt x="3243" y="223500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爱设计-3-15">
                <a:extLst>
                  <a:ext uri="{FF2B5EF4-FFF2-40B4-BE49-F238E27FC236}">
                    <a16:creationId xmlns:a16="http://schemas.microsoft.com/office/drawing/2014/main" id="{E7452161-33DC-E62C-C683-BA285B069448}"/>
                  </a:ext>
                </a:extLst>
              </p:cNvPr>
              <p:cNvSpPr/>
              <p:nvPr/>
            </p:nvSpPr>
            <p:spPr>
              <a:xfrm>
                <a:off x="4838210" y="2926860"/>
                <a:ext cx="113315" cy="314021"/>
              </a:xfrm>
              <a:custGeom>
                <a:avLst/>
                <a:gdLst>
                  <a:gd name="connsiteX0" fmla="*/ 81610 w 113315"/>
                  <a:gd name="connsiteY0" fmla="*/ 311368 h 314021"/>
                  <a:gd name="connsiteX1" fmla="*/ 80726 w 113315"/>
                  <a:gd name="connsiteY1" fmla="*/ 314021 h 314021"/>
                  <a:gd name="connsiteX2" fmla="*/ 78072 w 113315"/>
                  <a:gd name="connsiteY2" fmla="*/ 313137 h 314021"/>
                  <a:gd name="connsiteX3" fmla="*/ 78072 w 113315"/>
                  <a:gd name="connsiteY3" fmla="*/ 313137 h 314021"/>
                  <a:gd name="connsiteX4" fmla="*/ 16152 w 113315"/>
                  <a:gd name="connsiteY4" fmla="*/ 70765 h 314021"/>
                  <a:gd name="connsiteX5" fmla="*/ 16152 w 113315"/>
                  <a:gd name="connsiteY5" fmla="*/ 70765 h 314021"/>
                  <a:gd name="connsiteX6" fmla="*/ 45638 w 113315"/>
                  <a:gd name="connsiteY6" fmla="*/ 3833 h 314021"/>
                  <a:gd name="connsiteX7" fmla="*/ 47702 w 113315"/>
                  <a:gd name="connsiteY7" fmla="*/ 0 h 314021"/>
                  <a:gd name="connsiteX8" fmla="*/ 50356 w 113315"/>
                  <a:gd name="connsiteY8" fmla="*/ 3833 h 314021"/>
                  <a:gd name="connsiteX9" fmla="*/ 50356 w 113315"/>
                  <a:gd name="connsiteY9" fmla="*/ 3833 h 314021"/>
                  <a:gd name="connsiteX10" fmla="*/ 94289 w 113315"/>
                  <a:gd name="connsiteY10" fmla="*/ 276575 h 314021"/>
                  <a:gd name="connsiteX11" fmla="*/ 94289 w 113315"/>
                  <a:gd name="connsiteY11" fmla="*/ 276575 h 314021"/>
                  <a:gd name="connsiteX12" fmla="*/ 81610 w 113315"/>
                  <a:gd name="connsiteY12" fmla="*/ 311368 h 314021"/>
                  <a:gd name="connsiteX13" fmla="*/ 81610 w 113315"/>
                  <a:gd name="connsiteY13" fmla="*/ 311368 h 314021"/>
                  <a:gd name="connsiteX14" fmla="*/ 79251 w 113315"/>
                  <a:gd name="connsiteY14" fmla="*/ 310188 h 314021"/>
                  <a:gd name="connsiteX15" fmla="*/ 76598 w 113315"/>
                  <a:gd name="connsiteY15" fmla="*/ 309304 h 314021"/>
                  <a:gd name="connsiteX16" fmla="*/ 79251 w 113315"/>
                  <a:gd name="connsiteY16" fmla="*/ 310188 h 314021"/>
                  <a:gd name="connsiteX17" fmla="*/ 79251 w 113315"/>
                  <a:gd name="connsiteY17" fmla="*/ 310188 h 31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3315" h="314021">
                    <a:moveTo>
                      <a:pt x="81610" y="311368"/>
                    </a:moveTo>
                    <a:lnTo>
                      <a:pt x="80726" y="314021"/>
                    </a:lnTo>
                    <a:lnTo>
                      <a:pt x="78072" y="313137"/>
                    </a:lnTo>
                    <a:lnTo>
                      <a:pt x="78072" y="313137"/>
                    </a:lnTo>
                    <a:cubicBezTo>
                      <a:pt x="9960" y="287779"/>
                      <a:pt x="-21589" y="186054"/>
                      <a:pt x="16152" y="70765"/>
                    </a:cubicBezTo>
                    <a:lnTo>
                      <a:pt x="16152" y="70765"/>
                    </a:lnTo>
                    <a:cubicBezTo>
                      <a:pt x="23229" y="48651"/>
                      <a:pt x="32959" y="26242"/>
                      <a:pt x="45638" y="3833"/>
                    </a:cubicBezTo>
                    <a:lnTo>
                      <a:pt x="47702" y="0"/>
                    </a:lnTo>
                    <a:lnTo>
                      <a:pt x="50356" y="3833"/>
                    </a:lnTo>
                    <a:lnTo>
                      <a:pt x="50356" y="3833"/>
                    </a:lnTo>
                    <a:cubicBezTo>
                      <a:pt x="118172" y="103494"/>
                      <a:pt x="128492" y="172196"/>
                      <a:pt x="94289" y="276575"/>
                    </a:cubicBezTo>
                    <a:lnTo>
                      <a:pt x="94289" y="276575"/>
                    </a:lnTo>
                    <a:cubicBezTo>
                      <a:pt x="90751" y="287189"/>
                      <a:pt x="86328" y="298984"/>
                      <a:pt x="81610" y="311368"/>
                    </a:cubicBezTo>
                    <a:lnTo>
                      <a:pt x="81610" y="311368"/>
                    </a:lnTo>
                    <a:close/>
                    <a:moveTo>
                      <a:pt x="79251" y="310188"/>
                    </a:moveTo>
                    <a:lnTo>
                      <a:pt x="76598" y="309304"/>
                    </a:lnTo>
                    <a:lnTo>
                      <a:pt x="79251" y="310188"/>
                    </a:lnTo>
                    <a:lnTo>
                      <a:pt x="79251" y="31018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爱设计-3-16">
                <a:extLst>
                  <a:ext uri="{FF2B5EF4-FFF2-40B4-BE49-F238E27FC236}">
                    <a16:creationId xmlns:a16="http://schemas.microsoft.com/office/drawing/2014/main" id="{6157D99D-B0B1-FDB9-9EC7-E04C912D4068}"/>
                  </a:ext>
                </a:extLst>
              </p:cNvPr>
              <p:cNvSpPr/>
              <p:nvPr/>
            </p:nvSpPr>
            <p:spPr>
              <a:xfrm>
                <a:off x="5059877" y="2847544"/>
                <a:ext cx="263895" cy="183384"/>
              </a:xfrm>
              <a:custGeom>
                <a:avLst/>
                <a:gdLst>
                  <a:gd name="connsiteX0" fmla="*/ 1474 w 263895"/>
                  <a:gd name="connsiteY0" fmla="*/ 166888 h 183384"/>
                  <a:gd name="connsiteX1" fmla="*/ 20935 w 263895"/>
                  <a:gd name="connsiteY1" fmla="*/ 135634 h 183384"/>
                  <a:gd name="connsiteX2" fmla="*/ 20935 w 263895"/>
                  <a:gd name="connsiteY2" fmla="*/ 135634 h 183384"/>
                  <a:gd name="connsiteX3" fmla="*/ 259473 w 263895"/>
                  <a:gd name="connsiteY3" fmla="*/ 295 h 183384"/>
                  <a:gd name="connsiteX4" fmla="*/ 259473 w 263895"/>
                  <a:gd name="connsiteY4" fmla="*/ 295 h 183384"/>
                  <a:gd name="connsiteX5" fmla="*/ 263896 w 263895"/>
                  <a:gd name="connsiteY5" fmla="*/ 0 h 183384"/>
                  <a:gd name="connsiteX6" fmla="*/ 262127 w 263895"/>
                  <a:gd name="connsiteY6" fmla="*/ 4128 h 183384"/>
                  <a:gd name="connsiteX7" fmla="*/ 228218 w 263895"/>
                  <a:gd name="connsiteY7" fmla="*/ 67522 h 183384"/>
                  <a:gd name="connsiteX8" fmla="*/ 228218 w 263895"/>
                  <a:gd name="connsiteY8" fmla="*/ 67522 h 183384"/>
                  <a:gd name="connsiteX9" fmla="*/ 2359 w 263895"/>
                  <a:gd name="connsiteY9" fmla="*/ 170721 h 183384"/>
                  <a:gd name="connsiteX10" fmla="*/ 2359 w 263895"/>
                  <a:gd name="connsiteY10" fmla="*/ 170721 h 183384"/>
                  <a:gd name="connsiteX11" fmla="*/ 0 w 263895"/>
                  <a:gd name="connsiteY11" fmla="*/ 169247 h 183384"/>
                  <a:gd name="connsiteX12" fmla="*/ 1474 w 263895"/>
                  <a:gd name="connsiteY12" fmla="*/ 166888 h 183384"/>
                  <a:gd name="connsiteX13" fmla="*/ 1474 w 263895"/>
                  <a:gd name="connsiteY13" fmla="*/ 166888 h 183384"/>
                  <a:gd name="connsiteX14" fmla="*/ 3833 w 263895"/>
                  <a:gd name="connsiteY14" fmla="*/ 168068 h 183384"/>
                  <a:gd name="connsiteX15" fmla="*/ 6192 w 263895"/>
                  <a:gd name="connsiteY15" fmla="*/ 169247 h 183384"/>
                  <a:gd name="connsiteX16" fmla="*/ 3833 w 263895"/>
                  <a:gd name="connsiteY16" fmla="*/ 168068 h 183384"/>
                  <a:gd name="connsiteX17" fmla="*/ 3833 w 263895"/>
                  <a:gd name="connsiteY17" fmla="*/ 168068 h 18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3895" h="183384">
                    <a:moveTo>
                      <a:pt x="1474" y="166888"/>
                    </a:moveTo>
                    <a:cubicBezTo>
                      <a:pt x="7961" y="155979"/>
                      <a:pt x="14448" y="145364"/>
                      <a:pt x="20935" y="135634"/>
                    </a:cubicBezTo>
                    <a:lnTo>
                      <a:pt x="20935" y="135634"/>
                    </a:lnTo>
                    <a:cubicBezTo>
                      <a:pt x="80790" y="45408"/>
                      <a:pt x="140351" y="10615"/>
                      <a:pt x="259473" y="295"/>
                    </a:cubicBezTo>
                    <a:lnTo>
                      <a:pt x="259473" y="295"/>
                    </a:lnTo>
                    <a:lnTo>
                      <a:pt x="263896" y="0"/>
                    </a:lnTo>
                    <a:lnTo>
                      <a:pt x="262127" y="4128"/>
                    </a:lnTo>
                    <a:cubicBezTo>
                      <a:pt x="252396" y="27422"/>
                      <a:pt x="240897" y="48651"/>
                      <a:pt x="228218" y="67522"/>
                    </a:cubicBezTo>
                    <a:lnTo>
                      <a:pt x="228218" y="67522"/>
                    </a:lnTo>
                    <a:cubicBezTo>
                      <a:pt x="162171" y="166888"/>
                      <a:pt x="63984" y="205809"/>
                      <a:pt x="2359" y="170721"/>
                    </a:cubicBezTo>
                    <a:lnTo>
                      <a:pt x="2359" y="170721"/>
                    </a:lnTo>
                    <a:lnTo>
                      <a:pt x="0" y="169247"/>
                    </a:lnTo>
                    <a:lnTo>
                      <a:pt x="1474" y="166888"/>
                    </a:lnTo>
                    <a:lnTo>
                      <a:pt x="1474" y="166888"/>
                    </a:lnTo>
                    <a:close/>
                    <a:moveTo>
                      <a:pt x="3833" y="168068"/>
                    </a:moveTo>
                    <a:lnTo>
                      <a:pt x="6192" y="169247"/>
                    </a:lnTo>
                    <a:lnTo>
                      <a:pt x="3833" y="168068"/>
                    </a:lnTo>
                    <a:lnTo>
                      <a:pt x="3833" y="16806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爱设计-3-17">
                <a:extLst>
                  <a:ext uri="{FF2B5EF4-FFF2-40B4-BE49-F238E27FC236}">
                    <a16:creationId xmlns:a16="http://schemas.microsoft.com/office/drawing/2014/main" id="{BDFFD225-5ECE-0990-B5B1-09557BC0A730}"/>
                  </a:ext>
                </a:extLst>
              </p:cNvPr>
              <p:cNvSpPr/>
              <p:nvPr/>
            </p:nvSpPr>
            <p:spPr>
              <a:xfrm>
                <a:off x="4957645" y="2678592"/>
                <a:ext cx="118262" cy="307534"/>
              </a:xfrm>
              <a:custGeom>
                <a:avLst/>
                <a:gdLst>
                  <a:gd name="connsiteX0" fmla="*/ 52991 w 118262"/>
                  <a:gd name="connsiteY0" fmla="*/ 305470 h 307534"/>
                  <a:gd name="connsiteX1" fmla="*/ 51517 w 118262"/>
                  <a:gd name="connsiteY1" fmla="*/ 307534 h 307534"/>
                  <a:gd name="connsiteX2" fmla="*/ 49158 w 118262"/>
                  <a:gd name="connsiteY2" fmla="*/ 306060 h 307534"/>
                  <a:gd name="connsiteX3" fmla="*/ 49158 w 118262"/>
                  <a:gd name="connsiteY3" fmla="*/ 306060 h 307534"/>
                  <a:gd name="connsiteX4" fmla="*/ 41492 w 118262"/>
                  <a:gd name="connsiteY4" fmla="*/ 61330 h 307534"/>
                  <a:gd name="connsiteX5" fmla="*/ 41492 w 118262"/>
                  <a:gd name="connsiteY5" fmla="*/ 61330 h 307534"/>
                  <a:gd name="connsiteX6" fmla="*/ 83951 w 118262"/>
                  <a:gd name="connsiteY6" fmla="*/ 3243 h 307534"/>
                  <a:gd name="connsiteX7" fmla="*/ 86899 w 118262"/>
                  <a:gd name="connsiteY7" fmla="*/ 0 h 307534"/>
                  <a:gd name="connsiteX8" fmla="*/ 88668 w 118262"/>
                  <a:gd name="connsiteY8" fmla="*/ 4128 h 307534"/>
                  <a:gd name="connsiteX9" fmla="*/ 88668 w 118262"/>
                  <a:gd name="connsiteY9" fmla="*/ 4128 h 307534"/>
                  <a:gd name="connsiteX10" fmla="*/ 72746 w 118262"/>
                  <a:gd name="connsiteY10" fmla="*/ 274216 h 307534"/>
                  <a:gd name="connsiteX11" fmla="*/ 72746 w 118262"/>
                  <a:gd name="connsiteY11" fmla="*/ 274216 h 307534"/>
                  <a:gd name="connsiteX12" fmla="*/ 52991 w 118262"/>
                  <a:gd name="connsiteY12" fmla="*/ 305470 h 307534"/>
                  <a:gd name="connsiteX13" fmla="*/ 52991 w 118262"/>
                  <a:gd name="connsiteY13" fmla="*/ 305470 h 307534"/>
                  <a:gd name="connsiteX14" fmla="*/ 50632 w 118262"/>
                  <a:gd name="connsiteY14" fmla="*/ 303996 h 307534"/>
                  <a:gd name="connsiteX15" fmla="*/ 48568 w 118262"/>
                  <a:gd name="connsiteY15" fmla="*/ 302522 h 307534"/>
                  <a:gd name="connsiteX16" fmla="*/ 50632 w 118262"/>
                  <a:gd name="connsiteY16" fmla="*/ 303996 h 307534"/>
                  <a:gd name="connsiteX17" fmla="*/ 50632 w 118262"/>
                  <a:gd name="connsiteY17" fmla="*/ 303996 h 307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8262" h="307534">
                    <a:moveTo>
                      <a:pt x="52991" y="305470"/>
                    </a:moveTo>
                    <a:lnTo>
                      <a:pt x="51517" y="307534"/>
                    </a:lnTo>
                    <a:lnTo>
                      <a:pt x="49158" y="306060"/>
                    </a:lnTo>
                    <a:lnTo>
                      <a:pt x="49158" y="306060"/>
                    </a:lnTo>
                    <a:cubicBezTo>
                      <a:pt x="-10403" y="267729"/>
                      <a:pt x="-19249" y="163940"/>
                      <a:pt x="41492" y="61330"/>
                    </a:cubicBezTo>
                    <a:lnTo>
                      <a:pt x="41492" y="61330"/>
                    </a:lnTo>
                    <a:cubicBezTo>
                      <a:pt x="52991" y="41870"/>
                      <a:pt x="67144" y="22114"/>
                      <a:pt x="83951" y="3243"/>
                    </a:cubicBezTo>
                    <a:lnTo>
                      <a:pt x="86899" y="0"/>
                    </a:lnTo>
                    <a:lnTo>
                      <a:pt x="88668" y="4128"/>
                    </a:lnTo>
                    <a:lnTo>
                      <a:pt x="88668" y="4128"/>
                    </a:lnTo>
                    <a:cubicBezTo>
                      <a:pt x="132602" y="113225"/>
                      <a:pt x="127884" y="181336"/>
                      <a:pt x="72746" y="274216"/>
                    </a:cubicBezTo>
                    <a:lnTo>
                      <a:pt x="72746" y="274216"/>
                    </a:lnTo>
                    <a:cubicBezTo>
                      <a:pt x="66554" y="284241"/>
                      <a:pt x="60067" y="294561"/>
                      <a:pt x="52991" y="305470"/>
                    </a:cubicBezTo>
                    <a:lnTo>
                      <a:pt x="52991" y="305470"/>
                    </a:lnTo>
                    <a:close/>
                    <a:moveTo>
                      <a:pt x="50632" y="303996"/>
                    </a:moveTo>
                    <a:lnTo>
                      <a:pt x="48568" y="302522"/>
                    </a:lnTo>
                    <a:lnTo>
                      <a:pt x="50632" y="303996"/>
                    </a:lnTo>
                    <a:lnTo>
                      <a:pt x="50632" y="303996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爱设计-3-18">
                <a:extLst>
                  <a:ext uri="{FF2B5EF4-FFF2-40B4-BE49-F238E27FC236}">
                    <a16:creationId xmlns:a16="http://schemas.microsoft.com/office/drawing/2014/main" id="{2D09BE91-F3A6-1047-85FD-30ADA8E0FF9E}"/>
                  </a:ext>
                </a:extLst>
              </p:cNvPr>
              <p:cNvSpPr/>
              <p:nvPr/>
            </p:nvSpPr>
            <p:spPr>
              <a:xfrm>
                <a:off x="5188434" y="2681845"/>
                <a:ext cx="286599" cy="142298"/>
              </a:xfrm>
              <a:custGeom>
                <a:avLst/>
                <a:gdLst>
                  <a:gd name="connsiteX0" fmla="*/ 1474 w 286599"/>
                  <a:gd name="connsiteY0" fmla="*/ 114394 h 142298"/>
                  <a:gd name="connsiteX1" fmla="*/ 26242 w 286599"/>
                  <a:gd name="connsiteY1" fmla="*/ 88152 h 142298"/>
                  <a:gd name="connsiteX2" fmla="*/ 26242 w 286599"/>
                  <a:gd name="connsiteY2" fmla="*/ 88152 h 142298"/>
                  <a:gd name="connsiteX3" fmla="*/ 282177 w 286599"/>
                  <a:gd name="connsiteY3" fmla="*/ 3234 h 142298"/>
                  <a:gd name="connsiteX4" fmla="*/ 282177 w 286599"/>
                  <a:gd name="connsiteY4" fmla="*/ 3234 h 142298"/>
                  <a:gd name="connsiteX5" fmla="*/ 286600 w 286599"/>
                  <a:gd name="connsiteY5" fmla="*/ 3824 h 142298"/>
                  <a:gd name="connsiteX6" fmla="*/ 284241 w 286599"/>
                  <a:gd name="connsiteY6" fmla="*/ 7362 h 142298"/>
                  <a:gd name="connsiteX7" fmla="*/ 239423 w 286599"/>
                  <a:gd name="connsiteY7" fmla="*/ 61910 h 142298"/>
                  <a:gd name="connsiteX8" fmla="*/ 239423 w 286599"/>
                  <a:gd name="connsiteY8" fmla="*/ 61910 h 142298"/>
                  <a:gd name="connsiteX9" fmla="*/ 2064 w 286599"/>
                  <a:gd name="connsiteY9" fmla="*/ 118228 h 142298"/>
                  <a:gd name="connsiteX10" fmla="*/ 2064 w 286599"/>
                  <a:gd name="connsiteY10" fmla="*/ 118228 h 142298"/>
                  <a:gd name="connsiteX11" fmla="*/ 0 w 286599"/>
                  <a:gd name="connsiteY11" fmla="*/ 116458 h 142298"/>
                  <a:gd name="connsiteX12" fmla="*/ 1474 w 286599"/>
                  <a:gd name="connsiteY12" fmla="*/ 114394 h 142298"/>
                  <a:gd name="connsiteX13" fmla="*/ 1474 w 286599"/>
                  <a:gd name="connsiteY13" fmla="*/ 114394 h 142298"/>
                  <a:gd name="connsiteX14" fmla="*/ 3243 w 286599"/>
                  <a:gd name="connsiteY14" fmla="*/ 116164 h 142298"/>
                  <a:gd name="connsiteX15" fmla="*/ 5307 w 286599"/>
                  <a:gd name="connsiteY15" fmla="*/ 117933 h 142298"/>
                  <a:gd name="connsiteX16" fmla="*/ 3243 w 286599"/>
                  <a:gd name="connsiteY16" fmla="*/ 116164 h 142298"/>
                  <a:gd name="connsiteX17" fmla="*/ 3243 w 286599"/>
                  <a:gd name="connsiteY17" fmla="*/ 116164 h 142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6599" h="142298">
                    <a:moveTo>
                      <a:pt x="1474" y="114394"/>
                    </a:moveTo>
                    <a:cubicBezTo>
                      <a:pt x="10025" y="104959"/>
                      <a:pt x="18281" y="96408"/>
                      <a:pt x="26242" y="88152"/>
                    </a:cubicBezTo>
                    <a:lnTo>
                      <a:pt x="26242" y="88152"/>
                    </a:lnTo>
                    <a:cubicBezTo>
                      <a:pt x="101430" y="12964"/>
                      <a:pt x="165709" y="-9150"/>
                      <a:pt x="282177" y="3234"/>
                    </a:cubicBezTo>
                    <a:lnTo>
                      <a:pt x="282177" y="3234"/>
                    </a:lnTo>
                    <a:lnTo>
                      <a:pt x="286600" y="3824"/>
                    </a:lnTo>
                    <a:lnTo>
                      <a:pt x="284241" y="7362"/>
                    </a:lnTo>
                    <a:cubicBezTo>
                      <a:pt x="270383" y="27707"/>
                      <a:pt x="255050" y="45988"/>
                      <a:pt x="239423" y="61910"/>
                    </a:cubicBezTo>
                    <a:lnTo>
                      <a:pt x="239423" y="61910"/>
                    </a:lnTo>
                    <a:cubicBezTo>
                      <a:pt x="156568" y="144765"/>
                      <a:pt x="54253" y="163635"/>
                      <a:pt x="2064" y="118228"/>
                    </a:cubicBezTo>
                    <a:lnTo>
                      <a:pt x="2064" y="118228"/>
                    </a:lnTo>
                    <a:lnTo>
                      <a:pt x="0" y="116458"/>
                    </a:lnTo>
                    <a:lnTo>
                      <a:pt x="1474" y="114394"/>
                    </a:lnTo>
                    <a:lnTo>
                      <a:pt x="1474" y="114394"/>
                    </a:lnTo>
                    <a:close/>
                    <a:moveTo>
                      <a:pt x="3243" y="116164"/>
                    </a:moveTo>
                    <a:lnTo>
                      <a:pt x="5307" y="117933"/>
                    </a:lnTo>
                    <a:lnTo>
                      <a:pt x="3243" y="116164"/>
                    </a:lnTo>
                    <a:lnTo>
                      <a:pt x="3243" y="1161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爱设计-3-19">
                <a:extLst>
                  <a:ext uri="{FF2B5EF4-FFF2-40B4-BE49-F238E27FC236}">
                    <a16:creationId xmlns:a16="http://schemas.microsoft.com/office/drawing/2014/main" id="{04142C87-47DB-88D3-F3C6-84212526FDD8}"/>
                  </a:ext>
                </a:extLst>
              </p:cNvPr>
              <p:cNvSpPr/>
              <p:nvPr/>
            </p:nvSpPr>
            <p:spPr>
              <a:xfrm>
                <a:off x="5113822" y="2470719"/>
                <a:ext cx="135111" cy="288663"/>
              </a:xfrm>
              <a:custGeom>
                <a:avLst/>
                <a:gdLst>
                  <a:gd name="connsiteX0" fmla="*/ 33332 w 135111"/>
                  <a:gd name="connsiteY0" fmla="*/ 286895 h 288663"/>
                  <a:gd name="connsiteX1" fmla="*/ 31563 w 135111"/>
                  <a:gd name="connsiteY1" fmla="*/ 288664 h 288663"/>
                  <a:gd name="connsiteX2" fmla="*/ 29794 w 135111"/>
                  <a:gd name="connsiteY2" fmla="*/ 286895 h 288663"/>
                  <a:gd name="connsiteX3" fmla="*/ 29794 w 135111"/>
                  <a:gd name="connsiteY3" fmla="*/ 286895 h 288663"/>
                  <a:gd name="connsiteX4" fmla="*/ 70484 w 135111"/>
                  <a:gd name="connsiteY4" fmla="*/ 50420 h 288663"/>
                  <a:gd name="connsiteX5" fmla="*/ 70484 w 135111"/>
                  <a:gd name="connsiteY5" fmla="*/ 50420 h 288663"/>
                  <a:gd name="connsiteX6" fmla="*/ 122674 w 135111"/>
                  <a:gd name="connsiteY6" fmla="*/ 2654 h 288663"/>
                  <a:gd name="connsiteX7" fmla="*/ 126212 w 135111"/>
                  <a:gd name="connsiteY7" fmla="*/ 0 h 288663"/>
                  <a:gd name="connsiteX8" fmla="*/ 127097 w 135111"/>
                  <a:gd name="connsiteY8" fmla="*/ 4128 h 288663"/>
                  <a:gd name="connsiteX9" fmla="*/ 127097 w 135111"/>
                  <a:gd name="connsiteY9" fmla="*/ 4128 h 288663"/>
                  <a:gd name="connsiteX10" fmla="*/ 58690 w 135111"/>
                  <a:gd name="connsiteY10" fmla="*/ 260652 h 288663"/>
                  <a:gd name="connsiteX11" fmla="*/ 58690 w 135111"/>
                  <a:gd name="connsiteY11" fmla="*/ 260652 h 288663"/>
                  <a:gd name="connsiteX12" fmla="*/ 33332 w 135111"/>
                  <a:gd name="connsiteY12" fmla="*/ 286895 h 288663"/>
                  <a:gd name="connsiteX13" fmla="*/ 33332 w 135111"/>
                  <a:gd name="connsiteY13" fmla="*/ 286895 h 288663"/>
                  <a:gd name="connsiteX14" fmla="*/ 31269 w 135111"/>
                  <a:gd name="connsiteY14" fmla="*/ 284831 h 288663"/>
                  <a:gd name="connsiteX15" fmla="*/ 29499 w 135111"/>
                  <a:gd name="connsiteY15" fmla="*/ 283061 h 288663"/>
                  <a:gd name="connsiteX16" fmla="*/ 31269 w 135111"/>
                  <a:gd name="connsiteY16" fmla="*/ 284831 h 288663"/>
                  <a:gd name="connsiteX17" fmla="*/ 31269 w 135111"/>
                  <a:gd name="connsiteY17" fmla="*/ 284831 h 28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111" h="288663">
                    <a:moveTo>
                      <a:pt x="33332" y="286895"/>
                    </a:moveTo>
                    <a:lnTo>
                      <a:pt x="31563" y="288664"/>
                    </a:lnTo>
                    <a:lnTo>
                      <a:pt x="29794" y="286895"/>
                    </a:lnTo>
                    <a:lnTo>
                      <a:pt x="29794" y="286895"/>
                    </a:lnTo>
                    <a:cubicBezTo>
                      <a:pt x="-20036" y="238833"/>
                      <a:pt x="-7947" y="137403"/>
                      <a:pt x="70484" y="50420"/>
                    </a:cubicBezTo>
                    <a:lnTo>
                      <a:pt x="70484" y="50420"/>
                    </a:lnTo>
                    <a:cubicBezTo>
                      <a:pt x="85522" y="33908"/>
                      <a:pt x="102918" y="17691"/>
                      <a:pt x="122674" y="2654"/>
                    </a:cubicBezTo>
                    <a:lnTo>
                      <a:pt x="126212" y="0"/>
                    </a:lnTo>
                    <a:lnTo>
                      <a:pt x="127097" y="4128"/>
                    </a:lnTo>
                    <a:lnTo>
                      <a:pt x="127097" y="4128"/>
                    </a:lnTo>
                    <a:cubicBezTo>
                      <a:pt x="147736" y="117353"/>
                      <a:pt x="129750" y="181926"/>
                      <a:pt x="58690" y="260652"/>
                    </a:cubicBezTo>
                    <a:lnTo>
                      <a:pt x="58690" y="260652"/>
                    </a:lnTo>
                    <a:cubicBezTo>
                      <a:pt x="50434" y="269203"/>
                      <a:pt x="42178" y="277754"/>
                      <a:pt x="33332" y="286895"/>
                    </a:cubicBezTo>
                    <a:lnTo>
                      <a:pt x="33332" y="286895"/>
                    </a:lnTo>
                    <a:close/>
                    <a:moveTo>
                      <a:pt x="31269" y="284831"/>
                    </a:moveTo>
                    <a:lnTo>
                      <a:pt x="29499" y="283061"/>
                    </a:lnTo>
                    <a:lnTo>
                      <a:pt x="31269" y="284831"/>
                    </a:lnTo>
                    <a:lnTo>
                      <a:pt x="31269" y="28483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爱设计-3-20">
                <a:extLst>
                  <a:ext uri="{FF2B5EF4-FFF2-40B4-BE49-F238E27FC236}">
                    <a16:creationId xmlns:a16="http://schemas.microsoft.com/office/drawing/2014/main" id="{9C952483-F446-CFB4-7499-E3975FBD070A}"/>
                  </a:ext>
                </a:extLst>
              </p:cNvPr>
              <p:cNvSpPr/>
              <p:nvPr/>
            </p:nvSpPr>
            <p:spPr>
              <a:xfrm>
                <a:off x="5352374" y="2548560"/>
                <a:ext cx="299278" cy="114112"/>
              </a:xfrm>
              <a:custGeom>
                <a:avLst/>
                <a:gdLst>
                  <a:gd name="connsiteX0" fmla="*/ 2359 w 299278"/>
                  <a:gd name="connsiteY0" fmla="*/ 68408 h 114112"/>
                  <a:gd name="connsiteX1" fmla="*/ 31844 w 299278"/>
                  <a:gd name="connsiteY1" fmla="*/ 48652 h 114112"/>
                  <a:gd name="connsiteX2" fmla="*/ 31844 w 299278"/>
                  <a:gd name="connsiteY2" fmla="*/ 48652 h 114112"/>
                  <a:gd name="connsiteX3" fmla="*/ 295150 w 299278"/>
                  <a:gd name="connsiteY3" fmla="*/ 23000 h 114112"/>
                  <a:gd name="connsiteX4" fmla="*/ 295150 w 299278"/>
                  <a:gd name="connsiteY4" fmla="*/ 23000 h 114112"/>
                  <a:gd name="connsiteX5" fmla="*/ 299278 w 299278"/>
                  <a:gd name="connsiteY5" fmla="*/ 24474 h 114112"/>
                  <a:gd name="connsiteX6" fmla="*/ 296035 w 299278"/>
                  <a:gd name="connsiteY6" fmla="*/ 27423 h 114112"/>
                  <a:gd name="connsiteX7" fmla="*/ 240897 w 299278"/>
                  <a:gd name="connsiteY7" fmla="*/ 69587 h 114112"/>
                  <a:gd name="connsiteX8" fmla="*/ 240897 w 299278"/>
                  <a:gd name="connsiteY8" fmla="*/ 69587 h 114112"/>
                  <a:gd name="connsiteX9" fmla="*/ 1474 w 299278"/>
                  <a:gd name="connsiteY9" fmla="*/ 71946 h 114112"/>
                  <a:gd name="connsiteX10" fmla="*/ 1474 w 299278"/>
                  <a:gd name="connsiteY10" fmla="*/ 71946 h 114112"/>
                  <a:gd name="connsiteX11" fmla="*/ 0 w 299278"/>
                  <a:gd name="connsiteY11" fmla="*/ 69882 h 114112"/>
                  <a:gd name="connsiteX12" fmla="*/ 2359 w 299278"/>
                  <a:gd name="connsiteY12" fmla="*/ 68408 h 114112"/>
                  <a:gd name="connsiteX13" fmla="*/ 2359 w 299278"/>
                  <a:gd name="connsiteY13" fmla="*/ 68408 h 114112"/>
                  <a:gd name="connsiteX14" fmla="*/ 3833 w 299278"/>
                  <a:gd name="connsiteY14" fmla="*/ 70472 h 114112"/>
                  <a:gd name="connsiteX15" fmla="*/ 5307 w 299278"/>
                  <a:gd name="connsiteY15" fmla="*/ 72536 h 114112"/>
                  <a:gd name="connsiteX16" fmla="*/ 3833 w 299278"/>
                  <a:gd name="connsiteY16" fmla="*/ 70472 h 114112"/>
                  <a:gd name="connsiteX17" fmla="*/ 3833 w 299278"/>
                  <a:gd name="connsiteY17" fmla="*/ 70472 h 114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9278" h="114112">
                    <a:moveTo>
                      <a:pt x="2359" y="68408"/>
                    </a:moveTo>
                    <a:cubicBezTo>
                      <a:pt x="12679" y="61331"/>
                      <a:pt x="22409" y="54844"/>
                      <a:pt x="31844" y="48652"/>
                    </a:cubicBezTo>
                    <a:lnTo>
                      <a:pt x="31844" y="48652"/>
                    </a:lnTo>
                    <a:cubicBezTo>
                      <a:pt x="120301" y="-6781"/>
                      <a:pt x="186938" y="-14152"/>
                      <a:pt x="295150" y="23000"/>
                    </a:cubicBezTo>
                    <a:lnTo>
                      <a:pt x="295150" y="23000"/>
                    </a:lnTo>
                    <a:lnTo>
                      <a:pt x="299278" y="24474"/>
                    </a:lnTo>
                    <a:lnTo>
                      <a:pt x="296035" y="27423"/>
                    </a:lnTo>
                    <a:cubicBezTo>
                      <a:pt x="278049" y="43935"/>
                      <a:pt x="259473" y="58088"/>
                      <a:pt x="240897" y="69587"/>
                    </a:cubicBezTo>
                    <a:lnTo>
                      <a:pt x="240897" y="69587"/>
                    </a:lnTo>
                    <a:cubicBezTo>
                      <a:pt x="143005" y="130622"/>
                      <a:pt x="41280" y="126494"/>
                      <a:pt x="1474" y="71946"/>
                    </a:cubicBezTo>
                    <a:lnTo>
                      <a:pt x="1474" y="71946"/>
                    </a:lnTo>
                    <a:lnTo>
                      <a:pt x="0" y="69882"/>
                    </a:lnTo>
                    <a:lnTo>
                      <a:pt x="2359" y="68408"/>
                    </a:lnTo>
                    <a:lnTo>
                      <a:pt x="2359" y="68408"/>
                    </a:lnTo>
                    <a:close/>
                    <a:moveTo>
                      <a:pt x="3833" y="70472"/>
                    </a:moveTo>
                    <a:lnTo>
                      <a:pt x="5307" y="72536"/>
                    </a:lnTo>
                    <a:lnTo>
                      <a:pt x="3833" y="70472"/>
                    </a:lnTo>
                    <a:lnTo>
                      <a:pt x="3833" y="7047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爱设计-3-21">
                <a:extLst>
                  <a:ext uri="{FF2B5EF4-FFF2-40B4-BE49-F238E27FC236}">
                    <a16:creationId xmlns:a16="http://schemas.microsoft.com/office/drawing/2014/main" id="{A9205B08-9E5F-BC52-E02E-9EB4EC90C972}"/>
                  </a:ext>
                </a:extLst>
              </p:cNvPr>
              <p:cNvSpPr/>
              <p:nvPr/>
            </p:nvSpPr>
            <p:spPr>
              <a:xfrm>
                <a:off x="5304572" y="2317394"/>
                <a:ext cx="170756" cy="255050"/>
              </a:xfrm>
              <a:custGeom>
                <a:avLst/>
                <a:gdLst>
                  <a:gd name="connsiteX0" fmla="*/ 18021 w 170756"/>
                  <a:gd name="connsiteY0" fmla="*/ 253576 h 255050"/>
                  <a:gd name="connsiteX1" fmla="*/ 15957 w 170756"/>
                  <a:gd name="connsiteY1" fmla="*/ 255050 h 255050"/>
                  <a:gd name="connsiteX2" fmla="*/ 14483 w 170756"/>
                  <a:gd name="connsiteY2" fmla="*/ 252986 h 255050"/>
                  <a:gd name="connsiteX3" fmla="*/ 14483 w 170756"/>
                  <a:gd name="connsiteY3" fmla="*/ 252986 h 255050"/>
                  <a:gd name="connsiteX4" fmla="*/ 106478 w 170756"/>
                  <a:gd name="connsiteY4" fmla="*/ 35972 h 255050"/>
                  <a:gd name="connsiteX5" fmla="*/ 106478 w 170756"/>
                  <a:gd name="connsiteY5" fmla="*/ 35972 h 255050"/>
                  <a:gd name="connsiteX6" fmla="*/ 166923 w 170756"/>
                  <a:gd name="connsiteY6" fmla="*/ 1769 h 255050"/>
                  <a:gd name="connsiteX7" fmla="*/ 170756 w 170756"/>
                  <a:gd name="connsiteY7" fmla="*/ 0 h 255050"/>
                  <a:gd name="connsiteX8" fmla="*/ 170461 w 170756"/>
                  <a:gd name="connsiteY8" fmla="*/ 4128 h 255050"/>
                  <a:gd name="connsiteX9" fmla="*/ 170461 w 170756"/>
                  <a:gd name="connsiteY9" fmla="*/ 4128 h 255050"/>
                  <a:gd name="connsiteX10" fmla="*/ 47507 w 170756"/>
                  <a:gd name="connsiteY10" fmla="*/ 234115 h 255050"/>
                  <a:gd name="connsiteX11" fmla="*/ 47507 w 170756"/>
                  <a:gd name="connsiteY11" fmla="*/ 234115 h 255050"/>
                  <a:gd name="connsiteX12" fmla="*/ 18021 w 170756"/>
                  <a:gd name="connsiteY12" fmla="*/ 253576 h 255050"/>
                  <a:gd name="connsiteX13" fmla="*/ 18021 w 170756"/>
                  <a:gd name="connsiteY13" fmla="*/ 253576 h 255050"/>
                  <a:gd name="connsiteX14" fmla="*/ 16547 w 170756"/>
                  <a:gd name="connsiteY14" fmla="*/ 251217 h 255050"/>
                  <a:gd name="connsiteX15" fmla="*/ 15072 w 170756"/>
                  <a:gd name="connsiteY15" fmla="*/ 249153 h 255050"/>
                  <a:gd name="connsiteX16" fmla="*/ 16547 w 170756"/>
                  <a:gd name="connsiteY16" fmla="*/ 251217 h 255050"/>
                  <a:gd name="connsiteX17" fmla="*/ 16547 w 170756"/>
                  <a:gd name="connsiteY17" fmla="*/ 251217 h 25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0756" h="255050">
                    <a:moveTo>
                      <a:pt x="18021" y="253576"/>
                    </a:moveTo>
                    <a:lnTo>
                      <a:pt x="15957" y="255050"/>
                    </a:lnTo>
                    <a:lnTo>
                      <a:pt x="14483" y="252986"/>
                    </a:lnTo>
                    <a:lnTo>
                      <a:pt x="14483" y="252986"/>
                    </a:lnTo>
                    <a:cubicBezTo>
                      <a:pt x="-22374" y="196374"/>
                      <a:pt x="12124" y="102020"/>
                      <a:pt x="106478" y="35972"/>
                    </a:cubicBezTo>
                    <a:lnTo>
                      <a:pt x="106478" y="35972"/>
                    </a:lnTo>
                    <a:cubicBezTo>
                      <a:pt x="124464" y="23294"/>
                      <a:pt x="144809" y="11794"/>
                      <a:pt x="166923" y="1769"/>
                    </a:cubicBezTo>
                    <a:lnTo>
                      <a:pt x="170756" y="0"/>
                    </a:lnTo>
                    <a:lnTo>
                      <a:pt x="170461" y="4128"/>
                    </a:lnTo>
                    <a:lnTo>
                      <a:pt x="170461" y="4128"/>
                    </a:lnTo>
                    <a:cubicBezTo>
                      <a:pt x="164859" y="116763"/>
                      <a:pt x="133015" y="174555"/>
                      <a:pt x="47507" y="234115"/>
                    </a:cubicBezTo>
                    <a:lnTo>
                      <a:pt x="47507" y="234115"/>
                    </a:lnTo>
                    <a:cubicBezTo>
                      <a:pt x="38366" y="240307"/>
                      <a:pt x="28636" y="246794"/>
                      <a:pt x="18021" y="253576"/>
                    </a:cubicBezTo>
                    <a:lnTo>
                      <a:pt x="18021" y="253576"/>
                    </a:lnTo>
                    <a:close/>
                    <a:moveTo>
                      <a:pt x="16547" y="251217"/>
                    </a:moveTo>
                    <a:lnTo>
                      <a:pt x="15072" y="249153"/>
                    </a:lnTo>
                    <a:lnTo>
                      <a:pt x="16547" y="251217"/>
                    </a:lnTo>
                    <a:lnTo>
                      <a:pt x="16547" y="251217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爱设计-3-22">
                <a:extLst>
                  <a:ext uri="{FF2B5EF4-FFF2-40B4-BE49-F238E27FC236}">
                    <a16:creationId xmlns:a16="http://schemas.microsoft.com/office/drawing/2014/main" id="{4424BDAA-6702-652B-AA3A-4695ED644521}"/>
                  </a:ext>
                </a:extLst>
              </p:cNvPr>
              <p:cNvSpPr/>
              <p:nvPr/>
            </p:nvSpPr>
            <p:spPr>
              <a:xfrm>
                <a:off x="5434930" y="2394371"/>
                <a:ext cx="269206" cy="139151"/>
              </a:xfrm>
              <a:custGeom>
                <a:avLst/>
                <a:gdLst>
                  <a:gd name="connsiteX0" fmla="*/ 2657 w 269206"/>
                  <a:gd name="connsiteY0" fmla="*/ 139152 h 139151"/>
                  <a:gd name="connsiteX1" fmla="*/ 3 w 269206"/>
                  <a:gd name="connsiteY1" fmla="*/ 139152 h 139151"/>
                  <a:gd name="connsiteX2" fmla="*/ 3 w 269206"/>
                  <a:gd name="connsiteY2" fmla="*/ 136498 h 139151"/>
                  <a:gd name="connsiteX3" fmla="*/ 3 w 269206"/>
                  <a:gd name="connsiteY3" fmla="*/ 136498 h 139151"/>
                  <a:gd name="connsiteX4" fmla="*/ 195198 w 269206"/>
                  <a:gd name="connsiteY4" fmla="*/ 570 h 139151"/>
                  <a:gd name="connsiteX5" fmla="*/ 195198 w 269206"/>
                  <a:gd name="connsiteY5" fmla="*/ 570 h 139151"/>
                  <a:gd name="connsiteX6" fmla="*/ 265079 w 269206"/>
                  <a:gd name="connsiteY6" fmla="*/ 2928 h 139151"/>
                  <a:gd name="connsiteX7" fmla="*/ 269207 w 269206"/>
                  <a:gd name="connsiteY7" fmla="*/ 3518 h 139151"/>
                  <a:gd name="connsiteX8" fmla="*/ 266848 w 269206"/>
                  <a:gd name="connsiteY8" fmla="*/ 7056 h 139151"/>
                  <a:gd name="connsiteX9" fmla="*/ 266848 w 269206"/>
                  <a:gd name="connsiteY9" fmla="*/ 7056 h 139151"/>
                  <a:gd name="connsiteX10" fmla="*/ 38039 w 269206"/>
                  <a:gd name="connsiteY10" fmla="*/ 137972 h 139151"/>
                  <a:gd name="connsiteX11" fmla="*/ 38039 w 269206"/>
                  <a:gd name="connsiteY11" fmla="*/ 137972 h 139151"/>
                  <a:gd name="connsiteX12" fmla="*/ 2657 w 269206"/>
                  <a:gd name="connsiteY12" fmla="*/ 139152 h 139151"/>
                  <a:gd name="connsiteX13" fmla="*/ 2657 w 269206"/>
                  <a:gd name="connsiteY13" fmla="*/ 139152 h 139151"/>
                  <a:gd name="connsiteX14" fmla="*/ 2657 w 269206"/>
                  <a:gd name="connsiteY14" fmla="*/ 136498 h 139151"/>
                  <a:gd name="connsiteX15" fmla="*/ 2657 w 269206"/>
                  <a:gd name="connsiteY15" fmla="*/ 134139 h 139151"/>
                  <a:gd name="connsiteX16" fmla="*/ 2657 w 269206"/>
                  <a:gd name="connsiteY16" fmla="*/ 136498 h 139151"/>
                  <a:gd name="connsiteX17" fmla="*/ 2657 w 269206"/>
                  <a:gd name="connsiteY17" fmla="*/ 136498 h 13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9206" h="139151">
                    <a:moveTo>
                      <a:pt x="2657" y="139152"/>
                    </a:moveTo>
                    <a:lnTo>
                      <a:pt x="3" y="139152"/>
                    </a:lnTo>
                    <a:lnTo>
                      <a:pt x="3" y="136498"/>
                    </a:lnTo>
                    <a:lnTo>
                      <a:pt x="3" y="136498"/>
                    </a:lnTo>
                    <a:cubicBezTo>
                      <a:pt x="-587" y="69271"/>
                      <a:pt x="79614" y="7351"/>
                      <a:pt x="195198" y="570"/>
                    </a:cubicBezTo>
                    <a:lnTo>
                      <a:pt x="195198" y="570"/>
                    </a:lnTo>
                    <a:cubicBezTo>
                      <a:pt x="217312" y="-610"/>
                      <a:pt x="240606" y="-20"/>
                      <a:pt x="265079" y="2928"/>
                    </a:cubicBezTo>
                    <a:lnTo>
                      <a:pt x="269207" y="3518"/>
                    </a:lnTo>
                    <a:lnTo>
                      <a:pt x="266848" y="7056"/>
                    </a:lnTo>
                    <a:lnTo>
                      <a:pt x="266848" y="7056"/>
                    </a:lnTo>
                    <a:cubicBezTo>
                      <a:pt x="201095" y="99641"/>
                      <a:pt x="143008" y="131780"/>
                      <a:pt x="38039" y="137972"/>
                    </a:cubicBezTo>
                    <a:lnTo>
                      <a:pt x="38039" y="137972"/>
                    </a:lnTo>
                    <a:cubicBezTo>
                      <a:pt x="26835" y="138562"/>
                      <a:pt x="15041" y="139152"/>
                      <a:pt x="2657" y="139152"/>
                    </a:cubicBezTo>
                    <a:lnTo>
                      <a:pt x="2657" y="139152"/>
                    </a:lnTo>
                    <a:close/>
                    <a:moveTo>
                      <a:pt x="2657" y="136498"/>
                    </a:moveTo>
                    <a:lnTo>
                      <a:pt x="2657" y="134139"/>
                    </a:lnTo>
                    <a:lnTo>
                      <a:pt x="2657" y="136498"/>
                    </a:lnTo>
                    <a:lnTo>
                      <a:pt x="2657" y="13649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7" name="图形 3">
              <a:extLst>
                <a:ext uri="{FF2B5EF4-FFF2-40B4-BE49-F238E27FC236}">
                  <a16:creationId xmlns:a16="http://schemas.microsoft.com/office/drawing/2014/main" id="{FE8CBB93-9580-7FD0-313A-7FA541088887}"/>
                </a:ext>
              </a:extLst>
            </p:cNvPr>
            <p:cNvGrpSpPr/>
            <p:nvPr/>
          </p:nvGrpSpPr>
          <p:grpSpPr>
            <a:xfrm>
              <a:off x="5758980" y="2317099"/>
              <a:ext cx="1685394" cy="2443173"/>
              <a:chOff x="5758980" y="2317099"/>
              <a:chExt cx="1685394" cy="2443173"/>
            </a:xfrm>
            <a:grpFill/>
          </p:grpSpPr>
          <p:sp>
            <p:nvSpPr>
              <p:cNvPr id="99" name="爱设计-3-23">
                <a:extLst>
                  <a:ext uri="{FF2B5EF4-FFF2-40B4-BE49-F238E27FC236}">
                    <a16:creationId xmlns:a16="http://schemas.microsoft.com/office/drawing/2014/main" id="{860EC0E3-49BB-EDE1-33F6-CA1D7341CEBB}"/>
                  </a:ext>
                </a:extLst>
              </p:cNvPr>
              <p:cNvSpPr/>
              <p:nvPr/>
            </p:nvSpPr>
            <p:spPr>
              <a:xfrm>
                <a:off x="5758980" y="2527331"/>
                <a:ext cx="1500697" cy="2232941"/>
              </a:xfrm>
              <a:custGeom>
                <a:avLst/>
                <a:gdLst>
                  <a:gd name="connsiteX0" fmla="*/ 268613 w 1500697"/>
                  <a:gd name="connsiteY0" fmla="*/ 2123845 h 2232941"/>
                  <a:gd name="connsiteX1" fmla="*/ 853017 w 1500697"/>
                  <a:gd name="connsiteY1" fmla="*/ 1955188 h 2232941"/>
                  <a:gd name="connsiteX2" fmla="*/ 1259918 w 1500697"/>
                  <a:gd name="connsiteY2" fmla="*/ 1617873 h 2232941"/>
                  <a:gd name="connsiteX3" fmla="*/ 1476047 w 1500697"/>
                  <a:gd name="connsiteY3" fmla="*/ 1078582 h 2232941"/>
                  <a:gd name="connsiteX4" fmla="*/ 1397321 w 1500697"/>
                  <a:gd name="connsiteY4" fmla="*/ 510985 h 2232941"/>
                  <a:gd name="connsiteX5" fmla="*/ 1110131 w 1500697"/>
                  <a:gd name="connsiteY5" fmla="*/ 102315 h 2232941"/>
                  <a:gd name="connsiteX6" fmla="*/ 984818 w 1500697"/>
                  <a:gd name="connsiteY6" fmla="*/ 2949 h 2232941"/>
                  <a:gd name="connsiteX7" fmla="*/ 987177 w 1500697"/>
                  <a:gd name="connsiteY7" fmla="*/ 0 h 2232941"/>
                  <a:gd name="connsiteX8" fmla="*/ 1113965 w 1500697"/>
                  <a:gd name="connsiteY8" fmla="*/ 98187 h 2232941"/>
                  <a:gd name="connsiteX9" fmla="*/ 1408230 w 1500697"/>
                  <a:gd name="connsiteY9" fmla="*/ 506857 h 2232941"/>
                  <a:gd name="connsiteX10" fmla="*/ 1494623 w 1500697"/>
                  <a:gd name="connsiteY10" fmla="*/ 1080646 h 2232941"/>
                  <a:gd name="connsiteX11" fmla="*/ 1280263 w 1500697"/>
                  <a:gd name="connsiteY11" fmla="*/ 1632910 h 2232941"/>
                  <a:gd name="connsiteX12" fmla="*/ 868055 w 1500697"/>
                  <a:gd name="connsiteY12" fmla="*/ 1982019 h 2232941"/>
                  <a:gd name="connsiteX13" fmla="*/ 480025 w 1500697"/>
                  <a:gd name="connsiteY13" fmla="*/ 2124140 h 2232941"/>
                  <a:gd name="connsiteX14" fmla="*/ 275984 w 1500697"/>
                  <a:gd name="connsiteY14" fmla="*/ 2159523 h 2232941"/>
                  <a:gd name="connsiteX15" fmla="*/ 10614 w 1500697"/>
                  <a:gd name="connsiteY15" fmla="*/ 2232942 h 2232941"/>
                  <a:gd name="connsiteX16" fmla="*/ 0 w 1500697"/>
                  <a:gd name="connsiteY16" fmla="*/ 2203161 h 2232941"/>
                  <a:gd name="connsiteX17" fmla="*/ 268613 w 1500697"/>
                  <a:gd name="connsiteY17" fmla="*/ 2123845 h 223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00697" h="2232941">
                    <a:moveTo>
                      <a:pt x="268613" y="2123845"/>
                    </a:moveTo>
                    <a:cubicBezTo>
                      <a:pt x="320803" y="2103205"/>
                      <a:pt x="568186" y="2111166"/>
                      <a:pt x="853017" y="1955188"/>
                    </a:cubicBezTo>
                    <a:cubicBezTo>
                      <a:pt x="994548" y="1880589"/>
                      <a:pt x="1143450" y="1769723"/>
                      <a:pt x="1259918" y="1617873"/>
                    </a:cubicBezTo>
                    <a:cubicBezTo>
                      <a:pt x="1376976" y="1467496"/>
                      <a:pt x="1455112" y="1275840"/>
                      <a:pt x="1476047" y="1078582"/>
                    </a:cubicBezTo>
                    <a:cubicBezTo>
                      <a:pt x="1498751" y="881323"/>
                      <a:pt x="1468676" y="681116"/>
                      <a:pt x="1397321" y="510985"/>
                    </a:cubicBezTo>
                    <a:cubicBezTo>
                      <a:pt x="1326850" y="340263"/>
                      <a:pt x="1218638" y="201386"/>
                      <a:pt x="1110131" y="102315"/>
                    </a:cubicBezTo>
                    <a:cubicBezTo>
                      <a:pt x="1067082" y="63689"/>
                      <a:pt x="1024918" y="30960"/>
                      <a:pt x="984818" y="2949"/>
                    </a:cubicBezTo>
                    <a:cubicBezTo>
                      <a:pt x="985702" y="2064"/>
                      <a:pt x="986587" y="885"/>
                      <a:pt x="987177" y="0"/>
                    </a:cubicBezTo>
                    <a:cubicBezTo>
                      <a:pt x="1027572" y="27422"/>
                      <a:pt x="1070326" y="59856"/>
                      <a:pt x="1113965" y="98187"/>
                    </a:cubicBezTo>
                    <a:cubicBezTo>
                      <a:pt x="1224240" y="196669"/>
                      <a:pt x="1335106" y="334956"/>
                      <a:pt x="1408230" y="506857"/>
                    </a:cubicBezTo>
                    <a:cubicBezTo>
                      <a:pt x="1482534" y="677578"/>
                      <a:pt x="1515263" y="880439"/>
                      <a:pt x="1494623" y="1080646"/>
                    </a:cubicBezTo>
                    <a:cubicBezTo>
                      <a:pt x="1475752" y="1281148"/>
                      <a:pt x="1398500" y="1477521"/>
                      <a:pt x="1280263" y="1632910"/>
                    </a:cubicBezTo>
                    <a:cubicBezTo>
                      <a:pt x="1162910" y="1789184"/>
                      <a:pt x="1011944" y="1904178"/>
                      <a:pt x="868055" y="1982019"/>
                    </a:cubicBezTo>
                    <a:cubicBezTo>
                      <a:pt x="724460" y="2060746"/>
                      <a:pt x="586763" y="2105269"/>
                      <a:pt x="480025" y="2124140"/>
                    </a:cubicBezTo>
                    <a:cubicBezTo>
                      <a:pt x="373582" y="2142716"/>
                      <a:pt x="302522" y="2153331"/>
                      <a:pt x="275984" y="2159523"/>
                    </a:cubicBezTo>
                    <a:cubicBezTo>
                      <a:pt x="167183" y="2174560"/>
                      <a:pt x="75778" y="2206110"/>
                      <a:pt x="10614" y="2232942"/>
                    </a:cubicBezTo>
                    <a:cubicBezTo>
                      <a:pt x="7076" y="2224686"/>
                      <a:pt x="3243" y="2211417"/>
                      <a:pt x="0" y="2203161"/>
                    </a:cubicBezTo>
                    <a:cubicBezTo>
                      <a:pt x="72534" y="2166599"/>
                      <a:pt x="162171" y="2142421"/>
                      <a:pt x="268613" y="2123845"/>
                    </a:cubicBez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爱设计-3-24">
                <a:extLst>
                  <a:ext uri="{FF2B5EF4-FFF2-40B4-BE49-F238E27FC236}">
                    <a16:creationId xmlns:a16="http://schemas.microsoft.com/office/drawing/2014/main" id="{DD8869A1-0443-1920-E70F-E9073A5C1E37}"/>
                  </a:ext>
                </a:extLst>
              </p:cNvPr>
              <p:cNvSpPr/>
              <p:nvPr/>
            </p:nvSpPr>
            <p:spPr>
              <a:xfrm>
                <a:off x="6413350" y="4272876"/>
                <a:ext cx="236093" cy="280407"/>
              </a:xfrm>
              <a:custGeom>
                <a:avLst/>
                <a:gdLst>
                  <a:gd name="connsiteX0" fmla="*/ 14362 w 236093"/>
                  <a:gd name="connsiteY0" fmla="*/ 279228 h 280407"/>
                  <a:gd name="connsiteX1" fmla="*/ 11708 w 236093"/>
                  <a:gd name="connsiteY1" fmla="*/ 280408 h 280407"/>
                  <a:gd name="connsiteX2" fmla="*/ 10234 w 236093"/>
                  <a:gd name="connsiteY2" fmla="*/ 277754 h 280407"/>
                  <a:gd name="connsiteX3" fmla="*/ 10234 w 236093"/>
                  <a:gd name="connsiteY3" fmla="*/ 277754 h 280407"/>
                  <a:gd name="connsiteX4" fmla="*/ 153534 w 236093"/>
                  <a:gd name="connsiteY4" fmla="*/ 33319 h 280407"/>
                  <a:gd name="connsiteX5" fmla="*/ 153534 w 236093"/>
                  <a:gd name="connsiteY5" fmla="*/ 33319 h 280407"/>
                  <a:gd name="connsiteX6" fmla="*/ 231081 w 236093"/>
                  <a:gd name="connsiteY6" fmla="*/ 1474 h 280407"/>
                  <a:gd name="connsiteX7" fmla="*/ 236094 w 236093"/>
                  <a:gd name="connsiteY7" fmla="*/ 0 h 280407"/>
                  <a:gd name="connsiteX8" fmla="*/ 235209 w 236093"/>
                  <a:gd name="connsiteY8" fmla="*/ 5012 h 280407"/>
                  <a:gd name="connsiteX9" fmla="*/ 235209 w 236093"/>
                  <a:gd name="connsiteY9" fmla="*/ 5012 h 280407"/>
                  <a:gd name="connsiteX10" fmla="*/ 52988 w 236093"/>
                  <a:gd name="connsiteY10" fmla="*/ 260357 h 280407"/>
                  <a:gd name="connsiteX11" fmla="*/ 52988 w 236093"/>
                  <a:gd name="connsiteY11" fmla="*/ 260357 h 280407"/>
                  <a:gd name="connsiteX12" fmla="*/ 14362 w 236093"/>
                  <a:gd name="connsiteY12" fmla="*/ 279228 h 280407"/>
                  <a:gd name="connsiteX13" fmla="*/ 14362 w 236093"/>
                  <a:gd name="connsiteY13" fmla="*/ 279228 h 280407"/>
                  <a:gd name="connsiteX14" fmla="*/ 13183 w 236093"/>
                  <a:gd name="connsiteY14" fmla="*/ 276574 h 280407"/>
                  <a:gd name="connsiteX15" fmla="*/ 12003 w 236093"/>
                  <a:gd name="connsiteY15" fmla="*/ 273921 h 280407"/>
                  <a:gd name="connsiteX16" fmla="*/ 13183 w 236093"/>
                  <a:gd name="connsiteY16" fmla="*/ 276574 h 280407"/>
                  <a:gd name="connsiteX17" fmla="*/ 13183 w 236093"/>
                  <a:gd name="connsiteY17" fmla="*/ 276574 h 280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6093" h="280407">
                    <a:moveTo>
                      <a:pt x="14362" y="279228"/>
                    </a:moveTo>
                    <a:lnTo>
                      <a:pt x="11708" y="280408"/>
                    </a:lnTo>
                    <a:lnTo>
                      <a:pt x="10234" y="277754"/>
                    </a:lnTo>
                    <a:lnTo>
                      <a:pt x="10234" y="277754"/>
                    </a:lnTo>
                    <a:cubicBezTo>
                      <a:pt x="-24559" y="204630"/>
                      <a:pt x="30874" y="97892"/>
                      <a:pt x="153534" y="33319"/>
                    </a:cubicBezTo>
                    <a:lnTo>
                      <a:pt x="153534" y="33319"/>
                    </a:lnTo>
                    <a:cubicBezTo>
                      <a:pt x="176827" y="20935"/>
                      <a:pt x="202775" y="10320"/>
                      <a:pt x="231081" y="1474"/>
                    </a:cubicBezTo>
                    <a:lnTo>
                      <a:pt x="236094" y="0"/>
                    </a:lnTo>
                    <a:lnTo>
                      <a:pt x="235209" y="5012"/>
                    </a:lnTo>
                    <a:lnTo>
                      <a:pt x="235209" y="5012"/>
                    </a:lnTo>
                    <a:cubicBezTo>
                      <a:pt x="211031" y="137992"/>
                      <a:pt x="164149" y="201976"/>
                      <a:pt x="52988" y="260357"/>
                    </a:cubicBezTo>
                    <a:lnTo>
                      <a:pt x="52988" y="260357"/>
                    </a:lnTo>
                    <a:cubicBezTo>
                      <a:pt x="40604" y="266844"/>
                      <a:pt x="27926" y="273036"/>
                      <a:pt x="14362" y="279228"/>
                    </a:cubicBezTo>
                    <a:lnTo>
                      <a:pt x="14362" y="279228"/>
                    </a:lnTo>
                    <a:close/>
                    <a:moveTo>
                      <a:pt x="13183" y="276574"/>
                    </a:moveTo>
                    <a:lnTo>
                      <a:pt x="12003" y="273921"/>
                    </a:lnTo>
                    <a:lnTo>
                      <a:pt x="13183" y="276574"/>
                    </a:lnTo>
                    <a:lnTo>
                      <a:pt x="13183" y="27657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爱设计-3-25">
                <a:extLst>
                  <a:ext uri="{FF2B5EF4-FFF2-40B4-BE49-F238E27FC236}">
                    <a16:creationId xmlns:a16="http://schemas.microsoft.com/office/drawing/2014/main" id="{C9FB02DC-A408-D44F-9080-6CFC74569CEF}"/>
                  </a:ext>
                </a:extLst>
              </p:cNvPr>
              <p:cNvSpPr/>
              <p:nvPr/>
            </p:nvSpPr>
            <p:spPr>
              <a:xfrm>
                <a:off x="6455429" y="4555402"/>
                <a:ext cx="362967" cy="128234"/>
              </a:xfrm>
              <a:custGeom>
                <a:avLst/>
                <a:gdLst>
                  <a:gd name="connsiteX0" fmla="*/ 2654 w 362967"/>
                  <a:gd name="connsiteY0" fmla="*/ 56853 h 128234"/>
                  <a:gd name="connsiteX1" fmla="*/ 40985 w 362967"/>
                  <a:gd name="connsiteY1" fmla="*/ 37982 h 128234"/>
                  <a:gd name="connsiteX2" fmla="*/ 40985 w 362967"/>
                  <a:gd name="connsiteY2" fmla="*/ 37982 h 128234"/>
                  <a:gd name="connsiteX3" fmla="*/ 358249 w 362967"/>
                  <a:gd name="connsiteY3" fmla="*/ 47123 h 128234"/>
                  <a:gd name="connsiteX4" fmla="*/ 358249 w 362967"/>
                  <a:gd name="connsiteY4" fmla="*/ 47123 h 128234"/>
                  <a:gd name="connsiteX5" fmla="*/ 362967 w 362967"/>
                  <a:gd name="connsiteY5" fmla="*/ 49482 h 128234"/>
                  <a:gd name="connsiteX6" fmla="*/ 358839 w 362967"/>
                  <a:gd name="connsiteY6" fmla="*/ 52430 h 128234"/>
                  <a:gd name="connsiteX7" fmla="*/ 286600 w 362967"/>
                  <a:gd name="connsiteY7" fmla="*/ 94300 h 128234"/>
                  <a:gd name="connsiteX8" fmla="*/ 286600 w 362967"/>
                  <a:gd name="connsiteY8" fmla="*/ 94300 h 128234"/>
                  <a:gd name="connsiteX9" fmla="*/ 1474 w 362967"/>
                  <a:gd name="connsiteY9" fmla="*/ 61276 h 128234"/>
                  <a:gd name="connsiteX10" fmla="*/ 1474 w 362967"/>
                  <a:gd name="connsiteY10" fmla="*/ 61276 h 128234"/>
                  <a:gd name="connsiteX11" fmla="*/ 0 w 362967"/>
                  <a:gd name="connsiteY11" fmla="*/ 58622 h 128234"/>
                  <a:gd name="connsiteX12" fmla="*/ 2654 w 362967"/>
                  <a:gd name="connsiteY12" fmla="*/ 56853 h 128234"/>
                  <a:gd name="connsiteX13" fmla="*/ 2654 w 362967"/>
                  <a:gd name="connsiteY13" fmla="*/ 56853 h 128234"/>
                  <a:gd name="connsiteX14" fmla="*/ 4128 w 362967"/>
                  <a:gd name="connsiteY14" fmla="*/ 59507 h 128234"/>
                  <a:gd name="connsiteX15" fmla="*/ 5602 w 362967"/>
                  <a:gd name="connsiteY15" fmla="*/ 62160 h 128234"/>
                  <a:gd name="connsiteX16" fmla="*/ 4128 w 362967"/>
                  <a:gd name="connsiteY16" fmla="*/ 59507 h 128234"/>
                  <a:gd name="connsiteX17" fmla="*/ 4128 w 362967"/>
                  <a:gd name="connsiteY17" fmla="*/ 59507 h 128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2967" h="128234">
                    <a:moveTo>
                      <a:pt x="2654" y="56853"/>
                    </a:moveTo>
                    <a:cubicBezTo>
                      <a:pt x="15922" y="50071"/>
                      <a:pt x="28601" y="43585"/>
                      <a:pt x="40985" y="37982"/>
                    </a:cubicBezTo>
                    <a:lnTo>
                      <a:pt x="40985" y="37982"/>
                    </a:lnTo>
                    <a:cubicBezTo>
                      <a:pt x="155094" y="-14797"/>
                      <a:pt x="235000" y="-13323"/>
                      <a:pt x="358249" y="47123"/>
                    </a:cubicBezTo>
                    <a:lnTo>
                      <a:pt x="358249" y="47123"/>
                    </a:lnTo>
                    <a:lnTo>
                      <a:pt x="362967" y="49482"/>
                    </a:lnTo>
                    <a:lnTo>
                      <a:pt x="358839" y="52430"/>
                    </a:lnTo>
                    <a:cubicBezTo>
                      <a:pt x="334956" y="69532"/>
                      <a:pt x="310778" y="83390"/>
                      <a:pt x="286600" y="94300"/>
                    </a:cubicBezTo>
                    <a:lnTo>
                      <a:pt x="286600" y="94300"/>
                    </a:lnTo>
                    <a:cubicBezTo>
                      <a:pt x="160696" y="152386"/>
                      <a:pt x="40395" y="132336"/>
                      <a:pt x="1474" y="61276"/>
                    </a:cubicBezTo>
                    <a:lnTo>
                      <a:pt x="1474" y="61276"/>
                    </a:lnTo>
                    <a:lnTo>
                      <a:pt x="0" y="58622"/>
                    </a:lnTo>
                    <a:lnTo>
                      <a:pt x="2654" y="56853"/>
                    </a:lnTo>
                    <a:lnTo>
                      <a:pt x="2654" y="56853"/>
                    </a:lnTo>
                    <a:close/>
                    <a:moveTo>
                      <a:pt x="4128" y="59507"/>
                    </a:moveTo>
                    <a:lnTo>
                      <a:pt x="5602" y="62160"/>
                    </a:lnTo>
                    <a:lnTo>
                      <a:pt x="4128" y="59507"/>
                    </a:lnTo>
                    <a:lnTo>
                      <a:pt x="4128" y="59507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爱设计-3-26">
                <a:extLst>
                  <a:ext uri="{FF2B5EF4-FFF2-40B4-BE49-F238E27FC236}">
                    <a16:creationId xmlns:a16="http://schemas.microsoft.com/office/drawing/2014/main" id="{2D0DF7F2-E2B8-7F1A-8345-325AD3AB9D8F}"/>
                  </a:ext>
                </a:extLst>
              </p:cNvPr>
              <p:cNvSpPr/>
              <p:nvPr/>
            </p:nvSpPr>
            <p:spPr>
              <a:xfrm>
                <a:off x="6653426" y="4117192"/>
                <a:ext cx="181296" cy="313726"/>
              </a:xfrm>
              <a:custGeom>
                <a:avLst/>
                <a:gdLst>
                  <a:gd name="connsiteX0" fmla="*/ 26682 w 181296"/>
                  <a:gd name="connsiteY0" fmla="*/ 311957 h 313726"/>
                  <a:gd name="connsiteX1" fmla="*/ 24323 w 181296"/>
                  <a:gd name="connsiteY1" fmla="*/ 313727 h 313726"/>
                  <a:gd name="connsiteX2" fmla="*/ 22554 w 181296"/>
                  <a:gd name="connsiteY2" fmla="*/ 311368 h 313726"/>
                  <a:gd name="connsiteX3" fmla="*/ 22554 w 181296"/>
                  <a:gd name="connsiteY3" fmla="*/ 311368 h 313726"/>
                  <a:gd name="connsiteX4" fmla="*/ 108652 w 181296"/>
                  <a:gd name="connsiteY4" fmla="*/ 48357 h 313726"/>
                  <a:gd name="connsiteX5" fmla="*/ 108652 w 181296"/>
                  <a:gd name="connsiteY5" fmla="*/ 48357 h 313726"/>
                  <a:gd name="connsiteX6" fmla="*/ 176174 w 181296"/>
                  <a:gd name="connsiteY6" fmla="*/ 2359 h 313726"/>
                  <a:gd name="connsiteX7" fmla="*/ 180597 w 181296"/>
                  <a:gd name="connsiteY7" fmla="*/ 0 h 313726"/>
                  <a:gd name="connsiteX8" fmla="*/ 180892 w 181296"/>
                  <a:gd name="connsiteY8" fmla="*/ 5013 h 313726"/>
                  <a:gd name="connsiteX9" fmla="*/ 180892 w 181296"/>
                  <a:gd name="connsiteY9" fmla="*/ 5013 h 313726"/>
                  <a:gd name="connsiteX10" fmla="*/ 59706 w 181296"/>
                  <a:gd name="connsiteY10" fmla="*/ 286305 h 313726"/>
                  <a:gd name="connsiteX11" fmla="*/ 59706 w 181296"/>
                  <a:gd name="connsiteY11" fmla="*/ 286305 h 313726"/>
                  <a:gd name="connsiteX12" fmla="*/ 26682 w 181296"/>
                  <a:gd name="connsiteY12" fmla="*/ 311957 h 313726"/>
                  <a:gd name="connsiteX13" fmla="*/ 26682 w 181296"/>
                  <a:gd name="connsiteY13" fmla="*/ 311957 h 313726"/>
                  <a:gd name="connsiteX14" fmla="*/ 24913 w 181296"/>
                  <a:gd name="connsiteY14" fmla="*/ 309598 h 313726"/>
                  <a:gd name="connsiteX15" fmla="*/ 23144 w 181296"/>
                  <a:gd name="connsiteY15" fmla="*/ 307240 h 313726"/>
                  <a:gd name="connsiteX16" fmla="*/ 24913 w 181296"/>
                  <a:gd name="connsiteY16" fmla="*/ 309598 h 313726"/>
                  <a:gd name="connsiteX17" fmla="*/ 24913 w 181296"/>
                  <a:gd name="connsiteY17" fmla="*/ 309598 h 31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1296" h="313726">
                    <a:moveTo>
                      <a:pt x="26682" y="311957"/>
                    </a:moveTo>
                    <a:lnTo>
                      <a:pt x="24323" y="313727"/>
                    </a:lnTo>
                    <a:lnTo>
                      <a:pt x="22554" y="311368"/>
                    </a:lnTo>
                    <a:lnTo>
                      <a:pt x="22554" y="311368"/>
                    </a:lnTo>
                    <a:cubicBezTo>
                      <a:pt x="-26097" y="248563"/>
                      <a:pt x="4568" y="135044"/>
                      <a:pt x="108652" y="48357"/>
                    </a:cubicBezTo>
                    <a:lnTo>
                      <a:pt x="108652" y="48357"/>
                    </a:lnTo>
                    <a:cubicBezTo>
                      <a:pt x="128407" y="31844"/>
                      <a:pt x="151111" y="16217"/>
                      <a:pt x="176174" y="2359"/>
                    </a:cubicBezTo>
                    <a:lnTo>
                      <a:pt x="180597" y="0"/>
                    </a:lnTo>
                    <a:lnTo>
                      <a:pt x="180892" y="5013"/>
                    </a:lnTo>
                    <a:lnTo>
                      <a:pt x="180892" y="5013"/>
                    </a:lnTo>
                    <a:cubicBezTo>
                      <a:pt x="185315" y="137403"/>
                      <a:pt x="154060" y="208168"/>
                      <a:pt x="59706" y="286305"/>
                    </a:cubicBezTo>
                    <a:lnTo>
                      <a:pt x="59706" y="286305"/>
                    </a:lnTo>
                    <a:cubicBezTo>
                      <a:pt x="49386" y="294561"/>
                      <a:pt x="38477" y="303112"/>
                      <a:pt x="26682" y="311957"/>
                    </a:cubicBezTo>
                    <a:lnTo>
                      <a:pt x="26682" y="311957"/>
                    </a:lnTo>
                    <a:close/>
                    <a:moveTo>
                      <a:pt x="24913" y="309598"/>
                    </a:moveTo>
                    <a:lnTo>
                      <a:pt x="23144" y="307240"/>
                    </a:lnTo>
                    <a:lnTo>
                      <a:pt x="24913" y="309598"/>
                    </a:lnTo>
                    <a:lnTo>
                      <a:pt x="24913" y="30959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爱设计-3-27">
                <a:extLst>
                  <a:ext uri="{FF2B5EF4-FFF2-40B4-BE49-F238E27FC236}">
                    <a16:creationId xmlns:a16="http://schemas.microsoft.com/office/drawing/2014/main" id="{641970DE-0C84-9268-5614-79DEA828121F}"/>
                  </a:ext>
                </a:extLst>
              </p:cNvPr>
              <p:cNvSpPr/>
              <p:nvPr/>
            </p:nvSpPr>
            <p:spPr>
              <a:xfrm>
                <a:off x="6719914" y="4382683"/>
                <a:ext cx="345865" cy="142772"/>
              </a:xfrm>
              <a:custGeom>
                <a:avLst/>
                <a:gdLst>
                  <a:gd name="connsiteX0" fmla="*/ 2064 w 345865"/>
                  <a:gd name="connsiteY0" fmla="*/ 98067 h 142772"/>
                  <a:gd name="connsiteX1" fmla="*/ 34793 w 345865"/>
                  <a:gd name="connsiteY1" fmla="*/ 72120 h 142772"/>
                  <a:gd name="connsiteX2" fmla="*/ 34793 w 345865"/>
                  <a:gd name="connsiteY2" fmla="*/ 72120 h 142772"/>
                  <a:gd name="connsiteX3" fmla="*/ 340853 w 345865"/>
                  <a:gd name="connsiteY3" fmla="*/ 16687 h 142772"/>
                  <a:gd name="connsiteX4" fmla="*/ 340853 w 345865"/>
                  <a:gd name="connsiteY4" fmla="*/ 16687 h 142772"/>
                  <a:gd name="connsiteX5" fmla="*/ 345866 w 345865"/>
                  <a:gd name="connsiteY5" fmla="*/ 17866 h 142772"/>
                  <a:gd name="connsiteX6" fmla="*/ 342622 w 345865"/>
                  <a:gd name="connsiteY6" fmla="*/ 21404 h 142772"/>
                  <a:gd name="connsiteX7" fmla="*/ 282177 w 345865"/>
                  <a:gd name="connsiteY7" fmla="*/ 76247 h 142772"/>
                  <a:gd name="connsiteX8" fmla="*/ 282177 w 345865"/>
                  <a:gd name="connsiteY8" fmla="*/ 76247 h 142772"/>
                  <a:gd name="connsiteX9" fmla="*/ 2064 w 345865"/>
                  <a:gd name="connsiteY9" fmla="*/ 101900 h 142772"/>
                  <a:gd name="connsiteX10" fmla="*/ 2064 w 345865"/>
                  <a:gd name="connsiteY10" fmla="*/ 101900 h 142772"/>
                  <a:gd name="connsiteX11" fmla="*/ 0 w 345865"/>
                  <a:gd name="connsiteY11" fmla="*/ 99541 h 142772"/>
                  <a:gd name="connsiteX12" fmla="*/ 2064 w 345865"/>
                  <a:gd name="connsiteY12" fmla="*/ 98067 h 142772"/>
                  <a:gd name="connsiteX13" fmla="*/ 2064 w 345865"/>
                  <a:gd name="connsiteY13" fmla="*/ 98067 h 142772"/>
                  <a:gd name="connsiteX14" fmla="*/ 3833 w 345865"/>
                  <a:gd name="connsiteY14" fmla="*/ 100131 h 142772"/>
                  <a:gd name="connsiteX15" fmla="*/ 5897 w 345865"/>
                  <a:gd name="connsiteY15" fmla="*/ 102490 h 142772"/>
                  <a:gd name="connsiteX16" fmla="*/ 3833 w 345865"/>
                  <a:gd name="connsiteY16" fmla="*/ 100131 h 142772"/>
                  <a:gd name="connsiteX17" fmla="*/ 3833 w 345865"/>
                  <a:gd name="connsiteY17" fmla="*/ 100131 h 14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865" h="142772">
                    <a:moveTo>
                      <a:pt x="2064" y="98067"/>
                    </a:moveTo>
                    <a:cubicBezTo>
                      <a:pt x="13268" y="88631"/>
                      <a:pt x="24178" y="80081"/>
                      <a:pt x="34793" y="72120"/>
                    </a:cubicBezTo>
                    <a:lnTo>
                      <a:pt x="34793" y="72120"/>
                    </a:lnTo>
                    <a:cubicBezTo>
                      <a:pt x="132980" y="-1594"/>
                      <a:pt x="209937" y="-16337"/>
                      <a:pt x="340853" y="16687"/>
                    </a:cubicBezTo>
                    <a:lnTo>
                      <a:pt x="340853" y="16687"/>
                    </a:lnTo>
                    <a:lnTo>
                      <a:pt x="345866" y="17866"/>
                    </a:lnTo>
                    <a:lnTo>
                      <a:pt x="342622" y="21404"/>
                    </a:lnTo>
                    <a:cubicBezTo>
                      <a:pt x="323162" y="42634"/>
                      <a:pt x="302816" y="60620"/>
                      <a:pt x="282177" y="76247"/>
                    </a:cubicBezTo>
                    <a:lnTo>
                      <a:pt x="282177" y="76247"/>
                    </a:lnTo>
                    <a:cubicBezTo>
                      <a:pt x="173670" y="157333"/>
                      <a:pt x="53959" y="162345"/>
                      <a:pt x="2064" y="101900"/>
                    </a:cubicBezTo>
                    <a:lnTo>
                      <a:pt x="2064" y="101900"/>
                    </a:lnTo>
                    <a:lnTo>
                      <a:pt x="0" y="99541"/>
                    </a:lnTo>
                    <a:lnTo>
                      <a:pt x="2064" y="98067"/>
                    </a:lnTo>
                    <a:lnTo>
                      <a:pt x="2064" y="98067"/>
                    </a:lnTo>
                    <a:close/>
                    <a:moveTo>
                      <a:pt x="3833" y="100131"/>
                    </a:moveTo>
                    <a:lnTo>
                      <a:pt x="5897" y="102490"/>
                    </a:lnTo>
                    <a:lnTo>
                      <a:pt x="3833" y="100131"/>
                    </a:lnTo>
                    <a:lnTo>
                      <a:pt x="3833" y="10013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爱设计-3-28">
                <a:extLst>
                  <a:ext uri="{FF2B5EF4-FFF2-40B4-BE49-F238E27FC236}">
                    <a16:creationId xmlns:a16="http://schemas.microsoft.com/office/drawing/2014/main" id="{762A015D-53E2-5A37-4FD7-CB58DD1EEC93}"/>
                  </a:ext>
                </a:extLst>
              </p:cNvPr>
              <p:cNvSpPr/>
              <p:nvPr/>
            </p:nvSpPr>
            <p:spPr>
              <a:xfrm>
                <a:off x="6856886" y="3925831"/>
                <a:ext cx="142518" cy="332597"/>
              </a:xfrm>
              <a:custGeom>
                <a:avLst/>
                <a:gdLst>
                  <a:gd name="connsiteX0" fmla="*/ 44954 w 142518"/>
                  <a:gd name="connsiteY0" fmla="*/ 330238 h 332597"/>
                  <a:gd name="connsiteX1" fmla="*/ 42889 w 142518"/>
                  <a:gd name="connsiteY1" fmla="*/ 332597 h 332597"/>
                  <a:gd name="connsiteX2" fmla="*/ 40530 w 142518"/>
                  <a:gd name="connsiteY2" fmla="*/ 330828 h 332597"/>
                  <a:gd name="connsiteX3" fmla="*/ 40530 w 142518"/>
                  <a:gd name="connsiteY3" fmla="*/ 330828 h 332597"/>
                  <a:gd name="connsiteX4" fmla="*/ 66478 w 142518"/>
                  <a:gd name="connsiteY4" fmla="*/ 61330 h 332597"/>
                  <a:gd name="connsiteX5" fmla="*/ 66478 w 142518"/>
                  <a:gd name="connsiteY5" fmla="*/ 61330 h 332597"/>
                  <a:gd name="connsiteX6" fmla="*/ 121321 w 142518"/>
                  <a:gd name="connsiteY6" fmla="*/ 3243 h 332597"/>
                  <a:gd name="connsiteX7" fmla="*/ 124859 w 142518"/>
                  <a:gd name="connsiteY7" fmla="*/ 0 h 332597"/>
                  <a:gd name="connsiteX8" fmla="*/ 126039 w 142518"/>
                  <a:gd name="connsiteY8" fmla="*/ 4718 h 332597"/>
                  <a:gd name="connsiteX9" fmla="*/ 126039 w 142518"/>
                  <a:gd name="connsiteY9" fmla="*/ 4718 h 332597"/>
                  <a:gd name="connsiteX10" fmla="*/ 70311 w 142518"/>
                  <a:gd name="connsiteY10" fmla="*/ 298984 h 332597"/>
                  <a:gd name="connsiteX11" fmla="*/ 70311 w 142518"/>
                  <a:gd name="connsiteY11" fmla="*/ 298984 h 332597"/>
                  <a:gd name="connsiteX12" fmla="*/ 44954 w 142518"/>
                  <a:gd name="connsiteY12" fmla="*/ 330238 h 332597"/>
                  <a:gd name="connsiteX13" fmla="*/ 44954 w 142518"/>
                  <a:gd name="connsiteY13" fmla="*/ 330238 h 332597"/>
                  <a:gd name="connsiteX14" fmla="*/ 42595 w 142518"/>
                  <a:gd name="connsiteY14" fmla="*/ 328469 h 332597"/>
                  <a:gd name="connsiteX15" fmla="*/ 40236 w 142518"/>
                  <a:gd name="connsiteY15" fmla="*/ 326700 h 332597"/>
                  <a:gd name="connsiteX16" fmla="*/ 42595 w 142518"/>
                  <a:gd name="connsiteY16" fmla="*/ 328469 h 332597"/>
                  <a:gd name="connsiteX17" fmla="*/ 42595 w 142518"/>
                  <a:gd name="connsiteY17" fmla="*/ 328469 h 33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518" h="332597">
                    <a:moveTo>
                      <a:pt x="44954" y="330238"/>
                    </a:moveTo>
                    <a:lnTo>
                      <a:pt x="42889" y="332597"/>
                    </a:lnTo>
                    <a:lnTo>
                      <a:pt x="40530" y="330828"/>
                    </a:lnTo>
                    <a:lnTo>
                      <a:pt x="40530" y="330828"/>
                    </a:lnTo>
                    <a:cubicBezTo>
                      <a:pt x="-19620" y="280703"/>
                      <a:pt x="-14312" y="165709"/>
                      <a:pt x="66478" y="61330"/>
                    </a:cubicBezTo>
                    <a:lnTo>
                      <a:pt x="66478" y="61330"/>
                    </a:lnTo>
                    <a:cubicBezTo>
                      <a:pt x="81811" y="41575"/>
                      <a:pt x="100091" y="21819"/>
                      <a:pt x="121321" y="3243"/>
                    </a:cubicBezTo>
                    <a:lnTo>
                      <a:pt x="124859" y="0"/>
                    </a:lnTo>
                    <a:lnTo>
                      <a:pt x="126039" y="4718"/>
                    </a:lnTo>
                    <a:lnTo>
                      <a:pt x="126039" y="4718"/>
                    </a:lnTo>
                    <a:cubicBezTo>
                      <a:pt x="158768" y="130621"/>
                      <a:pt x="144025" y="204630"/>
                      <a:pt x="70311" y="298984"/>
                    </a:cubicBezTo>
                    <a:lnTo>
                      <a:pt x="70311" y="298984"/>
                    </a:lnTo>
                    <a:cubicBezTo>
                      <a:pt x="62940" y="309009"/>
                      <a:pt x="54389" y="319624"/>
                      <a:pt x="44954" y="330238"/>
                    </a:cubicBezTo>
                    <a:lnTo>
                      <a:pt x="44954" y="330238"/>
                    </a:lnTo>
                    <a:close/>
                    <a:moveTo>
                      <a:pt x="42595" y="328469"/>
                    </a:moveTo>
                    <a:lnTo>
                      <a:pt x="40236" y="326700"/>
                    </a:lnTo>
                    <a:lnTo>
                      <a:pt x="42595" y="328469"/>
                    </a:lnTo>
                    <a:lnTo>
                      <a:pt x="42595" y="32846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爱设计-3-29">
                <a:extLst>
                  <a:ext uri="{FF2B5EF4-FFF2-40B4-BE49-F238E27FC236}">
                    <a16:creationId xmlns:a16="http://schemas.microsoft.com/office/drawing/2014/main" id="{F765D9C3-C4A5-3912-E208-981ED74AB6C1}"/>
                  </a:ext>
                </a:extLst>
              </p:cNvPr>
              <p:cNvSpPr/>
              <p:nvPr/>
            </p:nvSpPr>
            <p:spPr>
              <a:xfrm>
                <a:off x="6951081" y="4148565"/>
                <a:ext cx="313431" cy="174082"/>
              </a:xfrm>
              <a:custGeom>
                <a:avLst/>
                <a:gdLst>
                  <a:gd name="connsiteX0" fmla="*/ 1769 w 313431"/>
                  <a:gd name="connsiteY0" fmla="*/ 148195 h 174082"/>
                  <a:gd name="connsiteX1" fmla="*/ 27421 w 313431"/>
                  <a:gd name="connsiteY1" fmla="*/ 116645 h 174082"/>
                  <a:gd name="connsiteX2" fmla="*/ 27421 w 313431"/>
                  <a:gd name="connsiteY2" fmla="*/ 116645 h 174082"/>
                  <a:gd name="connsiteX3" fmla="*/ 308419 w 313431"/>
                  <a:gd name="connsiteY3" fmla="*/ 472 h 174082"/>
                  <a:gd name="connsiteX4" fmla="*/ 308419 w 313431"/>
                  <a:gd name="connsiteY4" fmla="*/ 472 h 174082"/>
                  <a:gd name="connsiteX5" fmla="*/ 313432 w 313431"/>
                  <a:gd name="connsiteY5" fmla="*/ 767 h 174082"/>
                  <a:gd name="connsiteX6" fmla="*/ 311073 w 313431"/>
                  <a:gd name="connsiteY6" fmla="*/ 4895 h 174082"/>
                  <a:gd name="connsiteX7" fmla="*/ 265075 w 313431"/>
                  <a:gd name="connsiteY7" fmla="*/ 69763 h 174082"/>
                  <a:gd name="connsiteX8" fmla="*/ 265075 w 313431"/>
                  <a:gd name="connsiteY8" fmla="*/ 69763 h 174082"/>
                  <a:gd name="connsiteX9" fmla="*/ 2359 w 313431"/>
                  <a:gd name="connsiteY9" fmla="*/ 152323 h 174082"/>
                  <a:gd name="connsiteX10" fmla="*/ 2359 w 313431"/>
                  <a:gd name="connsiteY10" fmla="*/ 152323 h 174082"/>
                  <a:gd name="connsiteX11" fmla="*/ 0 w 313431"/>
                  <a:gd name="connsiteY11" fmla="*/ 150554 h 174082"/>
                  <a:gd name="connsiteX12" fmla="*/ 1769 w 313431"/>
                  <a:gd name="connsiteY12" fmla="*/ 148195 h 174082"/>
                  <a:gd name="connsiteX13" fmla="*/ 1769 w 313431"/>
                  <a:gd name="connsiteY13" fmla="*/ 148195 h 174082"/>
                  <a:gd name="connsiteX14" fmla="*/ 4128 w 313431"/>
                  <a:gd name="connsiteY14" fmla="*/ 149964 h 174082"/>
                  <a:gd name="connsiteX15" fmla="*/ 6487 w 313431"/>
                  <a:gd name="connsiteY15" fmla="*/ 151733 h 174082"/>
                  <a:gd name="connsiteX16" fmla="*/ 4128 w 313431"/>
                  <a:gd name="connsiteY16" fmla="*/ 149964 h 174082"/>
                  <a:gd name="connsiteX17" fmla="*/ 4128 w 313431"/>
                  <a:gd name="connsiteY17" fmla="*/ 149964 h 174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3431" h="174082">
                    <a:moveTo>
                      <a:pt x="1769" y="148195"/>
                    </a:moveTo>
                    <a:cubicBezTo>
                      <a:pt x="10615" y="136990"/>
                      <a:pt x="19165" y="126375"/>
                      <a:pt x="27421" y="116645"/>
                    </a:cubicBezTo>
                    <a:lnTo>
                      <a:pt x="27421" y="116645"/>
                    </a:lnTo>
                    <a:cubicBezTo>
                      <a:pt x="105558" y="25830"/>
                      <a:pt x="176324" y="-4246"/>
                      <a:pt x="308419" y="472"/>
                    </a:cubicBezTo>
                    <a:lnTo>
                      <a:pt x="308419" y="472"/>
                    </a:lnTo>
                    <a:lnTo>
                      <a:pt x="313432" y="767"/>
                    </a:lnTo>
                    <a:lnTo>
                      <a:pt x="311073" y="4895"/>
                    </a:lnTo>
                    <a:cubicBezTo>
                      <a:pt x="297215" y="29073"/>
                      <a:pt x="281587" y="50598"/>
                      <a:pt x="265075" y="69763"/>
                    </a:cubicBezTo>
                    <a:lnTo>
                      <a:pt x="265075" y="69763"/>
                    </a:lnTo>
                    <a:cubicBezTo>
                      <a:pt x="178682" y="169719"/>
                      <a:pt x="65163" y="199205"/>
                      <a:pt x="2359" y="152323"/>
                    </a:cubicBezTo>
                    <a:lnTo>
                      <a:pt x="2359" y="152323"/>
                    </a:lnTo>
                    <a:lnTo>
                      <a:pt x="0" y="150554"/>
                    </a:lnTo>
                    <a:lnTo>
                      <a:pt x="1769" y="148195"/>
                    </a:lnTo>
                    <a:lnTo>
                      <a:pt x="1769" y="148195"/>
                    </a:lnTo>
                    <a:close/>
                    <a:moveTo>
                      <a:pt x="4128" y="149964"/>
                    </a:moveTo>
                    <a:lnTo>
                      <a:pt x="6487" y="151733"/>
                    </a:lnTo>
                    <a:lnTo>
                      <a:pt x="4128" y="149964"/>
                    </a:lnTo>
                    <a:lnTo>
                      <a:pt x="4128" y="1499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爱设计-3-30">
                <a:extLst>
                  <a:ext uri="{FF2B5EF4-FFF2-40B4-BE49-F238E27FC236}">
                    <a16:creationId xmlns:a16="http://schemas.microsoft.com/office/drawing/2014/main" id="{CA59DBCD-2CBB-D512-F036-3EF8C2C10F02}"/>
                  </a:ext>
                </a:extLst>
              </p:cNvPr>
              <p:cNvSpPr/>
              <p:nvPr/>
            </p:nvSpPr>
            <p:spPr>
              <a:xfrm>
                <a:off x="6998320" y="3702036"/>
                <a:ext cx="121056" cy="335250"/>
              </a:xfrm>
              <a:custGeom>
                <a:avLst/>
                <a:gdLst>
                  <a:gd name="connsiteX0" fmla="*/ 75126 w 121056"/>
                  <a:gd name="connsiteY0" fmla="*/ 332597 h 335250"/>
                  <a:gd name="connsiteX1" fmla="*/ 73947 w 121056"/>
                  <a:gd name="connsiteY1" fmla="*/ 335251 h 335250"/>
                  <a:gd name="connsiteX2" fmla="*/ 71293 w 121056"/>
                  <a:gd name="connsiteY2" fmla="*/ 334071 h 335250"/>
                  <a:gd name="connsiteX3" fmla="*/ 71293 w 121056"/>
                  <a:gd name="connsiteY3" fmla="*/ 334071 h 335250"/>
                  <a:gd name="connsiteX4" fmla="*/ 25885 w 121056"/>
                  <a:gd name="connsiteY4" fmla="*/ 72535 h 335250"/>
                  <a:gd name="connsiteX5" fmla="*/ 25885 w 121056"/>
                  <a:gd name="connsiteY5" fmla="*/ 72535 h 335250"/>
                  <a:gd name="connsiteX6" fmla="*/ 62742 w 121056"/>
                  <a:gd name="connsiteY6" fmla="*/ 3833 h 335250"/>
                  <a:gd name="connsiteX7" fmla="*/ 65396 w 121056"/>
                  <a:gd name="connsiteY7" fmla="*/ 0 h 335250"/>
                  <a:gd name="connsiteX8" fmla="*/ 67755 w 121056"/>
                  <a:gd name="connsiteY8" fmla="*/ 4128 h 335250"/>
                  <a:gd name="connsiteX9" fmla="*/ 67755 w 121056"/>
                  <a:gd name="connsiteY9" fmla="*/ 4128 h 335250"/>
                  <a:gd name="connsiteX10" fmla="*/ 91343 w 121056"/>
                  <a:gd name="connsiteY10" fmla="*/ 296625 h 335250"/>
                  <a:gd name="connsiteX11" fmla="*/ 91343 w 121056"/>
                  <a:gd name="connsiteY11" fmla="*/ 296625 h 335250"/>
                  <a:gd name="connsiteX12" fmla="*/ 75126 w 121056"/>
                  <a:gd name="connsiteY12" fmla="*/ 332597 h 335250"/>
                  <a:gd name="connsiteX13" fmla="*/ 75126 w 121056"/>
                  <a:gd name="connsiteY13" fmla="*/ 332597 h 335250"/>
                  <a:gd name="connsiteX14" fmla="*/ 72472 w 121056"/>
                  <a:gd name="connsiteY14" fmla="*/ 331418 h 335250"/>
                  <a:gd name="connsiteX15" fmla="*/ 69819 w 121056"/>
                  <a:gd name="connsiteY15" fmla="*/ 330238 h 335250"/>
                  <a:gd name="connsiteX16" fmla="*/ 72472 w 121056"/>
                  <a:gd name="connsiteY16" fmla="*/ 331418 h 335250"/>
                  <a:gd name="connsiteX17" fmla="*/ 72472 w 121056"/>
                  <a:gd name="connsiteY17" fmla="*/ 331418 h 33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1056" h="335250">
                    <a:moveTo>
                      <a:pt x="75126" y="332597"/>
                    </a:moveTo>
                    <a:lnTo>
                      <a:pt x="73947" y="335251"/>
                    </a:lnTo>
                    <a:lnTo>
                      <a:pt x="71293" y="334071"/>
                    </a:lnTo>
                    <a:lnTo>
                      <a:pt x="71293" y="334071"/>
                    </a:lnTo>
                    <a:cubicBezTo>
                      <a:pt x="1412" y="301637"/>
                      <a:pt x="-23650" y="191361"/>
                      <a:pt x="25885" y="72535"/>
                    </a:cubicBezTo>
                    <a:lnTo>
                      <a:pt x="25885" y="72535"/>
                    </a:lnTo>
                    <a:cubicBezTo>
                      <a:pt x="35321" y="49831"/>
                      <a:pt x="47410" y="26832"/>
                      <a:pt x="62742" y="3833"/>
                    </a:cubicBezTo>
                    <a:lnTo>
                      <a:pt x="65396" y="0"/>
                    </a:lnTo>
                    <a:lnTo>
                      <a:pt x="67755" y="4128"/>
                    </a:lnTo>
                    <a:lnTo>
                      <a:pt x="67755" y="4128"/>
                    </a:lnTo>
                    <a:cubicBezTo>
                      <a:pt x="131444" y="114994"/>
                      <a:pt x="136456" y="188708"/>
                      <a:pt x="91343" y="296625"/>
                    </a:cubicBezTo>
                    <a:lnTo>
                      <a:pt x="91343" y="296625"/>
                    </a:lnTo>
                    <a:cubicBezTo>
                      <a:pt x="86625" y="307829"/>
                      <a:pt x="81318" y="319918"/>
                      <a:pt x="75126" y="332597"/>
                    </a:cubicBezTo>
                    <a:lnTo>
                      <a:pt x="75126" y="332597"/>
                    </a:lnTo>
                    <a:close/>
                    <a:moveTo>
                      <a:pt x="72472" y="331418"/>
                    </a:moveTo>
                    <a:lnTo>
                      <a:pt x="69819" y="330238"/>
                    </a:lnTo>
                    <a:lnTo>
                      <a:pt x="72472" y="331418"/>
                    </a:lnTo>
                    <a:lnTo>
                      <a:pt x="72472" y="33141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爱设计-3-31">
                <a:extLst>
                  <a:ext uri="{FF2B5EF4-FFF2-40B4-BE49-F238E27FC236}">
                    <a16:creationId xmlns:a16="http://schemas.microsoft.com/office/drawing/2014/main" id="{B4E7B122-E419-850F-86C2-4741AE6CBEEF}"/>
                  </a:ext>
                </a:extLst>
              </p:cNvPr>
              <p:cNvSpPr/>
              <p:nvPr/>
            </p:nvSpPr>
            <p:spPr>
              <a:xfrm>
                <a:off x="7131238" y="3842387"/>
                <a:ext cx="257703" cy="228785"/>
              </a:xfrm>
              <a:custGeom>
                <a:avLst/>
                <a:gdLst>
                  <a:gd name="connsiteX0" fmla="*/ 1179 w 257703"/>
                  <a:gd name="connsiteY0" fmla="*/ 217898 h 228785"/>
                  <a:gd name="connsiteX1" fmla="*/ 17396 w 257703"/>
                  <a:gd name="connsiteY1" fmla="*/ 181631 h 228785"/>
                  <a:gd name="connsiteX2" fmla="*/ 17396 w 257703"/>
                  <a:gd name="connsiteY2" fmla="*/ 181631 h 228785"/>
                  <a:gd name="connsiteX3" fmla="*/ 252986 w 257703"/>
                  <a:gd name="connsiteY3" fmla="*/ 1179 h 228785"/>
                  <a:gd name="connsiteX4" fmla="*/ 252986 w 257703"/>
                  <a:gd name="connsiteY4" fmla="*/ 1179 h 228785"/>
                  <a:gd name="connsiteX5" fmla="*/ 257704 w 257703"/>
                  <a:gd name="connsiteY5" fmla="*/ 0 h 228785"/>
                  <a:gd name="connsiteX6" fmla="*/ 256524 w 257703"/>
                  <a:gd name="connsiteY6" fmla="*/ 4718 h 228785"/>
                  <a:gd name="connsiteX7" fmla="*/ 229692 w 257703"/>
                  <a:gd name="connsiteY7" fmla="*/ 77547 h 228785"/>
                  <a:gd name="connsiteX8" fmla="*/ 229692 w 257703"/>
                  <a:gd name="connsiteY8" fmla="*/ 77547 h 228785"/>
                  <a:gd name="connsiteX9" fmla="*/ 2654 w 257703"/>
                  <a:gd name="connsiteY9" fmla="*/ 221437 h 228785"/>
                  <a:gd name="connsiteX10" fmla="*/ 2654 w 257703"/>
                  <a:gd name="connsiteY10" fmla="*/ 221437 h 228785"/>
                  <a:gd name="connsiteX11" fmla="*/ 0 w 257703"/>
                  <a:gd name="connsiteY11" fmla="*/ 220552 h 228785"/>
                  <a:gd name="connsiteX12" fmla="*/ 1179 w 257703"/>
                  <a:gd name="connsiteY12" fmla="*/ 217898 h 228785"/>
                  <a:gd name="connsiteX13" fmla="*/ 1179 w 257703"/>
                  <a:gd name="connsiteY13" fmla="*/ 217898 h 228785"/>
                  <a:gd name="connsiteX14" fmla="*/ 3833 w 257703"/>
                  <a:gd name="connsiteY14" fmla="*/ 219078 h 228785"/>
                  <a:gd name="connsiteX15" fmla="*/ 6487 w 257703"/>
                  <a:gd name="connsiteY15" fmla="*/ 220257 h 228785"/>
                  <a:gd name="connsiteX16" fmla="*/ 3833 w 257703"/>
                  <a:gd name="connsiteY16" fmla="*/ 219078 h 228785"/>
                  <a:gd name="connsiteX17" fmla="*/ 3833 w 257703"/>
                  <a:gd name="connsiteY17" fmla="*/ 219078 h 22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03" h="228785">
                    <a:moveTo>
                      <a:pt x="1179" y="217898"/>
                    </a:moveTo>
                    <a:cubicBezTo>
                      <a:pt x="6487" y="205220"/>
                      <a:pt x="11794" y="193130"/>
                      <a:pt x="17396" y="181631"/>
                    </a:cubicBezTo>
                    <a:lnTo>
                      <a:pt x="17396" y="181631"/>
                    </a:lnTo>
                    <a:cubicBezTo>
                      <a:pt x="67817" y="76073"/>
                      <a:pt x="126788" y="30075"/>
                      <a:pt x="252986" y="1179"/>
                    </a:cubicBezTo>
                    <a:lnTo>
                      <a:pt x="252986" y="1179"/>
                    </a:lnTo>
                    <a:lnTo>
                      <a:pt x="257704" y="0"/>
                    </a:lnTo>
                    <a:lnTo>
                      <a:pt x="256524" y="4718"/>
                    </a:lnTo>
                    <a:cubicBezTo>
                      <a:pt x="249448" y="31255"/>
                      <a:pt x="240602" y="55433"/>
                      <a:pt x="229692" y="77547"/>
                    </a:cubicBezTo>
                    <a:lnTo>
                      <a:pt x="229692" y="77547"/>
                    </a:lnTo>
                    <a:cubicBezTo>
                      <a:pt x="173670" y="193720"/>
                      <a:pt x="74009" y="250038"/>
                      <a:pt x="2654" y="221437"/>
                    </a:cubicBezTo>
                    <a:lnTo>
                      <a:pt x="2654" y="221437"/>
                    </a:lnTo>
                    <a:lnTo>
                      <a:pt x="0" y="220552"/>
                    </a:lnTo>
                    <a:lnTo>
                      <a:pt x="1179" y="217898"/>
                    </a:lnTo>
                    <a:lnTo>
                      <a:pt x="1179" y="217898"/>
                    </a:lnTo>
                    <a:close/>
                    <a:moveTo>
                      <a:pt x="3833" y="219078"/>
                    </a:moveTo>
                    <a:lnTo>
                      <a:pt x="6487" y="220257"/>
                    </a:lnTo>
                    <a:lnTo>
                      <a:pt x="3833" y="219078"/>
                    </a:lnTo>
                    <a:lnTo>
                      <a:pt x="3833" y="21907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爱设计-3-32">
                <a:extLst>
                  <a:ext uri="{FF2B5EF4-FFF2-40B4-BE49-F238E27FC236}">
                    <a16:creationId xmlns:a16="http://schemas.microsoft.com/office/drawing/2014/main" id="{090D49A7-A04B-1B55-DF9E-9BE2FF5AE807}"/>
                  </a:ext>
                </a:extLst>
              </p:cNvPr>
              <p:cNvSpPr/>
              <p:nvPr/>
            </p:nvSpPr>
            <p:spPr>
              <a:xfrm>
                <a:off x="7073507" y="3480010"/>
                <a:ext cx="120993" cy="321392"/>
              </a:xfrm>
              <a:custGeom>
                <a:avLst/>
                <a:gdLst>
                  <a:gd name="connsiteX0" fmla="*/ 102549 w 120993"/>
                  <a:gd name="connsiteY0" fmla="*/ 318739 h 321392"/>
                  <a:gd name="connsiteX1" fmla="*/ 101959 w 120993"/>
                  <a:gd name="connsiteY1" fmla="*/ 321393 h 321392"/>
                  <a:gd name="connsiteX2" fmla="*/ 99305 w 120993"/>
                  <a:gd name="connsiteY2" fmla="*/ 320803 h 321392"/>
                  <a:gd name="connsiteX3" fmla="*/ 99305 w 120993"/>
                  <a:gd name="connsiteY3" fmla="*/ 320803 h 321392"/>
                  <a:gd name="connsiteX4" fmla="*/ 7310 w 120993"/>
                  <a:gd name="connsiteY4" fmla="*/ 76957 h 321392"/>
                  <a:gd name="connsiteX5" fmla="*/ 7310 w 120993"/>
                  <a:gd name="connsiteY5" fmla="*/ 76957 h 321392"/>
                  <a:gd name="connsiteX6" fmla="*/ 30014 w 120993"/>
                  <a:gd name="connsiteY6" fmla="*/ 4423 h 321392"/>
                  <a:gd name="connsiteX7" fmla="*/ 31783 w 120993"/>
                  <a:gd name="connsiteY7" fmla="*/ 0 h 321392"/>
                  <a:gd name="connsiteX8" fmla="*/ 34732 w 120993"/>
                  <a:gd name="connsiteY8" fmla="*/ 3538 h 321392"/>
                  <a:gd name="connsiteX9" fmla="*/ 34732 w 120993"/>
                  <a:gd name="connsiteY9" fmla="*/ 3538 h 321392"/>
                  <a:gd name="connsiteX10" fmla="*/ 111689 w 120993"/>
                  <a:gd name="connsiteY10" fmla="*/ 280997 h 321392"/>
                  <a:gd name="connsiteX11" fmla="*/ 111689 w 120993"/>
                  <a:gd name="connsiteY11" fmla="*/ 280997 h 321392"/>
                  <a:gd name="connsiteX12" fmla="*/ 102549 w 120993"/>
                  <a:gd name="connsiteY12" fmla="*/ 318739 h 321392"/>
                  <a:gd name="connsiteX13" fmla="*/ 102549 w 120993"/>
                  <a:gd name="connsiteY13" fmla="*/ 318739 h 321392"/>
                  <a:gd name="connsiteX14" fmla="*/ 99894 w 120993"/>
                  <a:gd name="connsiteY14" fmla="*/ 318149 h 321392"/>
                  <a:gd name="connsiteX15" fmla="*/ 96946 w 120993"/>
                  <a:gd name="connsiteY15" fmla="*/ 317560 h 321392"/>
                  <a:gd name="connsiteX16" fmla="*/ 99894 w 120993"/>
                  <a:gd name="connsiteY16" fmla="*/ 318149 h 321392"/>
                  <a:gd name="connsiteX17" fmla="*/ 99894 w 120993"/>
                  <a:gd name="connsiteY17" fmla="*/ 318149 h 321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993" h="321392">
                    <a:moveTo>
                      <a:pt x="102549" y="318739"/>
                    </a:moveTo>
                    <a:lnTo>
                      <a:pt x="101959" y="321393"/>
                    </a:lnTo>
                    <a:lnTo>
                      <a:pt x="99305" y="320803"/>
                    </a:lnTo>
                    <a:lnTo>
                      <a:pt x="99305" y="320803"/>
                    </a:lnTo>
                    <a:cubicBezTo>
                      <a:pt x="26181" y="301932"/>
                      <a:pt x="-18342" y="200502"/>
                      <a:pt x="7310" y="76957"/>
                    </a:cubicBezTo>
                    <a:lnTo>
                      <a:pt x="7310" y="76957"/>
                    </a:lnTo>
                    <a:cubicBezTo>
                      <a:pt x="12323" y="53369"/>
                      <a:pt x="19694" y="29191"/>
                      <a:pt x="30014" y="4423"/>
                    </a:cubicBezTo>
                    <a:lnTo>
                      <a:pt x="31783" y="0"/>
                    </a:lnTo>
                    <a:lnTo>
                      <a:pt x="34732" y="3538"/>
                    </a:lnTo>
                    <a:lnTo>
                      <a:pt x="34732" y="3538"/>
                    </a:lnTo>
                    <a:cubicBezTo>
                      <a:pt x="116407" y="99072"/>
                      <a:pt x="134982" y="169247"/>
                      <a:pt x="111689" y="280997"/>
                    </a:cubicBezTo>
                    <a:lnTo>
                      <a:pt x="111689" y="280997"/>
                    </a:lnTo>
                    <a:cubicBezTo>
                      <a:pt x="109035" y="293086"/>
                      <a:pt x="106087" y="305765"/>
                      <a:pt x="102549" y="318739"/>
                    </a:cubicBezTo>
                    <a:lnTo>
                      <a:pt x="102549" y="318739"/>
                    </a:lnTo>
                    <a:close/>
                    <a:moveTo>
                      <a:pt x="99894" y="318149"/>
                    </a:moveTo>
                    <a:lnTo>
                      <a:pt x="96946" y="317560"/>
                    </a:lnTo>
                    <a:lnTo>
                      <a:pt x="99894" y="318149"/>
                    </a:lnTo>
                    <a:lnTo>
                      <a:pt x="99894" y="31814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爱设计-3-33">
                <a:extLst>
                  <a:ext uri="{FF2B5EF4-FFF2-40B4-BE49-F238E27FC236}">
                    <a16:creationId xmlns:a16="http://schemas.microsoft.com/office/drawing/2014/main" id="{8CE0E328-D3DF-A4FC-47FE-386358E40482}"/>
                  </a:ext>
                </a:extLst>
              </p:cNvPr>
              <p:cNvSpPr/>
              <p:nvPr/>
            </p:nvSpPr>
            <p:spPr>
              <a:xfrm>
                <a:off x="7236501" y="3558146"/>
                <a:ext cx="207873" cy="260562"/>
              </a:xfrm>
              <a:custGeom>
                <a:avLst/>
                <a:gdLst>
                  <a:gd name="connsiteX0" fmla="*/ 885 w 207873"/>
                  <a:gd name="connsiteY0" fmla="*/ 255050 h 260562"/>
                  <a:gd name="connsiteX1" fmla="*/ 9730 w 207873"/>
                  <a:gd name="connsiteY1" fmla="*/ 217309 h 260562"/>
                  <a:gd name="connsiteX2" fmla="*/ 9730 w 207873"/>
                  <a:gd name="connsiteY2" fmla="*/ 217309 h 260562"/>
                  <a:gd name="connsiteX3" fmla="*/ 203451 w 207873"/>
                  <a:gd name="connsiteY3" fmla="*/ 1769 h 260562"/>
                  <a:gd name="connsiteX4" fmla="*/ 203451 w 207873"/>
                  <a:gd name="connsiteY4" fmla="*/ 1769 h 260562"/>
                  <a:gd name="connsiteX5" fmla="*/ 207873 w 207873"/>
                  <a:gd name="connsiteY5" fmla="*/ 0 h 260562"/>
                  <a:gd name="connsiteX6" fmla="*/ 207579 w 207873"/>
                  <a:gd name="connsiteY6" fmla="*/ 4718 h 260562"/>
                  <a:gd name="connsiteX7" fmla="*/ 195195 w 207873"/>
                  <a:gd name="connsiteY7" fmla="*/ 79611 h 260562"/>
                  <a:gd name="connsiteX8" fmla="*/ 195195 w 207873"/>
                  <a:gd name="connsiteY8" fmla="*/ 79611 h 260562"/>
                  <a:gd name="connsiteX9" fmla="*/ 2949 w 207873"/>
                  <a:gd name="connsiteY9" fmla="*/ 258588 h 260562"/>
                  <a:gd name="connsiteX10" fmla="*/ 2949 w 207873"/>
                  <a:gd name="connsiteY10" fmla="*/ 258588 h 260562"/>
                  <a:gd name="connsiteX11" fmla="*/ 0 w 207873"/>
                  <a:gd name="connsiteY11" fmla="*/ 257999 h 260562"/>
                  <a:gd name="connsiteX12" fmla="*/ 885 w 207873"/>
                  <a:gd name="connsiteY12" fmla="*/ 255050 h 260562"/>
                  <a:gd name="connsiteX13" fmla="*/ 885 w 207873"/>
                  <a:gd name="connsiteY13" fmla="*/ 255050 h 260562"/>
                  <a:gd name="connsiteX14" fmla="*/ 3833 w 207873"/>
                  <a:gd name="connsiteY14" fmla="*/ 255640 h 260562"/>
                  <a:gd name="connsiteX15" fmla="*/ 6487 w 207873"/>
                  <a:gd name="connsiteY15" fmla="*/ 256229 h 260562"/>
                  <a:gd name="connsiteX16" fmla="*/ 3833 w 207873"/>
                  <a:gd name="connsiteY16" fmla="*/ 255640 h 260562"/>
                  <a:gd name="connsiteX17" fmla="*/ 3833 w 207873"/>
                  <a:gd name="connsiteY17" fmla="*/ 255640 h 26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7873" h="260562">
                    <a:moveTo>
                      <a:pt x="885" y="255050"/>
                    </a:moveTo>
                    <a:cubicBezTo>
                      <a:pt x="3833" y="241782"/>
                      <a:pt x="6487" y="229103"/>
                      <a:pt x="9730" y="217309"/>
                    </a:cubicBezTo>
                    <a:lnTo>
                      <a:pt x="9730" y="217309"/>
                    </a:lnTo>
                    <a:cubicBezTo>
                      <a:pt x="38921" y="106738"/>
                      <a:pt x="86983" y="51895"/>
                      <a:pt x="203451" y="1769"/>
                    </a:cubicBezTo>
                    <a:lnTo>
                      <a:pt x="203451" y="1769"/>
                    </a:lnTo>
                    <a:lnTo>
                      <a:pt x="207873" y="0"/>
                    </a:lnTo>
                    <a:lnTo>
                      <a:pt x="207579" y="4718"/>
                    </a:lnTo>
                    <a:cubicBezTo>
                      <a:pt x="205810" y="31255"/>
                      <a:pt x="201386" y="56317"/>
                      <a:pt x="195195" y="79611"/>
                    </a:cubicBezTo>
                    <a:lnTo>
                      <a:pt x="195195" y="79611"/>
                    </a:lnTo>
                    <a:cubicBezTo>
                      <a:pt x="162760" y="201681"/>
                      <a:pt x="77252" y="273626"/>
                      <a:pt x="2949" y="258588"/>
                    </a:cubicBezTo>
                    <a:lnTo>
                      <a:pt x="2949" y="258588"/>
                    </a:lnTo>
                    <a:lnTo>
                      <a:pt x="0" y="257999"/>
                    </a:lnTo>
                    <a:lnTo>
                      <a:pt x="885" y="255050"/>
                    </a:lnTo>
                    <a:lnTo>
                      <a:pt x="885" y="255050"/>
                    </a:lnTo>
                    <a:close/>
                    <a:moveTo>
                      <a:pt x="3833" y="255640"/>
                    </a:moveTo>
                    <a:lnTo>
                      <a:pt x="6487" y="256229"/>
                    </a:lnTo>
                    <a:lnTo>
                      <a:pt x="3833" y="255640"/>
                    </a:lnTo>
                    <a:lnTo>
                      <a:pt x="3833" y="255640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爱设计-3-34">
                <a:extLst>
                  <a:ext uri="{FF2B5EF4-FFF2-40B4-BE49-F238E27FC236}">
                    <a16:creationId xmlns:a16="http://schemas.microsoft.com/office/drawing/2014/main" id="{63EAE3FA-1B4A-14D0-35C7-800ECE53B3CD}"/>
                  </a:ext>
                </a:extLst>
              </p:cNvPr>
              <p:cNvSpPr/>
              <p:nvPr/>
            </p:nvSpPr>
            <p:spPr>
              <a:xfrm>
                <a:off x="7074968" y="3245894"/>
                <a:ext cx="148163" cy="290432"/>
              </a:xfrm>
              <a:custGeom>
                <a:avLst/>
                <a:gdLst>
                  <a:gd name="connsiteX0" fmla="*/ 147970 w 148163"/>
                  <a:gd name="connsiteY0" fmla="*/ 287779 h 290432"/>
                  <a:gd name="connsiteX1" fmla="*/ 147970 w 148163"/>
                  <a:gd name="connsiteY1" fmla="*/ 290433 h 290432"/>
                  <a:gd name="connsiteX2" fmla="*/ 145021 w 148163"/>
                  <a:gd name="connsiteY2" fmla="*/ 290433 h 290432"/>
                  <a:gd name="connsiteX3" fmla="*/ 145021 w 148163"/>
                  <a:gd name="connsiteY3" fmla="*/ 290433 h 290432"/>
                  <a:gd name="connsiteX4" fmla="*/ 247 w 148163"/>
                  <a:gd name="connsiteY4" fmla="*/ 78726 h 290432"/>
                  <a:gd name="connsiteX5" fmla="*/ 247 w 148163"/>
                  <a:gd name="connsiteY5" fmla="*/ 78726 h 290432"/>
                  <a:gd name="connsiteX6" fmla="*/ 4964 w 148163"/>
                  <a:gd name="connsiteY6" fmla="*/ 4423 h 290432"/>
                  <a:gd name="connsiteX7" fmla="*/ 5554 w 148163"/>
                  <a:gd name="connsiteY7" fmla="*/ 0 h 290432"/>
                  <a:gd name="connsiteX8" fmla="*/ 9388 w 148163"/>
                  <a:gd name="connsiteY8" fmla="*/ 2654 h 290432"/>
                  <a:gd name="connsiteX9" fmla="*/ 9388 w 148163"/>
                  <a:gd name="connsiteY9" fmla="*/ 2654 h 290432"/>
                  <a:gd name="connsiteX10" fmla="*/ 147675 w 148163"/>
                  <a:gd name="connsiteY10" fmla="*/ 249743 h 290432"/>
                  <a:gd name="connsiteX11" fmla="*/ 147675 w 148163"/>
                  <a:gd name="connsiteY11" fmla="*/ 249743 h 290432"/>
                  <a:gd name="connsiteX12" fmla="*/ 147970 w 148163"/>
                  <a:gd name="connsiteY12" fmla="*/ 287779 h 290432"/>
                  <a:gd name="connsiteX13" fmla="*/ 147970 w 148163"/>
                  <a:gd name="connsiteY13" fmla="*/ 287779 h 290432"/>
                  <a:gd name="connsiteX14" fmla="*/ 145316 w 148163"/>
                  <a:gd name="connsiteY14" fmla="*/ 287779 h 290432"/>
                  <a:gd name="connsiteX15" fmla="*/ 142662 w 148163"/>
                  <a:gd name="connsiteY15" fmla="*/ 287779 h 290432"/>
                  <a:gd name="connsiteX16" fmla="*/ 145316 w 148163"/>
                  <a:gd name="connsiteY16" fmla="*/ 287779 h 290432"/>
                  <a:gd name="connsiteX17" fmla="*/ 145316 w 148163"/>
                  <a:gd name="connsiteY17" fmla="*/ 287779 h 29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8163" h="290432">
                    <a:moveTo>
                      <a:pt x="147970" y="287779"/>
                    </a:moveTo>
                    <a:lnTo>
                      <a:pt x="147970" y="290433"/>
                    </a:lnTo>
                    <a:lnTo>
                      <a:pt x="145021" y="290433"/>
                    </a:lnTo>
                    <a:lnTo>
                      <a:pt x="145021" y="290433"/>
                    </a:lnTo>
                    <a:cubicBezTo>
                      <a:pt x="70718" y="288958"/>
                      <a:pt x="4670" y="202271"/>
                      <a:pt x="247" y="78726"/>
                    </a:cubicBezTo>
                    <a:lnTo>
                      <a:pt x="247" y="78726"/>
                    </a:lnTo>
                    <a:cubicBezTo>
                      <a:pt x="-638" y="55138"/>
                      <a:pt x="836" y="30370"/>
                      <a:pt x="4964" y="4423"/>
                    </a:cubicBezTo>
                    <a:lnTo>
                      <a:pt x="5554" y="0"/>
                    </a:lnTo>
                    <a:lnTo>
                      <a:pt x="9388" y="2654"/>
                    </a:lnTo>
                    <a:lnTo>
                      <a:pt x="9388" y="2654"/>
                    </a:lnTo>
                    <a:cubicBezTo>
                      <a:pt x="109638" y="75188"/>
                      <a:pt x="143842" y="137698"/>
                      <a:pt x="147675" y="249743"/>
                    </a:cubicBezTo>
                    <a:lnTo>
                      <a:pt x="147675" y="249743"/>
                    </a:lnTo>
                    <a:cubicBezTo>
                      <a:pt x="148264" y="261832"/>
                      <a:pt x="148264" y="274511"/>
                      <a:pt x="147970" y="287779"/>
                    </a:cubicBezTo>
                    <a:lnTo>
                      <a:pt x="147970" y="287779"/>
                    </a:lnTo>
                    <a:close/>
                    <a:moveTo>
                      <a:pt x="145316" y="287779"/>
                    </a:moveTo>
                    <a:lnTo>
                      <a:pt x="142662" y="287779"/>
                    </a:lnTo>
                    <a:lnTo>
                      <a:pt x="145316" y="287779"/>
                    </a:lnTo>
                    <a:lnTo>
                      <a:pt x="145316" y="28777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爱设计-3-35">
                <a:extLst>
                  <a:ext uri="{FF2B5EF4-FFF2-40B4-BE49-F238E27FC236}">
                    <a16:creationId xmlns:a16="http://schemas.microsoft.com/office/drawing/2014/main" id="{3C745EA6-A05A-CE5F-048E-D4AF89E07A8E}"/>
                  </a:ext>
                </a:extLst>
              </p:cNvPr>
              <p:cNvSpPr/>
              <p:nvPr/>
            </p:nvSpPr>
            <p:spPr>
              <a:xfrm>
                <a:off x="7284440" y="3243830"/>
                <a:ext cx="144337" cy="292496"/>
              </a:xfrm>
              <a:custGeom>
                <a:avLst/>
                <a:gdLst>
                  <a:gd name="connsiteX0" fmla="*/ 417 w 144337"/>
                  <a:gd name="connsiteY0" fmla="*/ 289843 h 292496"/>
                  <a:gd name="connsiteX1" fmla="*/ 122 w 144337"/>
                  <a:gd name="connsiteY1" fmla="*/ 251807 h 292496"/>
                  <a:gd name="connsiteX2" fmla="*/ 122 w 144337"/>
                  <a:gd name="connsiteY2" fmla="*/ 251807 h 292496"/>
                  <a:gd name="connsiteX3" fmla="*/ 133987 w 144337"/>
                  <a:gd name="connsiteY3" fmla="*/ 2654 h 292496"/>
                  <a:gd name="connsiteX4" fmla="*/ 133987 w 144337"/>
                  <a:gd name="connsiteY4" fmla="*/ 2654 h 292496"/>
                  <a:gd name="connsiteX5" fmla="*/ 137525 w 144337"/>
                  <a:gd name="connsiteY5" fmla="*/ 0 h 292496"/>
                  <a:gd name="connsiteX6" fmla="*/ 138409 w 144337"/>
                  <a:gd name="connsiteY6" fmla="*/ 4423 h 292496"/>
                  <a:gd name="connsiteX7" fmla="*/ 144306 w 144337"/>
                  <a:gd name="connsiteY7" fmla="*/ 78726 h 292496"/>
                  <a:gd name="connsiteX8" fmla="*/ 144306 w 144337"/>
                  <a:gd name="connsiteY8" fmla="*/ 78726 h 292496"/>
                  <a:gd name="connsiteX9" fmla="*/ 3071 w 144337"/>
                  <a:gd name="connsiteY9" fmla="*/ 292497 h 292496"/>
                  <a:gd name="connsiteX10" fmla="*/ 3071 w 144337"/>
                  <a:gd name="connsiteY10" fmla="*/ 292497 h 292496"/>
                  <a:gd name="connsiteX11" fmla="*/ 417 w 144337"/>
                  <a:gd name="connsiteY11" fmla="*/ 292497 h 292496"/>
                  <a:gd name="connsiteX12" fmla="*/ 417 w 144337"/>
                  <a:gd name="connsiteY12" fmla="*/ 289843 h 292496"/>
                  <a:gd name="connsiteX13" fmla="*/ 417 w 144337"/>
                  <a:gd name="connsiteY13" fmla="*/ 289843 h 292496"/>
                  <a:gd name="connsiteX14" fmla="*/ 3071 w 144337"/>
                  <a:gd name="connsiteY14" fmla="*/ 289548 h 292496"/>
                  <a:gd name="connsiteX15" fmla="*/ 5724 w 144337"/>
                  <a:gd name="connsiteY15" fmla="*/ 289548 h 292496"/>
                  <a:gd name="connsiteX16" fmla="*/ 3071 w 144337"/>
                  <a:gd name="connsiteY16" fmla="*/ 289548 h 292496"/>
                  <a:gd name="connsiteX17" fmla="*/ 3071 w 144337"/>
                  <a:gd name="connsiteY17" fmla="*/ 289548 h 29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4337" h="292496">
                    <a:moveTo>
                      <a:pt x="417" y="289843"/>
                    </a:moveTo>
                    <a:cubicBezTo>
                      <a:pt x="122" y="276574"/>
                      <a:pt x="-173" y="263896"/>
                      <a:pt x="122" y="251807"/>
                    </a:cubicBezTo>
                    <a:lnTo>
                      <a:pt x="122" y="251807"/>
                    </a:lnTo>
                    <a:cubicBezTo>
                      <a:pt x="1891" y="139762"/>
                      <a:pt x="35210" y="76662"/>
                      <a:pt x="133987" y="2654"/>
                    </a:cubicBezTo>
                    <a:lnTo>
                      <a:pt x="133987" y="2654"/>
                    </a:lnTo>
                    <a:lnTo>
                      <a:pt x="137525" y="0"/>
                    </a:lnTo>
                    <a:lnTo>
                      <a:pt x="138409" y="4423"/>
                    </a:lnTo>
                    <a:cubicBezTo>
                      <a:pt x="142832" y="30370"/>
                      <a:pt x="144602" y="55138"/>
                      <a:pt x="144306" y="78726"/>
                    </a:cubicBezTo>
                    <a:lnTo>
                      <a:pt x="144306" y="78726"/>
                    </a:lnTo>
                    <a:cubicBezTo>
                      <a:pt x="141948" y="202271"/>
                      <a:pt x="77374" y="290138"/>
                      <a:pt x="3071" y="292497"/>
                    </a:cubicBezTo>
                    <a:lnTo>
                      <a:pt x="3071" y="292497"/>
                    </a:lnTo>
                    <a:lnTo>
                      <a:pt x="417" y="292497"/>
                    </a:lnTo>
                    <a:lnTo>
                      <a:pt x="417" y="289843"/>
                    </a:lnTo>
                    <a:lnTo>
                      <a:pt x="417" y="289843"/>
                    </a:lnTo>
                    <a:close/>
                    <a:moveTo>
                      <a:pt x="3071" y="289548"/>
                    </a:moveTo>
                    <a:lnTo>
                      <a:pt x="5724" y="289548"/>
                    </a:lnTo>
                    <a:lnTo>
                      <a:pt x="3071" y="289548"/>
                    </a:lnTo>
                    <a:lnTo>
                      <a:pt x="3071" y="28954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爱设计-3-36">
                <a:extLst>
                  <a:ext uri="{FF2B5EF4-FFF2-40B4-BE49-F238E27FC236}">
                    <a16:creationId xmlns:a16="http://schemas.microsoft.com/office/drawing/2014/main" id="{6D0FFA71-A847-EE10-D918-CAC21F9ACE6D}"/>
                  </a:ext>
                </a:extLst>
              </p:cNvPr>
              <p:cNvSpPr/>
              <p:nvPr/>
            </p:nvSpPr>
            <p:spPr>
              <a:xfrm>
                <a:off x="6980272" y="3034778"/>
                <a:ext cx="225859" cy="230595"/>
              </a:xfrm>
              <a:custGeom>
                <a:avLst/>
                <a:gdLst>
                  <a:gd name="connsiteX0" fmla="*/ 224975 w 225859"/>
                  <a:gd name="connsiteY0" fmla="*/ 222616 h 230595"/>
                  <a:gd name="connsiteX1" fmla="*/ 225859 w 225859"/>
                  <a:gd name="connsiteY1" fmla="*/ 225270 h 230595"/>
                  <a:gd name="connsiteX2" fmla="*/ 223205 w 225859"/>
                  <a:gd name="connsiteY2" fmla="*/ 226154 h 230595"/>
                  <a:gd name="connsiteX3" fmla="*/ 223205 w 225859"/>
                  <a:gd name="connsiteY3" fmla="*/ 226154 h 230595"/>
                  <a:gd name="connsiteX4" fmla="*/ 20640 w 225859"/>
                  <a:gd name="connsiteY4" fmla="*/ 74893 h 230595"/>
                  <a:gd name="connsiteX5" fmla="*/ 20640 w 225859"/>
                  <a:gd name="connsiteY5" fmla="*/ 74893 h 230595"/>
                  <a:gd name="connsiteX6" fmla="*/ 885 w 225859"/>
                  <a:gd name="connsiteY6" fmla="*/ 4423 h 230595"/>
                  <a:gd name="connsiteX7" fmla="*/ 0 w 225859"/>
                  <a:gd name="connsiteY7" fmla="*/ 0 h 230595"/>
                  <a:gd name="connsiteX8" fmla="*/ 4423 w 225859"/>
                  <a:gd name="connsiteY8" fmla="*/ 1474 h 230595"/>
                  <a:gd name="connsiteX9" fmla="*/ 4423 w 225859"/>
                  <a:gd name="connsiteY9" fmla="*/ 1474 h 230595"/>
                  <a:gd name="connsiteX10" fmla="*/ 212296 w 225859"/>
                  <a:gd name="connsiteY10" fmla="*/ 187528 h 230595"/>
                  <a:gd name="connsiteX11" fmla="*/ 212296 w 225859"/>
                  <a:gd name="connsiteY11" fmla="*/ 187528 h 230595"/>
                  <a:gd name="connsiteX12" fmla="*/ 224975 w 225859"/>
                  <a:gd name="connsiteY12" fmla="*/ 222616 h 230595"/>
                  <a:gd name="connsiteX13" fmla="*/ 224975 w 225859"/>
                  <a:gd name="connsiteY13" fmla="*/ 222616 h 230595"/>
                  <a:gd name="connsiteX14" fmla="*/ 222321 w 225859"/>
                  <a:gd name="connsiteY14" fmla="*/ 223500 h 230595"/>
                  <a:gd name="connsiteX15" fmla="*/ 219667 w 225859"/>
                  <a:gd name="connsiteY15" fmla="*/ 224385 h 230595"/>
                  <a:gd name="connsiteX16" fmla="*/ 222321 w 225859"/>
                  <a:gd name="connsiteY16" fmla="*/ 223500 h 230595"/>
                  <a:gd name="connsiteX17" fmla="*/ 222321 w 225859"/>
                  <a:gd name="connsiteY17" fmla="*/ 223500 h 23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5859" h="230595">
                    <a:moveTo>
                      <a:pt x="224975" y="222616"/>
                    </a:moveTo>
                    <a:lnTo>
                      <a:pt x="225859" y="225270"/>
                    </a:lnTo>
                    <a:lnTo>
                      <a:pt x="223205" y="226154"/>
                    </a:lnTo>
                    <a:lnTo>
                      <a:pt x="223205" y="226154"/>
                    </a:lnTo>
                    <a:cubicBezTo>
                      <a:pt x="153915" y="247974"/>
                      <a:pt x="64573" y="188118"/>
                      <a:pt x="20640" y="74893"/>
                    </a:cubicBezTo>
                    <a:lnTo>
                      <a:pt x="20640" y="74893"/>
                    </a:lnTo>
                    <a:cubicBezTo>
                      <a:pt x="12384" y="53369"/>
                      <a:pt x="5602" y="29780"/>
                      <a:pt x="885" y="4423"/>
                    </a:cubicBezTo>
                    <a:lnTo>
                      <a:pt x="0" y="0"/>
                    </a:lnTo>
                    <a:lnTo>
                      <a:pt x="4423" y="1474"/>
                    </a:lnTo>
                    <a:lnTo>
                      <a:pt x="4423" y="1474"/>
                    </a:lnTo>
                    <a:cubicBezTo>
                      <a:pt x="120891" y="37447"/>
                      <a:pt x="172785" y="84918"/>
                      <a:pt x="212296" y="187528"/>
                    </a:cubicBezTo>
                    <a:lnTo>
                      <a:pt x="212296" y="187528"/>
                    </a:lnTo>
                    <a:cubicBezTo>
                      <a:pt x="216719" y="198438"/>
                      <a:pt x="220847" y="210232"/>
                      <a:pt x="224975" y="222616"/>
                    </a:cubicBezTo>
                    <a:lnTo>
                      <a:pt x="224975" y="222616"/>
                    </a:lnTo>
                    <a:close/>
                    <a:moveTo>
                      <a:pt x="222321" y="223500"/>
                    </a:moveTo>
                    <a:lnTo>
                      <a:pt x="219667" y="224385"/>
                    </a:lnTo>
                    <a:lnTo>
                      <a:pt x="222321" y="223500"/>
                    </a:lnTo>
                    <a:lnTo>
                      <a:pt x="222321" y="223500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爱设计-3-37">
                <a:extLst>
                  <a:ext uri="{FF2B5EF4-FFF2-40B4-BE49-F238E27FC236}">
                    <a16:creationId xmlns:a16="http://schemas.microsoft.com/office/drawing/2014/main" id="{0E3EE781-668A-3418-1CCC-36FC67649A35}"/>
                  </a:ext>
                </a:extLst>
              </p:cNvPr>
              <p:cNvSpPr/>
              <p:nvPr/>
            </p:nvSpPr>
            <p:spPr>
              <a:xfrm>
                <a:off x="7230538" y="2926566"/>
                <a:ext cx="113520" cy="314021"/>
              </a:xfrm>
              <a:custGeom>
                <a:avLst/>
                <a:gdLst>
                  <a:gd name="connsiteX0" fmla="*/ 31911 w 113520"/>
                  <a:gd name="connsiteY0" fmla="*/ 311662 h 314021"/>
                  <a:gd name="connsiteX1" fmla="*/ 19232 w 113520"/>
                  <a:gd name="connsiteY1" fmla="*/ 276575 h 314021"/>
                  <a:gd name="connsiteX2" fmla="*/ 19232 w 113520"/>
                  <a:gd name="connsiteY2" fmla="*/ 276575 h 314021"/>
                  <a:gd name="connsiteX3" fmla="*/ 63165 w 113520"/>
                  <a:gd name="connsiteY3" fmla="*/ 3833 h 314021"/>
                  <a:gd name="connsiteX4" fmla="*/ 63165 w 113520"/>
                  <a:gd name="connsiteY4" fmla="*/ 3833 h 314021"/>
                  <a:gd name="connsiteX5" fmla="*/ 65819 w 113520"/>
                  <a:gd name="connsiteY5" fmla="*/ 0 h 314021"/>
                  <a:gd name="connsiteX6" fmla="*/ 67883 w 113520"/>
                  <a:gd name="connsiteY6" fmla="*/ 3833 h 314021"/>
                  <a:gd name="connsiteX7" fmla="*/ 97369 w 113520"/>
                  <a:gd name="connsiteY7" fmla="*/ 70765 h 314021"/>
                  <a:gd name="connsiteX8" fmla="*/ 97369 w 113520"/>
                  <a:gd name="connsiteY8" fmla="*/ 70765 h 314021"/>
                  <a:gd name="connsiteX9" fmla="*/ 35449 w 113520"/>
                  <a:gd name="connsiteY9" fmla="*/ 313137 h 314021"/>
                  <a:gd name="connsiteX10" fmla="*/ 35449 w 113520"/>
                  <a:gd name="connsiteY10" fmla="*/ 313137 h 314021"/>
                  <a:gd name="connsiteX11" fmla="*/ 32795 w 113520"/>
                  <a:gd name="connsiteY11" fmla="*/ 314021 h 314021"/>
                  <a:gd name="connsiteX12" fmla="*/ 31911 w 113520"/>
                  <a:gd name="connsiteY12" fmla="*/ 311662 h 314021"/>
                  <a:gd name="connsiteX13" fmla="*/ 31911 w 113520"/>
                  <a:gd name="connsiteY13" fmla="*/ 311662 h 314021"/>
                  <a:gd name="connsiteX14" fmla="*/ 34564 w 113520"/>
                  <a:gd name="connsiteY14" fmla="*/ 310483 h 314021"/>
                  <a:gd name="connsiteX15" fmla="*/ 37218 w 113520"/>
                  <a:gd name="connsiteY15" fmla="*/ 309598 h 314021"/>
                  <a:gd name="connsiteX16" fmla="*/ 34564 w 113520"/>
                  <a:gd name="connsiteY16" fmla="*/ 310483 h 314021"/>
                  <a:gd name="connsiteX17" fmla="*/ 34564 w 113520"/>
                  <a:gd name="connsiteY17" fmla="*/ 310483 h 31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3520" h="314021">
                    <a:moveTo>
                      <a:pt x="31911" y="311662"/>
                    </a:moveTo>
                    <a:cubicBezTo>
                      <a:pt x="27193" y="299573"/>
                      <a:pt x="23065" y="287779"/>
                      <a:pt x="19232" y="276575"/>
                    </a:cubicBezTo>
                    <a:lnTo>
                      <a:pt x="19232" y="276575"/>
                    </a:lnTo>
                    <a:cubicBezTo>
                      <a:pt x="-15266" y="172196"/>
                      <a:pt x="-4946" y="103199"/>
                      <a:pt x="63165" y="3833"/>
                    </a:cubicBezTo>
                    <a:lnTo>
                      <a:pt x="63165" y="3833"/>
                    </a:lnTo>
                    <a:lnTo>
                      <a:pt x="65819" y="0"/>
                    </a:lnTo>
                    <a:lnTo>
                      <a:pt x="67883" y="3833"/>
                    </a:lnTo>
                    <a:cubicBezTo>
                      <a:pt x="80267" y="26537"/>
                      <a:pt x="89997" y="48946"/>
                      <a:pt x="97369" y="70765"/>
                    </a:cubicBezTo>
                    <a:lnTo>
                      <a:pt x="97369" y="70765"/>
                    </a:lnTo>
                    <a:cubicBezTo>
                      <a:pt x="135110" y="186054"/>
                      <a:pt x="103561" y="287484"/>
                      <a:pt x="35449" y="313137"/>
                    </a:cubicBezTo>
                    <a:lnTo>
                      <a:pt x="35449" y="313137"/>
                    </a:lnTo>
                    <a:lnTo>
                      <a:pt x="32795" y="314021"/>
                    </a:lnTo>
                    <a:lnTo>
                      <a:pt x="31911" y="311662"/>
                    </a:lnTo>
                    <a:lnTo>
                      <a:pt x="31911" y="311662"/>
                    </a:lnTo>
                    <a:close/>
                    <a:moveTo>
                      <a:pt x="34564" y="310483"/>
                    </a:moveTo>
                    <a:lnTo>
                      <a:pt x="37218" y="309598"/>
                    </a:lnTo>
                    <a:lnTo>
                      <a:pt x="34564" y="310483"/>
                    </a:lnTo>
                    <a:lnTo>
                      <a:pt x="34564" y="310483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爱设计-3-38">
                <a:extLst>
                  <a:ext uri="{FF2B5EF4-FFF2-40B4-BE49-F238E27FC236}">
                    <a16:creationId xmlns:a16="http://schemas.microsoft.com/office/drawing/2014/main" id="{69C602E8-D0C4-31DD-88A0-F5F143CD4E4F}"/>
                  </a:ext>
                </a:extLst>
              </p:cNvPr>
              <p:cNvSpPr/>
              <p:nvPr/>
            </p:nvSpPr>
            <p:spPr>
              <a:xfrm>
                <a:off x="6858791" y="2847544"/>
                <a:ext cx="263896" cy="183384"/>
              </a:xfrm>
              <a:custGeom>
                <a:avLst/>
                <a:gdLst>
                  <a:gd name="connsiteX0" fmla="*/ 262422 w 263896"/>
                  <a:gd name="connsiteY0" fmla="*/ 166888 h 183384"/>
                  <a:gd name="connsiteX1" fmla="*/ 263896 w 263896"/>
                  <a:gd name="connsiteY1" fmla="*/ 169247 h 183384"/>
                  <a:gd name="connsiteX2" fmla="*/ 261537 w 263896"/>
                  <a:gd name="connsiteY2" fmla="*/ 170721 h 183384"/>
                  <a:gd name="connsiteX3" fmla="*/ 261537 w 263896"/>
                  <a:gd name="connsiteY3" fmla="*/ 170721 h 183384"/>
                  <a:gd name="connsiteX4" fmla="*/ 35678 w 263896"/>
                  <a:gd name="connsiteY4" fmla="*/ 67522 h 183384"/>
                  <a:gd name="connsiteX5" fmla="*/ 35678 w 263896"/>
                  <a:gd name="connsiteY5" fmla="*/ 67522 h 183384"/>
                  <a:gd name="connsiteX6" fmla="*/ 1769 w 263896"/>
                  <a:gd name="connsiteY6" fmla="*/ 4128 h 183384"/>
                  <a:gd name="connsiteX7" fmla="*/ 0 w 263896"/>
                  <a:gd name="connsiteY7" fmla="*/ 0 h 183384"/>
                  <a:gd name="connsiteX8" fmla="*/ 4423 w 263896"/>
                  <a:gd name="connsiteY8" fmla="*/ 295 h 183384"/>
                  <a:gd name="connsiteX9" fmla="*/ 4423 w 263896"/>
                  <a:gd name="connsiteY9" fmla="*/ 295 h 183384"/>
                  <a:gd name="connsiteX10" fmla="*/ 242961 w 263896"/>
                  <a:gd name="connsiteY10" fmla="*/ 135634 h 183384"/>
                  <a:gd name="connsiteX11" fmla="*/ 242961 w 263896"/>
                  <a:gd name="connsiteY11" fmla="*/ 135634 h 183384"/>
                  <a:gd name="connsiteX12" fmla="*/ 262422 w 263896"/>
                  <a:gd name="connsiteY12" fmla="*/ 166888 h 183384"/>
                  <a:gd name="connsiteX13" fmla="*/ 262422 w 263896"/>
                  <a:gd name="connsiteY13" fmla="*/ 166888 h 183384"/>
                  <a:gd name="connsiteX14" fmla="*/ 260063 w 263896"/>
                  <a:gd name="connsiteY14" fmla="*/ 168068 h 183384"/>
                  <a:gd name="connsiteX15" fmla="*/ 257704 w 263896"/>
                  <a:gd name="connsiteY15" fmla="*/ 169247 h 183384"/>
                  <a:gd name="connsiteX16" fmla="*/ 260063 w 263896"/>
                  <a:gd name="connsiteY16" fmla="*/ 168068 h 183384"/>
                  <a:gd name="connsiteX17" fmla="*/ 260063 w 263896"/>
                  <a:gd name="connsiteY17" fmla="*/ 168068 h 18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3896" h="183384">
                    <a:moveTo>
                      <a:pt x="262422" y="166888"/>
                    </a:moveTo>
                    <a:lnTo>
                      <a:pt x="263896" y="169247"/>
                    </a:lnTo>
                    <a:lnTo>
                      <a:pt x="261537" y="170721"/>
                    </a:lnTo>
                    <a:lnTo>
                      <a:pt x="261537" y="170721"/>
                    </a:lnTo>
                    <a:cubicBezTo>
                      <a:pt x="199912" y="205809"/>
                      <a:pt x="101726" y="166888"/>
                      <a:pt x="35678" y="67522"/>
                    </a:cubicBezTo>
                    <a:lnTo>
                      <a:pt x="35678" y="67522"/>
                    </a:lnTo>
                    <a:cubicBezTo>
                      <a:pt x="22999" y="48651"/>
                      <a:pt x="11499" y="27422"/>
                      <a:pt x="1769" y="4128"/>
                    </a:cubicBezTo>
                    <a:lnTo>
                      <a:pt x="0" y="0"/>
                    </a:lnTo>
                    <a:lnTo>
                      <a:pt x="4423" y="295"/>
                    </a:lnTo>
                    <a:lnTo>
                      <a:pt x="4423" y="295"/>
                    </a:lnTo>
                    <a:cubicBezTo>
                      <a:pt x="123545" y="10910"/>
                      <a:pt x="183400" y="45703"/>
                      <a:pt x="242961" y="135634"/>
                    </a:cubicBezTo>
                    <a:lnTo>
                      <a:pt x="242961" y="135634"/>
                    </a:lnTo>
                    <a:cubicBezTo>
                      <a:pt x="249448" y="145364"/>
                      <a:pt x="255935" y="155684"/>
                      <a:pt x="262422" y="166888"/>
                    </a:cubicBezTo>
                    <a:lnTo>
                      <a:pt x="262422" y="166888"/>
                    </a:lnTo>
                    <a:close/>
                    <a:moveTo>
                      <a:pt x="260063" y="168068"/>
                    </a:moveTo>
                    <a:lnTo>
                      <a:pt x="257704" y="169247"/>
                    </a:lnTo>
                    <a:lnTo>
                      <a:pt x="260063" y="168068"/>
                    </a:lnTo>
                    <a:lnTo>
                      <a:pt x="260063" y="16806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爱设计-3-39">
                <a:extLst>
                  <a:ext uri="{FF2B5EF4-FFF2-40B4-BE49-F238E27FC236}">
                    <a16:creationId xmlns:a16="http://schemas.microsoft.com/office/drawing/2014/main" id="{83A96E70-9D52-3CAE-4979-153AC00AC72C}"/>
                  </a:ext>
                </a:extLst>
              </p:cNvPr>
              <p:cNvSpPr/>
              <p:nvPr/>
            </p:nvSpPr>
            <p:spPr>
              <a:xfrm>
                <a:off x="7106951" y="2678887"/>
                <a:ext cx="118262" cy="307534"/>
              </a:xfrm>
              <a:custGeom>
                <a:avLst/>
                <a:gdLst>
                  <a:gd name="connsiteX0" fmla="*/ 64977 w 118262"/>
                  <a:gd name="connsiteY0" fmla="*/ 305176 h 307534"/>
                  <a:gd name="connsiteX1" fmla="*/ 45516 w 118262"/>
                  <a:gd name="connsiteY1" fmla="*/ 274216 h 307534"/>
                  <a:gd name="connsiteX2" fmla="*/ 45516 w 118262"/>
                  <a:gd name="connsiteY2" fmla="*/ 274216 h 307534"/>
                  <a:gd name="connsiteX3" fmla="*/ 29594 w 118262"/>
                  <a:gd name="connsiteY3" fmla="*/ 4128 h 307534"/>
                  <a:gd name="connsiteX4" fmla="*/ 29594 w 118262"/>
                  <a:gd name="connsiteY4" fmla="*/ 4128 h 307534"/>
                  <a:gd name="connsiteX5" fmla="*/ 31363 w 118262"/>
                  <a:gd name="connsiteY5" fmla="*/ 0 h 307534"/>
                  <a:gd name="connsiteX6" fmla="*/ 34312 w 118262"/>
                  <a:gd name="connsiteY6" fmla="*/ 3243 h 307534"/>
                  <a:gd name="connsiteX7" fmla="*/ 76771 w 118262"/>
                  <a:gd name="connsiteY7" fmla="*/ 61330 h 307534"/>
                  <a:gd name="connsiteX8" fmla="*/ 76771 w 118262"/>
                  <a:gd name="connsiteY8" fmla="*/ 61330 h 307534"/>
                  <a:gd name="connsiteX9" fmla="*/ 69105 w 118262"/>
                  <a:gd name="connsiteY9" fmla="*/ 306060 h 307534"/>
                  <a:gd name="connsiteX10" fmla="*/ 69105 w 118262"/>
                  <a:gd name="connsiteY10" fmla="*/ 306060 h 307534"/>
                  <a:gd name="connsiteX11" fmla="*/ 66746 w 118262"/>
                  <a:gd name="connsiteY11" fmla="*/ 307534 h 307534"/>
                  <a:gd name="connsiteX12" fmla="*/ 64977 w 118262"/>
                  <a:gd name="connsiteY12" fmla="*/ 305176 h 307534"/>
                  <a:gd name="connsiteX13" fmla="*/ 64977 w 118262"/>
                  <a:gd name="connsiteY13" fmla="*/ 305176 h 307534"/>
                  <a:gd name="connsiteX14" fmla="*/ 67336 w 118262"/>
                  <a:gd name="connsiteY14" fmla="*/ 303701 h 307534"/>
                  <a:gd name="connsiteX15" fmla="*/ 69399 w 118262"/>
                  <a:gd name="connsiteY15" fmla="*/ 302227 h 307534"/>
                  <a:gd name="connsiteX16" fmla="*/ 67336 w 118262"/>
                  <a:gd name="connsiteY16" fmla="*/ 303701 h 307534"/>
                  <a:gd name="connsiteX17" fmla="*/ 67336 w 118262"/>
                  <a:gd name="connsiteY17" fmla="*/ 303701 h 307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8262" h="307534">
                    <a:moveTo>
                      <a:pt x="64977" y="305176"/>
                    </a:moveTo>
                    <a:cubicBezTo>
                      <a:pt x="57900" y="294561"/>
                      <a:pt x="51413" y="284241"/>
                      <a:pt x="45516" y="274216"/>
                    </a:cubicBezTo>
                    <a:lnTo>
                      <a:pt x="45516" y="274216"/>
                    </a:lnTo>
                    <a:cubicBezTo>
                      <a:pt x="-9622" y="181336"/>
                      <a:pt x="-14339" y="113225"/>
                      <a:pt x="29594" y="4128"/>
                    </a:cubicBezTo>
                    <a:lnTo>
                      <a:pt x="29594" y="4128"/>
                    </a:lnTo>
                    <a:lnTo>
                      <a:pt x="31363" y="0"/>
                    </a:lnTo>
                    <a:lnTo>
                      <a:pt x="34312" y="3243"/>
                    </a:lnTo>
                    <a:cubicBezTo>
                      <a:pt x="51119" y="22409"/>
                      <a:pt x="65272" y="41870"/>
                      <a:pt x="76771" y="61330"/>
                    </a:cubicBezTo>
                    <a:lnTo>
                      <a:pt x="76771" y="61330"/>
                    </a:lnTo>
                    <a:cubicBezTo>
                      <a:pt x="137511" y="163940"/>
                      <a:pt x="128665" y="267729"/>
                      <a:pt x="69105" y="306060"/>
                    </a:cubicBezTo>
                    <a:lnTo>
                      <a:pt x="69105" y="306060"/>
                    </a:lnTo>
                    <a:lnTo>
                      <a:pt x="66746" y="307534"/>
                    </a:lnTo>
                    <a:lnTo>
                      <a:pt x="64977" y="305176"/>
                    </a:lnTo>
                    <a:lnTo>
                      <a:pt x="64977" y="305176"/>
                    </a:lnTo>
                    <a:close/>
                    <a:moveTo>
                      <a:pt x="67336" y="303701"/>
                    </a:moveTo>
                    <a:lnTo>
                      <a:pt x="69399" y="302227"/>
                    </a:lnTo>
                    <a:lnTo>
                      <a:pt x="67336" y="303701"/>
                    </a:lnTo>
                    <a:lnTo>
                      <a:pt x="67336" y="30370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爱设计-3-40">
                <a:extLst>
                  <a:ext uri="{FF2B5EF4-FFF2-40B4-BE49-F238E27FC236}">
                    <a16:creationId xmlns:a16="http://schemas.microsoft.com/office/drawing/2014/main" id="{A7C5386C-3C65-3781-C25A-581A54A4B35D}"/>
                  </a:ext>
                </a:extLst>
              </p:cNvPr>
              <p:cNvSpPr/>
              <p:nvPr/>
            </p:nvSpPr>
            <p:spPr>
              <a:xfrm>
                <a:off x="6707825" y="2681845"/>
                <a:ext cx="286599" cy="142298"/>
              </a:xfrm>
              <a:custGeom>
                <a:avLst/>
                <a:gdLst>
                  <a:gd name="connsiteX0" fmla="*/ 284831 w 286599"/>
                  <a:gd name="connsiteY0" fmla="*/ 114394 h 142298"/>
                  <a:gd name="connsiteX1" fmla="*/ 286600 w 286599"/>
                  <a:gd name="connsiteY1" fmla="*/ 116458 h 142298"/>
                  <a:gd name="connsiteX2" fmla="*/ 284536 w 286599"/>
                  <a:gd name="connsiteY2" fmla="*/ 118228 h 142298"/>
                  <a:gd name="connsiteX3" fmla="*/ 284536 w 286599"/>
                  <a:gd name="connsiteY3" fmla="*/ 118228 h 142298"/>
                  <a:gd name="connsiteX4" fmla="*/ 47177 w 286599"/>
                  <a:gd name="connsiteY4" fmla="*/ 61910 h 142298"/>
                  <a:gd name="connsiteX5" fmla="*/ 47177 w 286599"/>
                  <a:gd name="connsiteY5" fmla="*/ 61910 h 142298"/>
                  <a:gd name="connsiteX6" fmla="*/ 2359 w 286599"/>
                  <a:gd name="connsiteY6" fmla="*/ 7362 h 142298"/>
                  <a:gd name="connsiteX7" fmla="*/ 0 w 286599"/>
                  <a:gd name="connsiteY7" fmla="*/ 3824 h 142298"/>
                  <a:gd name="connsiteX8" fmla="*/ 4423 w 286599"/>
                  <a:gd name="connsiteY8" fmla="*/ 3234 h 142298"/>
                  <a:gd name="connsiteX9" fmla="*/ 4423 w 286599"/>
                  <a:gd name="connsiteY9" fmla="*/ 3234 h 142298"/>
                  <a:gd name="connsiteX10" fmla="*/ 260358 w 286599"/>
                  <a:gd name="connsiteY10" fmla="*/ 88152 h 142298"/>
                  <a:gd name="connsiteX11" fmla="*/ 260358 w 286599"/>
                  <a:gd name="connsiteY11" fmla="*/ 88152 h 142298"/>
                  <a:gd name="connsiteX12" fmla="*/ 284831 w 286599"/>
                  <a:gd name="connsiteY12" fmla="*/ 114394 h 142298"/>
                  <a:gd name="connsiteX13" fmla="*/ 284831 w 286599"/>
                  <a:gd name="connsiteY13" fmla="*/ 114394 h 142298"/>
                  <a:gd name="connsiteX14" fmla="*/ 283062 w 286599"/>
                  <a:gd name="connsiteY14" fmla="*/ 116164 h 142298"/>
                  <a:gd name="connsiteX15" fmla="*/ 280997 w 286599"/>
                  <a:gd name="connsiteY15" fmla="*/ 117933 h 142298"/>
                  <a:gd name="connsiteX16" fmla="*/ 283062 w 286599"/>
                  <a:gd name="connsiteY16" fmla="*/ 116164 h 142298"/>
                  <a:gd name="connsiteX17" fmla="*/ 283062 w 286599"/>
                  <a:gd name="connsiteY17" fmla="*/ 116164 h 142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6599" h="142298">
                    <a:moveTo>
                      <a:pt x="284831" y="114394"/>
                    </a:moveTo>
                    <a:lnTo>
                      <a:pt x="286600" y="116458"/>
                    </a:lnTo>
                    <a:lnTo>
                      <a:pt x="284536" y="118228"/>
                    </a:lnTo>
                    <a:lnTo>
                      <a:pt x="284536" y="118228"/>
                    </a:lnTo>
                    <a:cubicBezTo>
                      <a:pt x="232346" y="163635"/>
                      <a:pt x="130031" y="144765"/>
                      <a:pt x="47177" y="61910"/>
                    </a:cubicBezTo>
                    <a:lnTo>
                      <a:pt x="47177" y="61910"/>
                    </a:lnTo>
                    <a:cubicBezTo>
                      <a:pt x="31255" y="45988"/>
                      <a:pt x="16217" y="28002"/>
                      <a:pt x="2359" y="7362"/>
                    </a:cubicBezTo>
                    <a:lnTo>
                      <a:pt x="0" y="3824"/>
                    </a:lnTo>
                    <a:lnTo>
                      <a:pt x="4423" y="3234"/>
                    </a:lnTo>
                    <a:lnTo>
                      <a:pt x="4423" y="3234"/>
                    </a:lnTo>
                    <a:cubicBezTo>
                      <a:pt x="120891" y="-9150"/>
                      <a:pt x="185169" y="12964"/>
                      <a:pt x="260358" y="88152"/>
                    </a:cubicBezTo>
                    <a:lnTo>
                      <a:pt x="260358" y="88152"/>
                    </a:lnTo>
                    <a:cubicBezTo>
                      <a:pt x="268319" y="96113"/>
                      <a:pt x="276575" y="104959"/>
                      <a:pt x="284831" y="114394"/>
                    </a:cubicBezTo>
                    <a:lnTo>
                      <a:pt x="284831" y="114394"/>
                    </a:lnTo>
                    <a:close/>
                    <a:moveTo>
                      <a:pt x="283062" y="116164"/>
                    </a:moveTo>
                    <a:lnTo>
                      <a:pt x="280997" y="117933"/>
                    </a:lnTo>
                    <a:lnTo>
                      <a:pt x="283062" y="116164"/>
                    </a:lnTo>
                    <a:lnTo>
                      <a:pt x="283062" y="1161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爱设计-3-41">
                <a:extLst>
                  <a:ext uri="{FF2B5EF4-FFF2-40B4-BE49-F238E27FC236}">
                    <a16:creationId xmlns:a16="http://schemas.microsoft.com/office/drawing/2014/main" id="{FE79F778-AA5E-B1A4-4114-CD8D2243BB7B}"/>
                  </a:ext>
                </a:extLst>
              </p:cNvPr>
              <p:cNvSpPr/>
              <p:nvPr/>
            </p:nvSpPr>
            <p:spPr>
              <a:xfrm>
                <a:off x="6934220" y="2470719"/>
                <a:ext cx="135111" cy="288663"/>
              </a:xfrm>
              <a:custGeom>
                <a:avLst/>
                <a:gdLst>
                  <a:gd name="connsiteX0" fmla="*/ 101189 w 135111"/>
                  <a:gd name="connsiteY0" fmla="*/ 286895 h 288663"/>
                  <a:gd name="connsiteX1" fmla="*/ 76422 w 135111"/>
                  <a:gd name="connsiteY1" fmla="*/ 260652 h 288663"/>
                  <a:gd name="connsiteX2" fmla="*/ 76422 w 135111"/>
                  <a:gd name="connsiteY2" fmla="*/ 260652 h 288663"/>
                  <a:gd name="connsiteX3" fmla="*/ 8015 w 135111"/>
                  <a:gd name="connsiteY3" fmla="*/ 4128 h 288663"/>
                  <a:gd name="connsiteX4" fmla="*/ 8015 w 135111"/>
                  <a:gd name="connsiteY4" fmla="*/ 4128 h 288663"/>
                  <a:gd name="connsiteX5" fmla="*/ 8899 w 135111"/>
                  <a:gd name="connsiteY5" fmla="*/ 0 h 288663"/>
                  <a:gd name="connsiteX6" fmla="*/ 12438 w 135111"/>
                  <a:gd name="connsiteY6" fmla="*/ 2654 h 288663"/>
                  <a:gd name="connsiteX7" fmla="*/ 64627 w 135111"/>
                  <a:gd name="connsiteY7" fmla="*/ 50420 h 288663"/>
                  <a:gd name="connsiteX8" fmla="*/ 64627 w 135111"/>
                  <a:gd name="connsiteY8" fmla="*/ 50420 h 288663"/>
                  <a:gd name="connsiteX9" fmla="*/ 105317 w 135111"/>
                  <a:gd name="connsiteY9" fmla="*/ 286895 h 288663"/>
                  <a:gd name="connsiteX10" fmla="*/ 105317 w 135111"/>
                  <a:gd name="connsiteY10" fmla="*/ 286895 h 288663"/>
                  <a:gd name="connsiteX11" fmla="*/ 103548 w 135111"/>
                  <a:gd name="connsiteY11" fmla="*/ 288664 h 288663"/>
                  <a:gd name="connsiteX12" fmla="*/ 101189 w 135111"/>
                  <a:gd name="connsiteY12" fmla="*/ 286895 h 288663"/>
                  <a:gd name="connsiteX13" fmla="*/ 101189 w 135111"/>
                  <a:gd name="connsiteY13" fmla="*/ 286895 h 288663"/>
                  <a:gd name="connsiteX14" fmla="*/ 103253 w 135111"/>
                  <a:gd name="connsiteY14" fmla="*/ 284831 h 288663"/>
                  <a:gd name="connsiteX15" fmla="*/ 105023 w 135111"/>
                  <a:gd name="connsiteY15" fmla="*/ 283061 h 288663"/>
                  <a:gd name="connsiteX16" fmla="*/ 103253 w 135111"/>
                  <a:gd name="connsiteY16" fmla="*/ 284831 h 288663"/>
                  <a:gd name="connsiteX17" fmla="*/ 103253 w 135111"/>
                  <a:gd name="connsiteY17" fmla="*/ 284831 h 28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111" h="288663">
                    <a:moveTo>
                      <a:pt x="101189" y="286895"/>
                    </a:moveTo>
                    <a:cubicBezTo>
                      <a:pt x="92344" y="278049"/>
                      <a:pt x="84088" y="269203"/>
                      <a:pt x="76422" y="260652"/>
                    </a:cubicBezTo>
                    <a:lnTo>
                      <a:pt x="76422" y="260652"/>
                    </a:lnTo>
                    <a:cubicBezTo>
                      <a:pt x="5361" y="181926"/>
                      <a:pt x="-12625" y="117353"/>
                      <a:pt x="8015" y="4128"/>
                    </a:cubicBezTo>
                    <a:lnTo>
                      <a:pt x="8015" y="4128"/>
                    </a:lnTo>
                    <a:lnTo>
                      <a:pt x="8899" y="0"/>
                    </a:lnTo>
                    <a:lnTo>
                      <a:pt x="12438" y="2654"/>
                    </a:lnTo>
                    <a:cubicBezTo>
                      <a:pt x="32193" y="17691"/>
                      <a:pt x="49590" y="33908"/>
                      <a:pt x="64627" y="50420"/>
                    </a:cubicBezTo>
                    <a:lnTo>
                      <a:pt x="64627" y="50420"/>
                    </a:lnTo>
                    <a:cubicBezTo>
                      <a:pt x="143059" y="137403"/>
                      <a:pt x="155148" y="238833"/>
                      <a:pt x="105317" y="286895"/>
                    </a:cubicBezTo>
                    <a:lnTo>
                      <a:pt x="105317" y="286895"/>
                    </a:lnTo>
                    <a:lnTo>
                      <a:pt x="103548" y="288664"/>
                    </a:lnTo>
                    <a:lnTo>
                      <a:pt x="101189" y="286895"/>
                    </a:lnTo>
                    <a:lnTo>
                      <a:pt x="101189" y="286895"/>
                    </a:lnTo>
                    <a:close/>
                    <a:moveTo>
                      <a:pt x="103253" y="284831"/>
                    </a:moveTo>
                    <a:lnTo>
                      <a:pt x="105023" y="283061"/>
                    </a:lnTo>
                    <a:lnTo>
                      <a:pt x="103253" y="284831"/>
                    </a:lnTo>
                    <a:lnTo>
                      <a:pt x="103253" y="28483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爱设计-3-42">
                <a:extLst>
                  <a:ext uri="{FF2B5EF4-FFF2-40B4-BE49-F238E27FC236}">
                    <a16:creationId xmlns:a16="http://schemas.microsoft.com/office/drawing/2014/main" id="{5D1013FD-DFFC-8D1E-8B9A-01A6305535F7}"/>
                  </a:ext>
                </a:extLst>
              </p:cNvPr>
              <p:cNvSpPr/>
              <p:nvPr/>
            </p:nvSpPr>
            <p:spPr>
              <a:xfrm>
                <a:off x="6530617" y="2548560"/>
                <a:ext cx="299278" cy="114333"/>
              </a:xfrm>
              <a:custGeom>
                <a:avLst/>
                <a:gdLst>
                  <a:gd name="connsiteX0" fmla="*/ 297215 w 299278"/>
                  <a:gd name="connsiteY0" fmla="*/ 68408 h 114333"/>
                  <a:gd name="connsiteX1" fmla="*/ 299278 w 299278"/>
                  <a:gd name="connsiteY1" fmla="*/ 69882 h 114333"/>
                  <a:gd name="connsiteX2" fmla="*/ 297804 w 299278"/>
                  <a:gd name="connsiteY2" fmla="*/ 71946 h 114333"/>
                  <a:gd name="connsiteX3" fmla="*/ 297804 w 299278"/>
                  <a:gd name="connsiteY3" fmla="*/ 71946 h 114333"/>
                  <a:gd name="connsiteX4" fmla="*/ 58381 w 299278"/>
                  <a:gd name="connsiteY4" fmla="*/ 69587 h 114333"/>
                  <a:gd name="connsiteX5" fmla="*/ 58381 w 299278"/>
                  <a:gd name="connsiteY5" fmla="*/ 69587 h 114333"/>
                  <a:gd name="connsiteX6" fmla="*/ 3243 w 299278"/>
                  <a:gd name="connsiteY6" fmla="*/ 27423 h 114333"/>
                  <a:gd name="connsiteX7" fmla="*/ 0 w 299278"/>
                  <a:gd name="connsiteY7" fmla="*/ 24474 h 114333"/>
                  <a:gd name="connsiteX8" fmla="*/ 4128 w 299278"/>
                  <a:gd name="connsiteY8" fmla="*/ 23000 h 114333"/>
                  <a:gd name="connsiteX9" fmla="*/ 4128 w 299278"/>
                  <a:gd name="connsiteY9" fmla="*/ 23000 h 114333"/>
                  <a:gd name="connsiteX10" fmla="*/ 267434 w 299278"/>
                  <a:gd name="connsiteY10" fmla="*/ 48652 h 114333"/>
                  <a:gd name="connsiteX11" fmla="*/ 267434 w 299278"/>
                  <a:gd name="connsiteY11" fmla="*/ 48652 h 114333"/>
                  <a:gd name="connsiteX12" fmla="*/ 297215 w 299278"/>
                  <a:gd name="connsiteY12" fmla="*/ 68408 h 114333"/>
                  <a:gd name="connsiteX13" fmla="*/ 297215 w 299278"/>
                  <a:gd name="connsiteY13" fmla="*/ 68408 h 114333"/>
                  <a:gd name="connsiteX14" fmla="*/ 295740 w 299278"/>
                  <a:gd name="connsiteY14" fmla="*/ 70472 h 114333"/>
                  <a:gd name="connsiteX15" fmla="*/ 294266 w 299278"/>
                  <a:gd name="connsiteY15" fmla="*/ 72536 h 114333"/>
                  <a:gd name="connsiteX16" fmla="*/ 295740 w 299278"/>
                  <a:gd name="connsiteY16" fmla="*/ 70472 h 114333"/>
                  <a:gd name="connsiteX17" fmla="*/ 295740 w 299278"/>
                  <a:gd name="connsiteY17" fmla="*/ 70472 h 114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9278" h="114333">
                    <a:moveTo>
                      <a:pt x="297215" y="68408"/>
                    </a:moveTo>
                    <a:lnTo>
                      <a:pt x="299278" y="69882"/>
                    </a:lnTo>
                    <a:lnTo>
                      <a:pt x="297804" y="71946"/>
                    </a:lnTo>
                    <a:lnTo>
                      <a:pt x="297804" y="71946"/>
                    </a:lnTo>
                    <a:cubicBezTo>
                      <a:pt x="257999" y="126789"/>
                      <a:pt x="156273" y="130917"/>
                      <a:pt x="58381" y="69587"/>
                    </a:cubicBezTo>
                    <a:lnTo>
                      <a:pt x="58381" y="69587"/>
                    </a:lnTo>
                    <a:cubicBezTo>
                      <a:pt x="39805" y="57793"/>
                      <a:pt x="21230" y="43935"/>
                      <a:pt x="3243" y="27423"/>
                    </a:cubicBezTo>
                    <a:lnTo>
                      <a:pt x="0" y="24474"/>
                    </a:lnTo>
                    <a:lnTo>
                      <a:pt x="4128" y="23000"/>
                    </a:lnTo>
                    <a:lnTo>
                      <a:pt x="4128" y="23000"/>
                    </a:lnTo>
                    <a:cubicBezTo>
                      <a:pt x="112635" y="-14152"/>
                      <a:pt x="178977" y="-6781"/>
                      <a:pt x="267434" y="48652"/>
                    </a:cubicBezTo>
                    <a:lnTo>
                      <a:pt x="267434" y="48652"/>
                    </a:lnTo>
                    <a:cubicBezTo>
                      <a:pt x="277164" y="54844"/>
                      <a:pt x="286894" y="61331"/>
                      <a:pt x="297215" y="68408"/>
                    </a:cubicBezTo>
                    <a:lnTo>
                      <a:pt x="297215" y="68408"/>
                    </a:lnTo>
                    <a:close/>
                    <a:moveTo>
                      <a:pt x="295740" y="70472"/>
                    </a:moveTo>
                    <a:lnTo>
                      <a:pt x="294266" y="72536"/>
                    </a:lnTo>
                    <a:lnTo>
                      <a:pt x="295740" y="70472"/>
                    </a:lnTo>
                    <a:lnTo>
                      <a:pt x="295740" y="7047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爱设计-3-43">
                <a:extLst>
                  <a:ext uri="{FF2B5EF4-FFF2-40B4-BE49-F238E27FC236}">
                    <a16:creationId xmlns:a16="http://schemas.microsoft.com/office/drawing/2014/main" id="{89B3031B-BF94-132D-2E40-2209225879EA}"/>
                  </a:ext>
                </a:extLst>
              </p:cNvPr>
              <p:cNvSpPr/>
              <p:nvPr/>
            </p:nvSpPr>
            <p:spPr>
              <a:xfrm>
                <a:off x="6706940" y="2317099"/>
                <a:ext cx="170756" cy="255050"/>
              </a:xfrm>
              <a:custGeom>
                <a:avLst/>
                <a:gdLst>
                  <a:gd name="connsiteX0" fmla="*/ 153030 w 170756"/>
                  <a:gd name="connsiteY0" fmla="*/ 253871 h 255050"/>
                  <a:gd name="connsiteX1" fmla="*/ 123249 w 170756"/>
                  <a:gd name="connsiteY1" fmla="*/ 234115 h 255050"/>
                  <a:gd name="connsiteX2" fmla="*/ 123249 w 170756"/>
                  <a:gd name="connsiteY2" fmla="*/ 234115 h 255050"/>
                  <a:gd name="connsiteX3" fmla="*/ 295 w 170756"/>
                  <a:gd name="connsiteY3" fmla="*/ 4128 h 255050"/>
                  <a:gd name="connsiteX4" fmla="*/ 295 w 170756"/>
                  <a:gd name="connsiteY4" fmla="*/ 4128 h 255050"/>
                  <a:gd name="connsiteX5" fmla="*/ 0 w 170756"/>
                  <a:gd name="connsiteY5" fmla="*/ 0 h 255050"/>
                  <a:gd name="connsiteX6" fmla="*/ 3833 w 170756"/>
                  <a:gd name="connsiteY6" fmla="*/ 1769 h 255050"/>
                  <a:gd name="connsiteX7" fmla="*/ 64278 w 170756"/>
                  <a:gd name="connsiteY7" fmla="*/ 35972 h 255050"/>
                  <a:gd name="connsiteX8" fmla="*/ 64278 w 170756"/>
                  <a:gd name="connsiteY8" fmla="*/ 35972 h 255050"/>
                  <a:gd name="connsiteX9" fmla="*/ 156274 w 170756"/>
                  <a:gd name="connsiteY9" fmla="*/ 252986 h 255050"/>
                  <a:gd name="connsiteX10" fmla="*/ 156274 w 170756"/>
                  <a:gd name="connsiteY10" fmla="*/ 252986 h 255050"/>
                  <a:gd name="connsiteX11" fmla="*/ 154799 w 170756"/>
                  <a:gd name="connsiteY11" fmla="*/ 255050 h 255050"/>
                  <a:gd name="connsiteX12" fmla="*/ 153030 w 170756"/>
                  <a:gd name="connsiteY12" fmla="*/ 253871 h 255050"/>
                  <a:gd name="connsiteX13" fmla="*/ 153030 w 170756"/>
                  <a:gd name="connsiteY13" fmla="*/ 253871 h 255050"/>
                  <a:gd name="connsiteX14" fmla="*/ 154209 w 170756"/>
                  <a:gd name="connsiteY14" fmla="*/ 251512 h 255050"/>
                  <a:gd name="connsiteX15" fmla="*/ 155684 w 170756"/>
                  <a:gd name="connsiteY15" fmla="*/ 249448 h 255050"/>
                  <a:gd name="connsiteX16" fmla="*/ 154209 w 170756"/>
                  <a:gd name="connsiteY16" fmla="*/ 251512 h 255050"/>
                  <a:gd name="connsiteX17" fmla="*/ 154209 w 170756"/>
                  <a:gd name="connsiteY17" fmla="*/ 251512 h 25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0756" h="255050">
                    <a:moveTo>
                      <a:pt x="153030" y="253871"/>
                    </a:moveTo>
                    <a:cubicBezTo>
                      <a:pt x="142415" y="247089"/>
                      <a:pt x="132685" y="240602"/>
                      <a:pt x="123249" y="234115"/>
                    </a:cubicBezTo>
                    <a:lnTo>
                      <a:pt x="123249" y="234115"/>
                    </a:lnTo>
                    <a:cubicBezTo>
                      <a:pt x="37447" y="174260"/>
                      <a:pt x="5897" y="116763"/>
                      <a:pt x="295" y="4128"/>
                    </a:cubicBezTo>
                    <a:lnTo>
                      <a:pt x="295" y="4128"/>
                    </a:lnTo>
                    <a:lnTo>
                      <a:pt x="0" y="0"/>
                    </a:lnTo>
                    <a:lnTo>
                      <a:pt x="3833" y="1769"/>
                    </a:lnTo>
                    <a:cubicBezTo>
                      <a:pt x="26242" y="11794"/>
                      <a:pt x="46292" y="23588"/>
                      <a:pt x="64278" y="35972"/>
                    </a:cubicBezTo>
                    <a:lnTo>
                      <a:pt x="64278" y="35972"/>
                    </a:lnTo>
                    <a:cubicBezTo>
                      <a:pt x="158632" y="102020"/>
                      <a:pt x="193131" y="196374"/>
                      <a:pt x="156274" y="252986"/>
                    </a:cubicBezTo>
                    <a:lnTo>
                      <a:pt x="156274" y="252986"/>
                    </a:lnTo>
                    <a:lnTo>
                      <a:pt x="154799" y="255050"/>
                    </a:lnTo>
                    <a:lnTo>
                      <a:pt x="153030" y="253871"/>
                    </a:lnTo>
                    <a:lnTo>
                      <a:pt x="153030" y="253871"/>
                    </a:lnTo>
                    <a:close/>
                    <a:moveTo>
                      <a:pt x="154209" y="251512"/>
                    </a:moveTo>
                    <a:lnTo>
                      <a:pt x="155684" y="249448"/>
                    </a:lnTo>
                    <a:lnTo>
                      <a:pt x="154209" y="251512"/>
                    </a:lnTo>
                    <a:lnTo>
                      <a:pt x="154209" y="25151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爱设计-3-44">
                <a:extLst>
                  <a:ext uri="{FF2B5EF4-FFF2-40B4-BE49-F238E27FC236}">
                    <a16:creationId xmlns:a16="http://schemas.microsoft.com/office/drawing/2014/main" id="{52D9CC71-92B3-C580-B0B8-925BFBB474A6}"/>
                  </a:ext>
                </a:extLst>
              </p:cNvPr>
              <p:cNvSpPr/>
              <p:nvPr/>
            </p:nvSpPr>
            <p:spPr>
              <a:xfrm>
                <a:off x="6478133" y="2394241"/>
                <a:ext cx="269206" cy="139282"/>
              </a:xfrm>
              <a:custGeom>
                <a:avLst/>
                <a:gdLst>
                  <a:gd name="connsiteX0" fmla="*/ 266844 w 269206"/>
                  <a:gd name="connsiteY0" fmla="*/ 139282 h 139282"/>
                  <a:gd name="connsiteX1" fmla="*/ 231167 w 269206"/>
                  <a:gd name="connsiteY1" fmla="*/ 138103 h 139282"/>
                  <a:gd name="connsiteX2" fmla="*/ 231167 w 269206"/>
                  <a:gd name="connsiteY2" fmla="*/ 138103 h 139282"/>
                  <a:gd name="connsiteX3" fmla="*/ 2358 w 269206"/>
                  <a:gd name="connsiteY3" fmla="*/ 7187 h 139282"/>
                  <a:gd name="connsiteX4" fmla="*/ 2358 w 269206"/>
                  <a:gd name="connsiteY4" fmla="*/ 7187 h 139282"/>
                  <a:gd name="connsiteX5" fmla="*/ 0 w 269206"/>
                  <a:gd name="connsiteY5" fmla="*/ 3649 h 139282"/>
                  <a:gd name="connsiteX6" fmla="*/ 4128 w 269206"/>
                  <a:gd name="connsiteY6" fmla="*/ 3059 h 139282"/>
                  <a:gd name="connsiteX7" fmla="*/ 74009 w 269206"/>
                  <a:gd name="connsiteY7" fmla="*/ 700 h 139282"/>
                  <a:gd name="connsiteX8" fmla="*/ 74009 w 269206"/>
                  <a:gd name="connsiteY8" fmla="*/ 700 h 139282"/>
                  <a:gd name="connsiteX9" fmla="*/ 269203 w 269206"/>
                  <a:gd name="connsiteY9" fmla="*/ 136629 h 139282"/>
                  <a:gd name="connsiteX10" fmla="*/ 269203 w 269206"/>
                  <a:gd name="connsiteY10" fmla="*/ 136629 h 139282"/>
                  <a:gd name="connsiteX11" fmla="*/ 269203 w 269206"/>
                  <a:gd name="connsiteY11" fmla="*/ 139282 h 139282"/>
                  <a:gd name="connsiteX12" fmla="*/ 266844 w 269206"/>
                  <a:gd name="connsiteY12" fmla="*/ 139282 h 139282"/>
                  <a:gd name="connsiteX13" fmla="*/ 266844 w 269206"/>
                  <a:gd name="connsiteY13" fmla="*/ 139282 h 139282"/>
                  <a:gd name="connsiteX14" fmla="*/ 266844 w 269206"/>
                  <a:gd name="connsiteY14" fmla="*/ 136629 h 139282"/>
                  <a:gd name="connsiteX15" fmla="*/ 266844 w 269206"/>
                  <a:gd name="connsiteY15" fmla="*/ 134270 h 139282"/>
                  <a:gd name="connsiteX16" fmla="*/ 266844 w 269206"/>
                  <a:gd name="connsiteY16" fmla="*/ 136629 h 139282"/>
                  <a:gd name="connsiteX17" fmla="*/ 266844 w 269206"/>
                  <a:gd name="connsiteY17" fmla="*/ 136629 h 13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9206" h="139282">
                    <a:moveTo>
                      <a:pt x="266844" y="139282"/>
                    </a:moveTo>
                    <a:cubicBezTo>
                      <a:pt x="254460" y="139282"/>
                      <a:pt x="242371" y="138693"/>
                      <a:pt x="231167" y="138103"/>
                    </a:cubicBezTo>
                    <a:lnTo>
                      <a:pt x="231167" y="138103"/>
                    </a:lnTo>
                    <a:cubicBezTo>
                      <a:pt x="126198" y="132206"/>
                      <a:pt x="68112" y="99772"/>
                      <a:pt x="2358" y="7187"/>
                    </a:cubicBezTo>
                    <a:lnTo>
                      <a:pt x="2358" y="7187"/>
                    </a:lnTo>
                    <a:lnTo>
                      <a:pt x="0" y="3649"/>
                    </a:lnTo>
                    <a:lnTo>
                      <a:pt x="4128" y="3059"/>
                    </a:lnTo>
                    <a:cubicBezTo>
                      <a:pt x="28601" y="111"/>
                      <a:pt x="51894" y="-774"/>
                      <a:pt x="74009" y="700"/>
                    </a:cubicBezTo>
                    <a:lnTo>
                      <a:pt x="74009" y="700"/>
                    </a:lnTo>
                    <a:cubicBezTo>
                      <a:pt x="189887" y="7482"/>
                      <a:pt x="269793" y="69402"/>
                      <a:pt x="269203" y="136629"/>
                    </a:cubicBezTo>
                    <a:lnTo>
                      <a:pt x="269203" y="136629"/>
                    </a:lnTo>
                    <a:lnTo>
                      <a:pt x="269203" y="139282"/>
                    </a:lnTo>
                    <a:lnTo>
                      <a:pt x="266844" y="139282"/>
                    </a:lnTo>
                    <a:lnTo>
                      <a:pt x="266844" y="139282"/>
                    </a:lnTo>
                    <a:close/>
                    <a:moveTo>
                      <a:pt x="266844" y="136629"/>
                    </a:moveTo>
                    <a:lnTo>
                      <a:pt x="266844" y="134270"/>
                    </a:lnTo>
                    <a:lnTo>
                      <a:pt x="266844" y="136629"/>
                    </a:lnTo>
                    <a:lnTo>
                      <a:pt x="266844" y="13662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" name="爱设计-3-45">
              <a:extLst>
                <a:ext uri="{FF2B5EF4-FFF2-40B4-BE49-F238E27FC236}">
                  <a16:creationId xmlns:a16="http://schemas.microsoft.com/office/drawing/2014/main" id="{C412E38F-1373-A3C2-111C-EBE7BD2A6A6C}"/>
                </a:ext>
              </a:extLst>
            </p:cNvPr>
            <p:cNvSpPr/>
            <p:nvPr/>
          </p:nvSpPr>
          <p:spPr>
            <a:xfrm>
              <a:off x="5931470" y="2087407"/>
              <a:ext cx="319623" cy="303996"/>
            </a:xfrm>
            <a:custGeom>
              <a:avLst/>
              <a:gdLst>
                <a:gd name="connsiteX0" fmla="*/ 159812 w 319623"/>
                <a:gd name="connsiteY0" fmla="*/ 0 h 303996"/>
                <a:gd name="connsiteX1" fmla="*/ 204630 w 319623"/>
                <a:gd name="connsiteY1" fmla="*/ 106148 h 303996"/>
                <a:gd name="connsiteX2" fmla="*/ 319623 w 319623"/>
                <a:gd name="connsiteY2" fmla="*/ 116173 h 303996"/>
                <a:gd name="connsiteX3" fmla="*/ 232346 w 319623"/>
                <a:gd name="connsiteY3" fmla="*/ 191656 h 303996"/>
                <a:gd name="connsiteX4" fmla="*/ 258589 w 319623"/>
                <a:gd name="connsiteY4" fmla="*/ 303996 h 303996"/>
                <a:gd name="connsiteX5" fmla="*/ 159812 w 319623"/>
                <a:gd name="connsiteY5" fmla="*/ 244435 h 303996"/>
                <a:gd name="connsiteX6" fmla="*/ 61035 w 319623"/>
                <a:gd name="connsiteY6" fmla="*/ 303996 h 303996"/>
                <a:gd name="connsiteX7" fmla="*/ 86982 w 319623"/>
                <a:gd name="connsiteY7" fmla="*/ 191656 h 303996"/>
                <a:gd name="connsiteX8" fmla="*/ 0 w 319623"/>
                <a:gd name="connsiteY8" fmla="*/ 116173 h 303996"/>
                <a:gd name="connsiteX9" fmla="*/ 114994 w 319623"/>
                <a:gd name="connsiteY9" fmla="*/ 106148 h 303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9623" h="303996">
                  <a:moveTo>
                    <a:pt x="159812" y="0"/>
                  </a:moveTo>
                  <a:lnTo>
                    <a:pt x="204630" y="106148"/>
                  </a:lnTo>
                  <a:lnTo>
                    <a:pt x="319623" y="116173"/>
                  </a:lnTo>
                  <a:lnTo>
                    <a:pt x="232346" y="191656"/>
                  </a:lnTo>
                  <a:lnTo>
                    <a:pt x="258589" y="303996"/>
                  </a:lnTo>
                  <a:lnTo>
                    <a:pt x="159812" y="244435"/>
                  </a:lnTo>
                  <a:lnTo>
                    <a:pt x="61035" y="303996"/>
                  </a:lnTo>
                  <a:lnTo>
                    <a:pt x="86982" y="191656"/>
                  </a:lnTo>
                  <a:lnTo>
                    <a:pt x="0" y="116173"/>
                  </a:lnTo>
                  <a:lnTo>
                    <a:pt x="114994" y="106148"/>
                  </a:lnTo>
                  <a:close/>
                </a:path>
              </a:pathLst>
            </a:custGeom>
            <a:grpFill/>
            <a:ln w="29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3" name="爱设计-4">
            <a:extLst>
              <a:ext uri="{FF2B5EF4-FFF2-40B4-BE49-F238E27FC236}">
                <a16:creationId xmlns:a16="http://schemas.microsoft.com/office/drawing/2014/main" id="{D70B9C65-FE0A-9633-D152-B7699F87E3D2}"/>
              </a:ext>
            </a:extLst>
          </p:cNvPr>
          <p:cNvGrpSpPr/>
          <p:nvPr/>
        </p:nvGrpSpPr>
        <p:grpSpPr>
          <a:xfrm>
            <a:off x="1064075" y="1808937"/>
            <a:ext cx="2502975" cy="2472158"/>
            <a:chOff x="1658423" y="2087407"/>
            <a:chExt cx="2706184" cy="2672865"/>
          </a:xfrm>
          <a:solidFill>
            <a:schemeClr val="accent2"/>
          </a:solidFill>
        </p:grpSpPr>
        <p:grpSp>
          <p:nvGrpSpPr>
            <p:cNvPr id="144" name="图形 3">
              <a:extLst>
                <a:ext uri="{FF2B5EF4-FFF2-40B4-BE49-F238E27FC236}">
                  <a16:creationId xmlns:a16="http://schemas.microsoft.com/office/drawing/2014/main" id="{554C9F4A-EE5C-8D99-A5C1-A978C138957B}"/>
                </a:ext>
              </a:extLst>
            </p:cNvPr>
            <p:cNvGrpSpPr/>
            <p:nvPr/>
          </p:nvGrpSpPr>
          <p:grpSpPr>
            <a:xfrm>
              <a:off x="1658423" y="2317394"/>
              <a:ext cx="1685689" cy="2442878"/>
              <a:chOff x="1658423" y="2317394"/>
              <a:chExt cx="1685689" cy="2442878"/>
            </a:xfrm>
            <a:grpFill/>
          </p:grpSpPr>
          <p:sp>
            <p:nvSpPr>
              <p:cNvPr id="169" name="爱设计-4-1">
                <a:extLst>
                  <a:ext uri="{FF2B5EF4-FFF2-40B4-BE49-F238E27FC236}">
                    <a16:creationId xmlns:a16="http://schemas.microsoft.com/office/drawing/2014/main" id="{FA48B98C-1614-4772-066E-58E3A78B0B9B}"/>
                  </a:ext>
                </a:extLst>
              </p:cNvPr>
              <p:cNvSpPr/>
              <p:nvPr/>
            </p:nvSpPr>
            <p:spPr>
              <a:xfrm>
                <a:off x="1843439" y="2527331"/>
                <a:ext cx="1500672" cy="2232941"/>
              </a:xfrm>
              <a:custGeom>
                <a:avLst/>
                <a:gdLst>
                  <a:gd name="connsiteX0" fmla="*/ 1231764 w 1500672"/>
                  <a:gd name="connsiteY0" fmla="*/ 2123845 h 2232941"/>
                  <a:gd name="connsiteX1" fmla="*/ 647360 w 1500672"/>
                  <a:gd name="connsiteY1" fmla="*/ 1955188 h 2232941"/>
                  <a:gd name="connsiteX2" fmla="*/ 240460 w 1500672"/>
                  <a:gd name="connsiteY2" fmla="*/ 1617873 h 2232941"/>
                  <a:gd name="connsiteX3" fmla="*/ 24331 w 1500672"/>
                  <a:gd name="connsiteY3" fmla="*/ 1078582 h 2232941"/>
                  <a:gd name="connsiteX4" fmla="*/ 103057 w 1500672"/>
                  <a:gd name="connsiteY4" fmla="*/ 510985 h 2232941"/>
                  <a:gd name="connsiteX5" fmla="*/ 390246 w 1500672"/>
                  <a:gd name="connsiteY5" fmla="*/ 102315 h 2232941"/>
                  <a:gd name="connsiteX6" fmla="*/ 515560 w 1500672"/>
                  <a:gd name="connsiteY6" fmla="*/ 2949 h 2232941"/>
                  <a:gd name="connsiteX7" fmla="*/ 513201 w 1500672"/>
                  <a:gd name="connsiteY7" fmla="*/ 0 h 2232941"/>
                  <a:gd name="connsiteX8" fmla="*/ 386413 w 1500672"/>
                  <a:gd name="connsiteY8" fmla="*/ 98187 h 2232941"/>
                  <a:gd name="connsiteX9" fmla="*/ 92147 w 1500672"/>
                  <a:gd name="connsiteY9" fmla="*/ 506857 h 2232941"/>
                  <a:gd name="connsiteX10" fmla="*/ 6049 w 1500672"/>
                  <a:gd name="connsiteY10" fmla="*/ 1080646 h 2232941"/>
                  <a:gd name="connsiteX11" fmla="*/ 220409 w 1500672"/>
                  <a:gd name="connsiteY11" fmla="*/ 1632910 h 2232941"/>
                  <a:gd name="connsiteX12" fmla="*/ 632618 w 1500672"/>
                  <a:gd name="connsiteY12" fmla="*/ 1982019 h 2232941"/>
                  <a:gd name="connsiteX13" fmla="*/ 1020648 w 1500672"/>
                  <a:gd name="connsiteY13" fmla="*/ 2124140 h 2232941"/>
                  <a:gd name="connsiteX14" fmla="*/ 1224688 w 1500672"/>
                  <a:gd name="connsiteY14" fmla="*/ 2159523 h 2232941"/>
                  <a:gd name="connsiteX15" fmla="*/ 1490058 w 1500672"/>
                  <a:gd name="connsiteY15" fmla="*/ 2232942 h 2232941"/>
                  <a:gd name="connsiteX16" fmla="*/ 1500673 w 1500672"/>
                  <a:gd name="connsiteY16" fmla="*/ 2203161 h 2232941"/>
                  <a:gd name="connsiteX17" fmla="*/ 1231764 w 1500672"/>
                  <a:gd name="connsiteY17" fmla="*/ 2123845 h 223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00672" h="2232941">
                    <a:moveTo>
                      <a:pt x="1231764" y="2123845"/>
                    </a:moveTo>
                    <a:cubicBezTo>
                      <a:pt x="1179575" y="2103205"/>
                      <a:pt x="932191" y="2111166"/>
                      <a:pt x="647360" y="1955188"/>
                    </a:cubicBezTo>
                    <a:cubicBezTo>
                      <a:pt x="505830" y="1880589"/>
                      <a:pt x="356928" y="1769723"/>
                      <a:pt x="240460" y="1617873"/>
                    </a:cubicBezTo>
                    <a:cubicBezTo>
                      <a:pt x="123402" y="1467496"/>
                      <a:pt x="45265" y="1275840"/>
                      <a:pt x="24331" y="1078582"/>
                    </a:cubicBezTo>
                    <a:cubicBezTo>
                      <a:pt x="1627" y="881323"/>
                      <a:pt x="31702" y="681116"/>
                      <a:pt x="103057" y="510985"/>
                    </a:cubicBezTo>
                    <a:cubicBezTo>
                      <a:pt x="173527" y="340263"/>
                      <a:pt x="281739" y="201386"/>
                      <a:pt x="390246" y="102315"/>
                    </a:cubicBezTo>
                    <a:cubicBezTo>
                      <a:pt x="433295" y="63689"/>
                      <a:pt x="475460" y="30960"/>
                      <a:pt x="515560" y="2949"/>
                    </a:cubicBezTo>
                    <a:cubicBezTo>
                      <a:pt x="514675" y="2064"/>
                      <a:pt x="513791" y="885"/>
                      <a:pt x="513201" y="0"/>
                    </a:cubicBezTo>
                    <a:cubicBezTo>
                      <a:pt x="472806" y="27422"/>
                      <a:pt x="430052" y="59856"/>
                      <a:pt x="386413" y="98187"/>
                    </a:cubicBezTo>
                    <a:cubicBezTo>
                      <a:pt x="276137" y="196669"/>
                      <a:pt x="165271" y="334956"/>
                      <a:pt x="92147" y="506857"/>
                    </a:cubicBezTo>
                    <a:cubicBezTo>
                      <a:pt x="18433" y="677578"/>
                      <a:pt x="-14590" y="880439"/>
                      <a:pt x="6049" y="1080646"/>
                    </a:cubicBezTo>
                    <a:cubicBezTo>
                      <a:pt x="24920" y="1281148"/>
                      <a:pt x="102172" y="1477521"/>
                      <a:pt x="220409" y="1632910"/>
                    </a:cubicBezTo>
                    <a:cubicBezTo>
                      <a:pt x="337762" y="1789184"/>
                      <a:pt x="488728" y="1904178"/>
                      <a:pt x="632618" y="1982019"/>
                    </a:cubicBezTo>
                    <a:cubicBezTo>
                      <a:pt x="776212" y="2060746"/>
                      <a:pt x="913910" y="2105269"/>
                      <a:pt x="1020648" y="2124140"/>
                    </a:cubicBezTo>
                    <a:cubicBezTo>
                      <a:pt x="1127091" y="2142716"/>
                      <a:pt x="1198151" y="2153331"/>
                      <a:pt x="1224688" y="2159523"/>
                    </a:cubicBezTo>
                    <a:cubicBezTo>
                      <a:pt x="1333489" y="2174560"/>
                      <a:pt x="1424895" y="2206110"/>
                      <a:pt x="1490058" y="2232942"/>
                    </a:cubicBezTo>
                    <a:cubicBezTo>
                      <a:pt x="1493596" y="2224686"/>
                      <a:pt x="1497429" y="2211417"/>
                      <a:pt x="1500673" y="2203161"/>
                    </a:cubicBezTo>
                    <a:cubicBezTo>
                      <a:pt x="1427843" y="2166599"/>
                      <a:pt x="1338207" y="2142421"/>
                      <a:pt x="1231764" y="2123845"/>
                    </a:cubicBez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爱设计-4-2">
                <a:extLst>
                  <a:ext uri="{FF2B5EF4-FFF2-40B4-BE49-F238E27FC236}">
                    <a16:creationId xmlns:a16="http://schemas.microsoft.com/office/drawing/2014/main" id="{D2D636B4-D1BD-C31E-00F2-E6197E12EA2A}"/>
                  </a:ext>
                </a:extLst>
              </p:cNvPr>
              <p:cNvSpPr/>
              <p:nvPr/>
            </p:nvSpPr>
            <p:spPr>
              <a:xfrm>
                <a:off x="2453648" y="4272876"/>
                <a:ext cx="236093" cy="280407"/>
              </a:xfrm>
              <a:custGeom>
                <a:avLst/>
                <a:gdLst>
                  <a:gd name="connsiteX0" fmla="*/ 221437 w 236093"/>
                  <a:gd name="connsiteY0" fmla="*/ 279228 h 280407"/>
                  <a:gd name="connsiteX1" fmla="*/ 183105 w 236093"/>
                  <a:gd name="connsiteY1" fmla="*/ 260357 h 280407"/>
                  <a:gd name="connsiteX2" fmla="*/ 183105 w 236093"/>
                  <a:gd name="connsiteY2" fmla="*/ 260357 h 280407"/>
                  <a:gd name="connsiteX3" fmla="*/ 885 w 236093"/>
                  <a:gd name="connsiteY3" fmla="*/ 5012 h 280407"/>
                  <a:gd name="connsiteX4" fmla="*/ 885 w 236093"/>
                  <a:gd name="connsiteY4" fmla="*/ 5012 h 280407"/>
                  <a:gd name="connsiteX5" fmla="*/ 0 w 236093"/>
                  <a:gd name="connsiteY5" fmla="*/ 0 h 280407"/>
                  <a:gd name="connsiteX6" fmla="*/ 5013 w 236093"/>
                  <a:gd name="connsiteY6" fmla="*/ 1474 h 280407"/>
                  <a:gd name="connsiteX7" fmla="*/ 82560 w 236093"/>
                  <a:gd name="connsiteY7" fmla="*/ 33319 h 280407"/>
                  <a:gd name="connsiteX8" fmla="*/ 82560 w 236093"/>
                  <a:gd name="connsiteY8" fmla="*/ 33319 h 280407"/>
                  <a:gd name="connsiteX9" fmla="*/ 225859 w 236093"/>
                  <a:gd name="connsiteY9" fmla="*/ 277754 h 280407"/>
                  <a:gd name="connsiteX10" fmla="*/ 225859 w 236093"/>
                  <a:gd name="connsiteY10" fmla="*/ 277754 h 280407"/>
                  <a:gd name="connsiteX11" fmla="*/ 224385 w 236093"/>
                  <a:gd name="connsiteY11" fmla="*/ 280408 h 280407"/>
                  <a:gd name="connsiteX12" fmla="*/ 221437 w 236093"/>
                  <a:gd name="connsiteY12" fmla="*/ 279228 h 280407"/>
                  <a:gd name="connsiteX13" fmla="*/ 221437 w 236093"/>
                  <a:gd name="connsiteY13" fmla="*/ 279228 h 280407"/>
                  <a:gd name="connsiteX14" fmla="*/ 222616 w 236093"/>
                  <a:gd name="connsiteY14" fmla="*/ 276574 h 280407"/>
                  <a:gd name="connsiteX15" fmla="*/ 223795 w 236093"/>
                  <a:gd name="connsiteY15" fmla="*/ 273921 h 280407"/>
                  <a:gd name="connsiteX16" fmla="*/ 222616 w 236093"/>
                  <a:gd name="connsiteY16" fmla="*/ 276574 h 280407"/>
                  <a:gd name="connsiteX17" fmla="*/ 222616 w 236093"/>
                  <a:gd name="connsiteY17" fmla="*/ 276574 h 280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6093" h="280407">
                    <a:moveTo>
                      <a:pt x="221437" y="279228"/>
                    </a:moveTo>
                    <a:cubicBezTo>
                      <a:pt x="207873" y="273036"/>
                      <a:pt x="195194" y="266550"/>
                      <a:pt x="183105" y="260357"/>
                    </a:cubicBezTo>
                    <a:lnTo>
                      <a:pt x="183105" y="260357"/>
                    </a:lnTo>
                    <a:cubicBezTo>
                      <a:pt x="71945" y="201976"/>
                      <a:pt x="25063" y="138287"/>
                      <a:pt x="885" y="5012"/>
                    </a:cubicBezTo>
                    <a:lnTo>
                      <a:pt x="885" y="5012"/>
                    </a:lnTo>
                    <a:lnTo>
                      <a:pt x="0" y="0"/>
                    </a:lnTo>
                    <a:lnTo>
                      <a:pt x="5013" y="1474"/>
                    </a:lnTo>
                    <a:cubicBezTo>
                      <a:pt x="33319" y="10025"/>
                      <a:pt x="58971" y="20935"/>
                      <a:pt x="82560" y="33319"/>
                    </a:cubicBezTo>
                    <a:lnTo>
                      <a:pt x="82560" y="33319"/>
                    </a:lnTo>
                    <a:cubicBezTo>
                      <a:pt x="205220" y="97892"/>
                      <a:pt x="260652" y="204630"/>
                      <a:pt x="225859" y="277754"/>
                    </a:cubicBezTo>
                    <a:lnTo>
                      <a:pt x="225859" y="277754"/>
                    </a:lnTo>
                    <a:lnTo>
                      <a:pt x="224385" y="280408"/>
                    </a:lnTo>
                    <a:lnTo>
                      <a:pt x="221437" y="279228"/>
                    </a:lnTo>
                    <a:lnTo>
                      <a:pt x="221437" y="279228"/>
                    </a:lnTo>
                    <a:close/>
                    <a:moveTo>
                      <a:pt x="222616" y="276574"/>
                    </a:moveTo>
                    <a:lnTo>
                      <a:pt x="223795" y="273921"/>
                    </a:lnTo>
                    <a:lnTo>
                      <a:pt x="222616" y="276574"/>
                    </a:lnTo>
                    <a:lnTo>
                      <a:pt x="222616" y="27657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爱设计-4-3">
                <a:extLst>
                  <a:ext uri="{FF2B5EF4-FFF2-40B4-BE49-F238E27FC236}">
                    <a16:creationId xmlns:a16="http://schemas.microsoft.com/office/drawing/2014/main" id="{4DFD24B4-92C6-0DA5-6889-A6327A8509D0}"/>
                  </a:ext>
                </a:extLst>
              </p:cNvPr>
              <p:cNvSpPr/>
              <p:nvPr/>
            </p:nvSpPr>
            <p:spPr>
              <a:xfrm>
                <a:off x="2284401" y="4555107"/>
                <a:ext cx="362967" cy="128234"/>
              </a:xfrm>
              <a:custGeom>
                <a:avLst/>
                <a:gdLst>
                  <a:gd name="connsiteX0" fmla="*/ 360314 w 362967"/>
                  <a:gd name="connsiteY0" fmla="*/ 57148 h 128234"/>
                  <a:gd name="connsiteX1" fmla="*/ 362967 w 362967"/>
                  <a:gd name="connsiteY1" fmla="*/ 58622 h 128234"/>
                  <a:gd name="connsiteX2" fmla="*/ 361493 w 362967"/>
                  <a:gd name="connsiteY2" fmla="*/ 61276 h 128234"/>
                  <a:gd name="connsiteX3" fmla="*/ 361493 w 362967"/>
                  <a:gd name="connsiteY3" fmla="*/ 61276 h 128234"/>
                  <a:gd name="connsiteX4" fmla="*/ 76368 w 362967"/>
                  <a:gd name="connsiteY4" fmla="*/ 94300 h 128234"/>
                  <a:gd name="connsiteX5" fmla="*/ 76368 w 362967"/>
                  <a:gd name="connsiteY5" fmla="*/ 94300 h 128234"/>
                  <a:gd name="connsiteX6" fmla="*/ 4128 w 362967"/>
                  <a:gd name="connsiteY6" fmla="*/ 52430 h 128234"/>
                  <a:gd name="connsiteX7" fmla="*/ 0 w 362967"/>
                  <a:gd name="connsiteY7" fmla="*/ 49482 h 128234"/>
                  <a:gd name="connsiteX8" fmla="*/ 4718 w 362967"/>
                  <a:gd name="connsiteY8" fmla="*/ 47123 h 128234"/>
                  <a:gd name="connsiteX9" fmla="*/ 4718 w 362967"/>
                  <a:gd name="connsiteY9" fmla="*/ 47123 h 128234"/>
                  <a:gd name="connsiteX10" fmla="*/ 321982 w 362967"/>
                  <a:gd name="connsiteY10" fmla="*/ 37982 h 128234"/>
                  <a:gd name="connsiteX11" fmla="*/ 321982 w 362967"/>
                  <a:gd name="connsiteY11" fmla="*/ 37982 h 128234"/>
                  <a:gd name="connsiteX12" fmla="*/ 360314 w 362967"/>
                  <a:gd name="connsiteY12" fmla="*/ 57148 h 128234"/>
                  <a:gd name="connsiteX13" fmla="*/ 360314 w 362967"/>
                  <a:gd name="connsiteY13" fmla="*/ 57148 h 128234"/>
                  <a:gd name="connsiteX14" fmla="*/ 358839 w 362967"/>
                  <a:gd name="connsiteY14" fmla="*/ 59802 h 128234"/>
                  <a:gd name="connsiteX15" fmla="*/ 357365 w 362967"/>
                  <a:gd name="connsiteY15" fmla="*/ 62455 h 128234"/>
                  <a:gd name="connsiteX16" fmla="*/ 358839 w 362967"/>
                  <a:gd name="connsiteY16" fmla="*/ 59802 h 128234"/>
                  <a:gd name="connsiteX17" fmla="*/ 358839 w 362967"/>
                  <a:gd name="connsiteY17" fmla="*/ 59802 h 128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2967" h="128234">
                    <a:moveTo>
                      <a:pt x="360314" y="57148"/>
                    </a:moveTo>
                    <a:lnTo>
                      <a:pt x="362967" y="58622"/>
                    </a:lnTo>
                    <a:lnTo>
                      <a:pt x="361493" y="61276"/>
                    </a:lnTo>
                    <a:lnTo>
                      <a:pt x="361493" y="61276"/>
                    </a:lnTo>
                    <a:cubicBezTo>
                      <a:pt x="322572" y="132336"/>
                      <a:pt x="202271" y="152386"/>
                      <a:pt x="76368" y="94300"/>
                    </a:cubicBezTo>
                    <a:lnTo>
                      <a:pt x="76368" y="94300"/>
                    </a:lnTo>
                    <a:cubicBezTo>
                      <a:pt x="52484" y="83095"/>
                      <a:pt x="28011" y="69237"/>
                      <a:pt x="4128" y="52430"/>
                    </a:cubicBezTo>
                    <a:lnTo>
                      <a:pt x="0" y="49482"/>
                    </a:lnTo>
                    <a:lnTo>
                      <a:pt x="4718" y="47123"/>
                    </a:lnTo>
                    <a:lnTo>
                      <a:pt x="4718" y="47123"/>
                    </a:lnTo>
                    <a:cubicBezTo>
                      <a:pt x="127967" y="-13323"/>
                      <a:pt x="207873" y="-14797"/>
                      <a:pt x="321982" y="37982"/>
                    </a:cubicBezTo>
                    <a:lnTo>
                      <a:pt x="321982" y="37982"/>
                    </a:lnTo>
                    <a:cubicBezTo>
                      <a:pt x="334366" y="43879"/>
                      <a:pt x="347045" y="50366"/>
                      <a:pt x="360314" y="57148"/>
                    </a:cubicBezTo>
                    <a:lnTo>
                      <a:pt x="360314" y="57148"/>
                    </a:lnTo>
                    <a:close/>
                    <a:moveTo>
                      <a:pt x="358839" y="59802"/>
                    </a:moveTo>
                    <a:lnTo>
                      <a:pt x="357365" y="62455"/>
                    </a:lnTo>
                    <a:lnTo>
                      <a:pt x="358839" y="59802"/>
                    </a:lnTo>
                    <a:lnTo>
                      <a:pt x="358839" y="5980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爱设计-4-4">
                <a:extLst>
                  <a:ext uri="{FF2B5EF4-FFF2-40B4-BE49-F238E27FC236}">
                    <a16:creationId xmlns:a16="http://schemas.microsoft.com/office/drawing/2014/main" id="{7A5A8493-341B-054E-8B44-C99BDFCCA59A}"/>
                  </a:ext>
                </a:extLst>
              </p:cNvPr>
              <p:cNvSpPr/>
              <p:nvPr/>
            </p:nvSpPr>
            <p:spPr>
              <a:xfrm>
                <a:off x="2268026" y="4117192"/>
                <a:ext cx="181345" cy="313726"/>
              </a:xfrm>
              <a:custGeom>
                <a:avLst/>
                <a:gdLst>
                  <a:gd name="connsiteX0" fmla="*/ 154368 w 181345"/>
                  <a:gd name="connsiteY0" fmla="*/ 311957 h 313726"/>
                  <a:gd name="connsiteX1" fmla="*/ 121639 w 181345"/>
                  <a:gd name="connsiteY1" fmla="*/ 286305 h 313726"/>
                  <a:gd name="connsiteX2" fmla="*/ 121639 w 181345"/>
                  <a:gd name="connsiteY2" fmla="*/ 286305 h 313726"/>
                  <a:gd name="connsiteX3" fmla="*/ 453 w 181345"/>
                  <a:gd name="connsiteY3" fmla="*/ 5013 h 313726"/>
                  <a:gd name="connsiteX4" fmla="*/ 453 w 181345"/>
                  <a:gd name="connsiteY4" fmla="*/ 5013 h 313726"/>
                  <a:gd name="connsiteX5" fmla="*/ 748 w 181345"/>
                  <a:gd name="connsiteY5" fmla="*/ 0 h 313726"/>
                  <a:gd name="connsiteX6" fmla="*/ 5171 w 181345"/>
                  <a:gd name="connsiteY6" fmla="*/ 2359 h 313726"/>
                  <a:gd name="connsiteX7" fmla="*/ 72693 w 181345"/>
                  <a:gd name="connsiteY7" fmla="*/ 48357 h 313726"/>
                  <a:gd name="connsiteX8" fmla="*/ 72693 w 181345"/>
                  <a:gd name="connsiteY8" fmla="*/ 48357 h 313726"/>
                  <a:gd name="connsiteX9" fmla="*/ 158791 w 181345"/>
                  <a:gd name="connsiteY9" fmla="*/ 311368 h 313726"/>
                  <a:gd name="connsiteX10" fmla="*/ 158791 w 181345"/>
                  <a:gd name="connsiteY10" fmla="*/ 311368 h 313726"/>
                  <a:gd name="connsiteX11" fmla="*/ 157022 w 181345"/>
                  <a:gd name="connsiteY11" fmla="*/ 313727 h 313726"/>
                  <a:gd name="connsiteX12" fmla="*/ 154368 w 181345"/>
                  <a:gd name="connsiteY12" fmla="*/ 311957 h 313726"/>
                  <a:gd name="connsiteX13" fmla="*/ 154368 w 181345"/>
                  <a:gd name="connsiteY13" fmla="*/ 311957 h 313726"/>
                  <a:gd name="connsiteX14" fmla="*/ 156432 w 181345"/>
                  <a:gd name="connsiteY14" fmla="*/ 309598 h 313726"/>
                  <a:gd name="connsiteX15" fmla="*/ 158201 w 181345"/>
                  <a:gd name="connsiteY15" fmla="*/ 307240 h 313726"/>
                  <a:gd name="connsiteX16" fmla="*/ 156432 w 181345"/>
                  <a:gd name="connsiteY16" fmla="*/ 309598 h 313726"/>
                  <a:gd name="connsiteX17" fmla="*/ 156432 w 181345"/>
                  <a:gd name="connsiteY17" fmla="*/ 309598 h 31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1345" h="313726">
                    <a:moveTo>
                      <a:pt x="154368" y="311957"/>
                    </a:moveTo>
                    <a:cubicBezTo>
                      <a:pt x="142574" y="303112"/>
                      <a:pt x="131664" y="294561"/>
                      <a:pt x="121639" y="286305"/>
                    </a:cubicBezTo>
                    <a:lnTo>
                      <a:pt x="121639" y="286305"/>
                    </a:lnTo>
                    <a:cubicBezTo>
                      <a:pt x="27285" y="208168"/>
                      <a:pt x="-4264" y="137403"/>
                      <a:pt x="453" y="5013"/>
                    </a:cubicBezTo>
                    <a:lnTo>
                      <a:pt x="453" y="5013"/>
                    </a:lnTo>
                    <a:lnTo>
                      <a:pt x="748" y="0"/>
                    </a:lnTo>
                    <a:lnTo>
                      <a:pt x="5171" y="2359"/>
                    </a:lnTo>
                    <a:cubicBezTo>
                      <a:pt x="30234" y="16512"/>
                      <a:pt x="52937" y="31844"/>
                      <a:pt x="72693" y="48357"/>
                    </a:cubicBezTo>
                    <a:lnTo>
                      <a:pt x="72693" y="48357"/>
                    </a:lnTo>
                    <a:cubicBezTo>
                      <a:pt x="176777" y="135044"/>
                      <a:pt x="207442" y="248563"/>
                      <a:pt x="158791" y="311368"/>
                    </a:cubicBezTo>
                    <a:lnTo>
                      <a:pt x="158791" y="311368"/>
                    </a:lnTo>
                    <a:lnTo>
                      <a:pt x="157022" y="313727"/>
                    </a:lnTo>
                    <a:lnTo>
                      <a:pt x="154368" y="311957"/>
                    </a:lnTo>
                    <a:lnTo>
                      <a:pt x="154368" y="311957"/>
                    </a:lnTo>
                    <a:close/>
                    <a:moveTo>
                      <a:pt x="156432" y="309598"/>
                    </a:moveTo>
                    <a:lnTo>
                      <a:pt x="158201" y="307240"/>
                    </a:lnTo>
                    <a:lnTo>
                      <a:pt x="156432" y="309598"/>
                    </a:lnTo>
                    <a:lnTo>
                      <a:pt x="156432" y="30959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爱设计-4-5">
                <a:extLst>
                  <a:ext uri="{FF2B5EF4-FFF2-40B4-BE49-F238E27FC236}">
                    <a16:creationId xmlns:a16="http://schemas.microsoft.com/office/drawing/2014/main" id="{1E8693CB-0585-81D2-4810-A2BDA3E94E64}"/>
                  </a:ext>
                </a:extLst>
              </p:cNvPr>
              <p:cNvSpPr/>
              <p:nvPr/>
            </p:nvSpPr>
            <p:spPr>
              <a:xfrm>
                <a:off x="2037312" y="4383272"/>
                <a:ext cx="345865" cy="142651"/>
              </a:xfrm>
              <a:custGeom>
                <a:avLst/>
                <a:gdLst>
                  <a:gd name="connsiteX0" fmla="*/ 343507 w 345865"/>
                  <a:gd name="connsiteY0" fmla="*/ 97477 h 142651"/>
                  <a:gd name="connsiteX1" fmla="*/ 345866 w 345865"/>
                  <a:gd name="connsiteY1" fmla="*/ 99541 h 142651"/>
                  <a:gd name="connsiteX2" fmla="*/ 343802 w 345865"/>
                  <a:gd name="connsiteY2" fmla="*/ 101900 h 142651"/>
                  <a:gd name="connsiteX3" fmla="*/ 343802 w 345865"/>
                  <a:gd name="connsiteY3" fmla="*/ 101900 h 142651"/>
                  <a:gd name="connsiteX4" fmla="*/ 63689 w 345865"/>
                  <a:gd name="connsiteY4" fmla="*/ 76247 h 142651"/>
                  <a:gd name="connsiteX5" fmla="*/ 63689 w 345865"/>
                  <a:gd name="connsiteY5" fmla="*/ 76247 h 142651"/>
                  <a:gd name="connsiteX6" fmla="*/ 3243 w 345865"/>
                  <a:gd name="connsiteY6" fmla="*/ 21404 h 142651"/>
                  <a:gd name="connsiteX7" fmla="*/ 0 w 345865"/>
                  <a:gd name="connsiteY7" fmla="*/ 17866 h 142651"/>
                  <a:gd name="connsiteX8" fmla="*/ 5013 w 345865"/>
                  <a:gd name="connsiteY8" fmla="*/ 16687 h 142651"/>
                  <a:gd name="connsiteX9" fmla="*/ 5013 w 345865"/>
                  <a:gd name="connsiteY9" fmla="*/ 16687 h 142651"/>
                  <a:gd name="connsiteX10" fmla="*/ 311073 w 345865"/>
                  <a:gd name="connsiteY10" fmla="*/ 72120 h 142651"/>
                  <a:gd name="connsiteX11" fmla="*/ 311073 w 345865"/>
                  <a:gd name="connsiteY11" fmla="*/ 72120 h 142651"/>
                  <a:gd name="connsiteX12" fmla="*/ 343507 w 345865"/>
                  <a:gd name="connsiteY12" fmla="*/ 97477 h 142651"/>
                  <a:gd name="connsiteX13" fmla="*/ 343507 w 345865"/>
                  <a:gd name="connsiteY13" fmla="*/ 97477 h 142651"/>
                  <a:gd name="connsiteX14" fmla="*/ 341738 w 345865"/>
                  <a:gd name="connsiteY14" fmla="*/ 99541 h 142651"/>
                  <a:gd name="connsiteX15" fmla="*/ 339674 w 345865"/>
                  <a:gd name="connsiteY15" fmla="*/ 101900 h 142651"/>
                  <a:gd name="connsiteX16" fmla="*/ 341738 w 345865"/>
                  <a:gd name="connsiteY16" fmla="*/ 99541 h 142651"/>
                  <a:gd name="connsiteX17" fmla="*/ 341738 w 345865"/>
                  <a:gd name="connsiteY17" fmla="*/ 99541 h 14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865" h="142651">
                    <a:moveTo>
                      <a:pt x="343507" y="97477"/>
                    </a:moveTo>
                    <a:lnTo>
                      <a:pt x="345866" y="99541"/>
                    </a:lnTo>
                    <a:lnTo>
                      <a:pt x="343802" y="101900"/>
                    </a:lnTo>
                    <a:lnTo>
                      <a:pt x="343802" y="101900"/>
                    </a:lnTo>
                    <a:cubicBezTo>
                      <a:pt x="291907" y="162051"/>
                      <a:pt x="172196" y="157333"/>
                      <a:pt x="63689" y="76247"/>
                    </a:cubicBezTo>
                    <a:lnTo>
                      <a:pt x="63689" y="76247"/>
                    </a:lnTo>
                    <a:cubicBezTo>
                      <a:pt x="43049" y="60915"/>
                      <a:pt x="22704" y="42634"/>
                      <a:pt x="3243" y="21404"/>
                    </a:cubicBezTo>
                    <a:lnTo>
                      <a:pt x="0" y="17866"/>
                    </a:lnTo>
                    <a:lnTo>
                      <a:pt x="5013" y="16687"/>
                    </a:lnTo>
                    <a:lnTo>
                      <a:pt x="5013" y="16687"/>
                    </a:lnTo>
                    <a:cubicBezTo>
                      <a:pt x="135634" y="-16337"/>
                      <a:pt x="212591" y="-1594"/>
                      <a:pt x="311073" y="72120"/>
                    </a:cubicBezTo>
                    <a:lnTo>
                      <a:pt x="311073" y="72120"/>
                    </a:lnTo>
                    <a:cubicBezTo>
                      <a:pt x="321393" y="79491"/>
                      <a:pt x="332302" y="88042"/>
                      <a:pt x="343507" y="97477"/>
                    </a:cubicBezTo>
                    <a:lnTo>
                      <a:pt x="343507" y="97477"/>
                    </a:lnTo>
                    <a:close/>
                    <a:moveTo>
                      <a:pt x="341738" y="99541"/>
                    </a:moveTo>
                    <a:lnTo>
                      <a:pt x="339674" y="101900"/>
                    </a:lnTo>
                    <a:lnTo>
                      <a:pt x="341738" y="99541"/>
                    </a:lnTo>
                    <a:lnTo>
                      <a:pt x="341738" y="9954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爱设计-4-6">
                <a:extLst>
                  <a:ext uri="{FF2B5EF4-FFF2-40B4-BE49-F238E27FC236}">
                    <a16:creationId xmlns:a16="http://schemas.microsoft.com/office/drawing/2014/main" id="{F1416213-5B6E-89E8-9956-EB0414D8DCBD}"/>
                  </a:ext>
                </a:extLst>
              </p:cNvPr>
              <p:cNvSpPr/>
              <p:nvPr/>
            </p:nvSpPr>
            <p:spPr>
              <a:xfrm>
                <a:off x="2102802" y="3925536"/>
                <a:ext cx="142615" cy="332597"/>
              </a:xfrm>
              <a:custGeom>
                <a:avLst/>
                <a:gdLst>
                  <a:gd name="connsiteX0" fmla="*/ 98155 w 142615"/>
                  <a:gd name="connsiteY0" fmla="*/ 330533 h 332597"/>
                  <a:gd name="connsiteX1" fmla="*/ 72207 w 142615"/>
                  <a:gd name="connsiteY1" fmla="*/ 298984 h 332597"/>
                  <a:gd name="connsiteX2" fmla="*/ 72207 w 142615"/>
                  <a:gd name="connsiteY2" fmla="*/ 298984 h 332597"/>
                  <a:gd name="connsiteX3" fmla="*/ 16480 w 142615"/>
                  <a:gd name="connsiteY3" fmla="*/ 4718 h 332597"/>
                  <a:gd name="connsiteX4" fmla="*/ 16480 w 142615"/>
                  <a:gd name="connsiteY4" fmla="*/ 4718 h 332597"/>
                  <a:gd name="connsiteX5" fmla="*/ 17659 w 142615"/>
                  <a:gd name="connsiteY5" fmla="*/ 0 h 332597"/>
                  <a:gd name="connsiteX6" fmla="*/ 21197 w 142615"/>
                  <a:gd name="connsiteY6" fmla="*/ 3243 h 332597"/>
                  <a:gd name="connsiteX7" fmla="*/ 76041 w 142615"/>
                  <a:gd name="connsiteY7" fmla="*/ 61330 h 332597"/>
                  <a:gd name="connsiteX8" fmla="*/ 76041 w 142615"/>
                  <a:gd name="connsiteY8" fmla="*/ 61330 h 332597"/>
                  <a:gd name="connsiteX9" fmla="*/ 101988 w 142615"/>
                  <a:gd name="connsiteY9" fmla="*/ 330828 h 332597"/>
                  <a:gd name="connsiteX10" fmla="*/ 101988 w 142615"/>
                  <a:gd name="connsiteY10" fmla="*/ 330828 h 332597"/>
                  <a:gd name="connsiteX11" fmla="*/ 99629 w 142615"/>
                  <a:gd name="connsiteY11" fmla="*/ 332597 h 332597"/>
                  <a:gd name="connsiteX12" fmla="*/ 98155 w 142615"/>
                  <a:gd name="connsiteY12" fmla="*/ 330533 h 332597"/>
                  <a:gd name="connsiteX13" fmla="*/ 98155 w 142615"/>
                  <a:gd name="connsiteY13" fmla="*/ 330533 h 332597"/>
                  <a:gd name="connsiteX14" fmla="*/ 100219 w 142615"/>
                  <a:gd name="connsiteY14" fmla="*/ 328764 h 332597"/>
                  <a:gd name="connsiteX15" fmla="*/ 102578 w 142615"/>
                  <a:gd name="connsiteY15" fmla="*/ 326995 h 332597"/>
                  <a:gd name="connsiteX16" fmla="*/ 100219 w 142615"/>
                  <a:gd name="connsiteY16" fmla="*/ 328764 h 332597"/>
                  <a:gd name="connsiteX17" fmla="*/ 100219 w 142615"/>
                  <a:gd name="connsiteY17" fmla="*/ 328764 h 33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615" h="332597">
                    <a:moveTo>
                      <a:pt x="98155" y="330533"/>
                    </a:moveTo>
                    <a:cubicBezTo>
                      <a:pt x="88719" y="319623"/>
                      <a:pt x="80169" y="309304"/>
                      <a:pt x="72207" y="298984"/>
                    </a:cubicBezTo>
                    <a:lnTo>
                      <a:pt x="72207" y="298984"/>
                    </a:lnTo>
                    <a:cubicBezTo>
                      <a:pt x="-1506" y="204630"/>
                      <a:pt x="-16249" y="130326"/>
                      <a:pt x="16480" y="4718"/>
                    </a:cubicBezTo>
                    <a:lnTo>
                      <a:pt x="16480" y="4718"/>
                    </a:lnTo>
                    <a:lnTo>
                      <a:pt x="17659" y="0"/>
                    </a:lnTo>
                    <a:lnTo>
                      <a:pt x="21197" y="3243"/>
                    </a:lnTo>
                    <a:cubicBezTo>
                      <a:pt x="42427" y="21819"/>
                      <a:pt x="60413" y="41280"/>
                      <a:pt x="76041" y="61330"/>
                    </a:cubicBezTo>
                    <a:lnTo>
                      <a:pt x="76041" y="61330"/>
                    </a:lnTo>
                    <a:cubicBezTo>
                      <a:pt x="157126" y="165709"/>
                      <a:pt x="162138" y="280703"/>
                      <a:pt x="101988" y="330828"/>
                    </a:cubicBezTo>
                    <a:lnTo>
                      <a:pt x="101988" y="330828"/>
                    </a:lnTo>
                    <a:lnTo>
                      <a:pt x="99629" y="332597"/>
                    </a:lnTo>
                    <a:lnTo>
                      <a:pt x="98155" y="330533"/>
                    </a:lnTo>
                    <a:lnTo>
                      <a:pt x="98155" y="330533"/>
                    </a:lnTo>
                    <a:close/>
                    <a:moveTo>
                      <a:pt x="100219" y="328764"/>
                    </a:moveTo>
                    <a:lnTo>
                      <a:pt x="102578" y="326995"/>
                    </a:lnTo>
                    <a:lnTo>
                      <a:pt x="100219" y="328764"/>
                    </a:lnTo>
                    <a:lnTo>
                      <a:pt x="100219" y="3287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爱设计-4-7">
                <a:extLst>
                  <a:ext uri="{FF2B5EF4-FFF2-40B4-BE49-F238E27FC236}">
                    <a16:creationId xmlns:a16="http://schemas.microsoft.com/office/drawing/2014/main" id="{7D3EB689-79A1-9AC0-07AA-81209EB00721}"/>
                  </a:ext>
                </a:extLst>
              </p:cNvPr>
              <p:cNvSpPr/>
              <p:nvPr/>
            </p:nvSpPr>
            <p:spPr>
              <a:xfrm>
                <a:off x="1838284" y="4148565"/>
                <a:ext cx="313431" cy="174082"/>
              </a:xfrm>
              <a:custGeom>
                <a:avLst/>
                <a:gdLst>
                  <a:gd name="connsiteX0" fmla="*/ 311662 w 313431"/>
                  <a:gd name="connsiteY0" fmla="*/ 148195 h 174082"/>
                  <a:gd name="connsiteX1" fmla="*/ 313432 w 313431"/>
                  <a:gd name="connsiteY1" fmla="*/ 150554 h 174082"/>
                  <a:gd name="connsiteX2" fmla="*/ 311073 w 313431"/>
                  <a:gd name="connsiteY2" fmla="*/ 152323 h 174082"/>
                  <a:gd name="connsiteX3" fmla="*/ 311073 w 313431"/>
                  <a:gd name="connsiteY3" fmla="*/ 152323 h 174082"/>
                  <a:gd name="connsiteX4" fmla="*/ 48356 w 313431"/>
                  <a:gd name="connsiteY4" fmla="*/ 69763 h 174082"/>
                  <a:gd name="connsiteX5" fmla="*/ 48356 w 313431"/>
                  <a:gd name="connsiteY5" fmla="*/ 69763 h 174082"/>
                  <a:gd name="connsiteX6" fmla="*/ 2359 w 313431"/>
                  <a:gd name="connsiteY6" fmla="*/ 4895 h 174082"/>
                  <a:gd name="connsiteX7" fmla="*/ 0 w 313431"/>
                  <a:gd name="connsiteY7" fmla="*/ 767 h 174082"/>
                  <a:gd name="connsiteX8" fmla="*/ 5013 w 313431"/>
                  <a:gd name="connsiteY8" fmla="*/ 472 h 174082"/>
                  <a:gd name="connsiteX9" fmla="*/ 5013 w 313431"/>
                  <a:gd name="connsiteY9" fmla="*/ 472 h 174082"/>
                  <a:gd name="connsiteX10" fmla="*/ 286010 w 313431"/>
                  <a:gd name="connsiteY10" fmla="*/ 116645 h 174082"/>
                  <a:gd name="connsiteX11" fmla="*/ 286010 w 313431"/>
                  <a:gd name="connsiteY11" fmla="*/ 116645 h 174082"/>
                  <a:gd name="connsiteX12" fmla="*/ 311662 w 313431"/>
                  <a:gd name="connsiteY12" fmla="*/ 148195 h 174082"/>
                  <a:gd name="connsiteX13" fmla="*/ 311662 w 313431"/>
                  <a:gd name="connsiteY13" fmla="*/ 148195 h 174082"/>
                  <a:gd name="connsiteX14" fmla="*/ 309304 w 313431"/>
                  <a:gd name="connsiteY14" fmla="*/ 149964 h 174082"/>
                  <a:gd name="connsiteX15" fmla="*/ 306945 w 313431"/>
                  <a:gd name="connsiteY15" fmla="*/ 151733 h 174082"/>
                  <a:gd name="connsiteX16" fmla="*/ 309304 w 313431"/>
                  <a:gd name="connsiteY16" fmla="*/ 149964 h 174082"/>
                  <a:gd name="connsiteX17" fmla="*/ 309304 w 313431"/>
                  <a:gd name="connsiteY17" fmla="*/ 149964 h 174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3431" h="174082">
                    <a:moveTo>
                      <a:pt x="311662" y="148195"/>
                    </a:moveTo>
                    <a:lnTo>
                      <a:pt x="313432" y="150554"/>
                    </a:lnTo>
                    <a:lnTo>
                      <a:pt x="311073" y="152323"/>
                    </a:lnTo>
                    <a:lnTo>
                      <a:pt x="311073" y="152323"/>
                    </a:lnTo>
                    <a:cubicBezTo>
                      <a:pt x="248268" y="199205"/>
                      <a:pt x="135044" y="169719"/>
                      <a:pt x="48356" y="69763"/>
                    </a:cubicBezTo>
                    <a:lnTo>
                      <a:pt x="48356" y="69763"/>
                    </a:lnTo>
                    <a:cubicBezTo>
                      <a:pt x="31844" y="50598"/>
                      <a:pt x="16217" y="29073"/>
                      <a:pt x="2359" y="4895"/>
                    </a:cubicBezTo>
                    <a:lnTo>
                      <a:pt x="0" y="767"/>
                    </a:lnTo>
                    <a:lnTo>
                      <a:pt x="5013" y="472"/>
                    </a:lnTo>
                    <a:lnTo>
                      <a:pt x="5013" y="472"/>
                    </a:lnTo>
                    <a:cubicBezTo>
                      <a:pt x="137108" y="-4246"/>
                      <a:pt x="207578" y="25830"/>
                      <a:pt x="286010" y="116645"/>
                    </a:cubicBezTo>
                    <a:lnTo>
                      <a:pt x="286010" y="116645"/>
                    </a:lnTo>
                    <a:cubicBezTo>
                      <a:pt x="294266" y="126670"/>
                      <a:pt x="302817" y="136990"/>
                      <a:pt x="311662" y="148195"/>
                    </a:cubicBezTo>
                    <a:lnTo>
                      <a:pt x="311662" y="148195"/>
                    </a:lnTo>
                    <a:close/>
                    <a:moveTo>
                      <a:pt x="309304" y="149964"/>
                    </a:moveTo>
                    <a:lnTo>
                      <a:pt x="306945" y="151733"/>
                    </a:lnTo>
                    <a:lnTo>
                      <a:pt x="309304" y="149964"/>
                    </a:lnTo>
                    <a:lnTo>
                      <a:pt x="309304" y="1499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爱设计-4-8">
                <a:extLst>
                  <a:ext uri="{FF2B5EF4-FFF2-40B4-BE49-F238E27FC236}">
                    <a16:creationId xmlns:a16="http://schemas.microsoft.com/office/drawing/2014/main" id="{09A8342E-9C83-462E-6BC9-F10DE881692F}"/>
                  </a:ext>
                </a:extLst>
              </p:cNvPr>
              <p:cNvSpPr/>
              <p:nvPr/>
            </p:nvSpPr>
            <p:spPr>
              <a:xfrm>
                <a:off x="1983125" y="3701741"/>
                <a:ext cx="121351" cy="335250"/>
              </a:xfrm>
              <a:custGeom>
                <a:avLst/>
                <a:gdLst>
                  <a:gd name="connsiteX0" fmla="*/ 45931 w 121351"/>
                  <a:gd name="connsiteY0" fmla="*/ 332892 h 335250"/>
                  <a:gd name="connsiteX1" fmla="*/ 29714 w 121351"/>
                  <a:gd name="connsiteY1" fmla="*/ 296625 h 335250"/>
                  <a:gd name="connsiteX2" fmla="*/ 29714 w 121351"/>
                  <a:gd name="connsiteY2" fmla="*/ 296625 h 335250"/>
                  <a:gd name="connsiteX3" fmla="*/ 53302 w 121351"/>
                  <a:gd name="connsiteY3" fmla="*/ 4128 h 335250"/>
                  <a:gd name="connsiteX4" fmla="*/ 53302 w 121351"/>
                  <a:gd name="connsiteY4" fmla="*/ 4128 h 335250"/>
                  <a:gd name="connsiteX5" fmla="*/ 55661 w 121351"/>
                  <a:gd name="connsiteY5" fmla="*/ 0 h 335250"/>
                  <a:gd name="connsiteX6" fmla="*/ 58610 w 121351"/>
                  <a:gd name="connsiteY6" fmla="*/ 3833 h 335250"/>
                  <a:gd name="connsiteX7" fmla="*/ 95467 w 121351"/>
                  <a:gd name="connsiteY7" fmla="*/ 72534 h 335250"/>
                  <a:gd name="connsiteX8" fmla="*/ 95467 w 121351"/>
                  <a:gd name="connsiteY8" fmla="*/ 72534 h 335250"/>
                  <a:gd name="connsiteX9" fmla="*/ 50059 w 121351"/>
                  <a:gd name="connsiteY9" fmla="*/ 334071 h 335250"/>
                  <a:gd name="connsiteX10" fmla="*/ 50059 w 121351"/>
                  <a:gd name="connsiteY10" fmla="*/ 334071 h 335250"/>
                  <a:gd name="connsiteX11" fmla="*/ 47405 w 121351"/>
                  <a:gd name="connsiteY11" fmla="*/ 335251 h 335250"/>
                  <a:gd name="connsiteX12" fmla="*/ 45931 w 121351"/>
                  <a:gd name="connsiteY12" fmla="*/ 332892 h 335250"/>
                  <a:gd name="connsiteX13" fmla="*/ 45931 w 121351"/>
                  <a:gd name="connsiteY13" fmla="*/ 332892 h 335250"/>
                  <a:gd name="connsiteX14" fmla="*/ 48584 w 121351"/>
                  <a:gd name="connsiteY14" fmla="*/ 331713 h 335250"/>
                  <a:gd name="connsiteX15" fmla="*/ 51238 w 121351"/>
                  <a:gd name="connsiteY15" fmla="*/ 330533 h 335250"/>
                  <a:gd name="connsiteX16" fmla="*/ 48584 w 121351"/>
                  <a:gd name="connsiteY16" fmla="*/ 331713 h 335250"/>
                  <a:gd name="connsiteX17" fmla="*/ 48584 w 121351"/>
                  <a:gd name="connsiteY17" fmla="*/ 331713 h 33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1351" h="335250">
                    <a:moveTo>
                      <a:pt x="45931" y="332892"/>
                    </a:moveTo>
                    <a:cubicBezTo>
                      <a:pt x="40034" y="320213"/>
                      <a:pt x="34431" y="308419"/>
                      <a:pt x="29714" y="296625"/>
                    </a:cubicBezTo>
                    <a:lnTo>
                      <a:pt x="29714" y="296625"/>
                    </a:lnTo>
                    <a:cubicBezTo>
                      <a:pt x="-15399" y="188708"/>
                      <a:pt x="-10387" y="114994"/>
                      <a:pt x="53302" y="4128"/>
                    </a:cubicBezTo>
                    <a:lnTo>
                      <a:pt x="53302" y="4128"/>
                    </a:lnTo>
                    <a:lnTo>
                      <a:pt x="55661" y="0"/>
                    </a:lnTo>
                    <a:lnTo>
                      <a:pt x="58610" y="3833"/>
                    </a:lnTo>
                    <a:cubicBezTo>
                      <a:pt x="73647" y="26832"/>
                      <a:pt x="85736" y="49831"/>
                      <a:pt x="95467" y="72534"/>
                    </a:cubicBezTo>
                    <a:lnTo>
                      <a:pt x="95467" y="72534"/>
                    </a:lnTo>
                    <a:cubicBezTo>
                      <a:pt x="145002" y="191656"/>
                      <a:pt x="119940" y="301637"/>
                      <a:pt x="50059" y="334071"/>
                    </a:cubicBezTo>
                    <a:lnTo>
                      <a:pt x="50059" y="334071"/>
                    </a:lnTo>
                    <a:lnTo>
                      <a:pt x="47405" y="335251"/>
                    </a:lnTo>
                    <a:lnTo>
                      <a:pt x="45931" y="332892"/>
                    </a:lnTo>
                    <a:lnTo>
                      <a:pt x="45931" y="332892"/>
                    </a:lnTo>
                    <a:close/>
                    <a:moveTo>
                      <a:pt x="48584" y="331713"/>
                    </a:moveTo>
                    <a:lnTo>
                      <a:pt x="51238" y="330533"/>
                    </a:lnTo>
                    <a:lnTo>
                      <a:pt x="48584" y="331713"/>
                    </a:lnTo>
                    <a:lnTo>
                      <a:pt x="48584" y="331713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爱设计-4-9">
                <a:extLst>
                  <a:ext uri="{FF2B5EF4-FFF2-40B4-BE49-F238E27FC236}">
                    <a16:creationId xmlns:a16="http://schemas.microsoft.com/office/drawing/2014/main" id="{669C42AA-06BC-7451-6A22-9055A5C567B8}"/>
                  </a:ext>
                </a:extLst>
              </p:cNvPr>
              <p:cNvSpPr/>
              <p:nvPr/>
            </p:nvSpPr>
            <p:spPr>
              <a:xfrm>
                <a:off x="1713855" y="3842682"/>
                <a:ext cx="257703" cy="228807"/>
              </a:xfrm>
              <a:custGeom>
                <a:avLst/>
                <a:gdLst>
                  <a:gd name="connsiteX0" fmla="*/ 256524 w 257703"/>
                  <a:gd name="connsiteY0" fmla="*/ 217604 h 228807"/>
                  <a:gd name="connsiteX1" fmla="*/ 257704 w 257703"/>
                  <a:gd name="connsiteY1" fmla="*/ 220257 h 228807"/>
                  <a:gd name="connsiteX2" fmla="*/ 255050 w 257703"/>
                  <a:gd name="connsiteY2" fmla="*/ 221437 h 228807"/>
                  <a:gd name="connsiteX3" fmla="*/ 255050 w 257703"/>
                  <a:gd name="connsiteY3" fmla="*/ 221437 h 228807"/>
                  <a:gd name="connsiteX4" fmla="*/ 28011 w 257703"/>
                  <a:gd name="connsiteY4" fmla="*/ 77547 h 228807"/>
                  <a:gd name="connsiteX5" fmla="*/ 28011 w 257703"/>
                  <a:gd name="connsiteY5" fmla="*/ 77547 h 228807"/>
                  <a:gd name="connsiteX6" fmla="*/ 1179 w 257703"/>
                  <a:gd name="connsiteY6" fmla="*/ 4718 h 228807"/>
                  <a:gd name="connsiteX7" fmla="*/ 0 w 257703"/>
                  <a:gd name="connsiteY7" fmla="*/ 0 h 228807"/>
                  <a:gd name="connsiteX8" fmla="*/ 4718 w 257703"/>
                  <a:gd name="connsiteY8" fmla="*/ 1179 h 228807"/>
                  <a:gd name="connsiteX9" fmla="*/ 4718 w 257703"/>
                  <a:gd name="connsiteY9" fmla="*/ 1179 h 228807"/>
                  <a:gd name="connsiteX10" fmla="*/ 240307 w 257703"/>
                  <a:gd name="connsiteY10" fmla="*/ 181631 h 228807"/>
                  <a:gd name="connsiteX11" fmla="*/ 240307 w 257703"/>
                  <a:gd name="connsiteY11" fmla="*/ 181631 h 228807"/>
                  <a:gd name="connsiteX12" fmla="*/ 256524 w 257703"/>
                  <a:gd name="connsiteY12" fmla="*/ 217604 h 228807"/>
                  <a:gd name="connsiteX13" fmla="*/ 256524 w 257703"/>
                  <a:gd name="connsiteY13" fmla="*/ 217604 h 228807"/>
                  <a:gd name="connsiteX14" fmla="*/ 253871 w 257703"/>
                  <a:gd name="connsiteY14" fmla="*/ 218783 h 228807"/>
                  <a:gd name="connsiteX15" fmla="*/ 251217 w 257703"/>
                  <a:gd name="connsiteY15" fmla="*/ 219962 h 228807"/>
                  <a:gd name="connsiteX16" fmla="*/ 253871 w 257703"/>
                  <a:gd name="connsiteY16" fmla="*/ 218783 h 228807"/>
                  <a:gd name="connsiteX17" fmla="*/ 253871 w 257703"/>
                  <a:gd name="connsiteY17" fmla="*/ 218783 h 228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03" h="228807">
                    <a:moveTo>
                      <a:pt x="256524" y="217604"/>
                    </a:moveTo>
                    <a:lnTo>
                      <a:pt x="257704" y="220257"/>
                    </a:lnTo>
                    <a:lnTo>
                      <a:pt x="255050" y="221437"/>
                    </a:lnTo>
                    <a:lnTo>
                      <a:pt x="255050" y="221437"/>
                    </a:lnTo>
                    <a:cubicBezTo>
                      <a:pt x="183400" y="250038"/>
                      <a:pt x="83739" y="194015"/>
                      <a:pt x="28011" y="77547"/>
                    </a:cubicBezTo>
                    <a:lnTo>
                      <a:pt x="28011" y="77547"/>
                    </a:lnTo>
                    <a:cubicBezTo>
                      <a:pt x="17396" y="55433"/>
                      <a:pt x="8256" y="30960"/>
                      <a:pt x="1179" y="4718"/>
                    </a:cubicBezTo>
                    <a:lnTo>
                      <a:pt x="0" y="0"/>
                    </a:lnTo>
                    <a:lnTo>
                      <a:pt x="4718" y="1179"/>
                    </a:lnTo>
                    <a:lnTo>
                      <a:pt x="4718" y="1179"/>
                    </a:lnTo>
                    <a:cubicBezTo>
                      <a:pt x="130916" y="29780"/>
                      <a:pt x="189887" y="76073"/>
                      <a:pt x="240307" y="181631"/>
                    </a:cubicBezTo>
                    <a:lnTo>
                      <a:pt x="240307" y="181631"/>
                    </a:lnTo>
                    <a:cubicBezTo>
                      <a:pt x="245910" y="192836"/>
                      <a:pt x="251217" y="204925"/>
                      <a:pt x="256524" y="217604"/>
                    </a:cubicBezTo>
                    <a:lnTo>
                      <a:pt x="256524" y="217604"/>
                    </a:lnTo>
                    <a:close/>
                    <a:moveTo>
                      <a:pt x="253871" y="218783"/>
                    </a:moveTo>
                    <a:lnTo>
                      <a:pt x="251217" y="219962"/>
                    </a:lnTo>
                    <a:lnTo>
                      <a:pt x="253871" y="218783"/>
                    </a:lnTo>
                    <a:lnTo>
                      <a:pt x="253871" y="218783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爱设计-4-10">
                <a:extLst>
                  <a:ext uri="{FF2B5EF4-FFF2-40B4-BE49-F238E27FC236}">
                    <a16:creationId xmlns:a16="http://schemas.microsoft.com/office/drawing/2014/main" id="{8CD59B33-3429-99B5-9D8E-6CFA402CDA8E}"/>
                  </a:ext>
                </a:extLst>
              </p:cNvPr>
              <p:cNvSpPr/>
              <p:nvPr/>
            </p:nvSpPr>
            <p:spPr>
              <a:xfrm>
                <a:off x="1908420" y="3480010"/>
                <a:ext cx="121191" cy="321392"/>
              </a:xfrm>
              <a:custGeom>
                <a:avLst/>
                <a:gdLst>
                  <a:gd name="connsiteX0" fmla="*/ 18321 w 121191"/>
                  <a:gd name="connsiteY0" fmla="*/ 318739 h 321392"/>
                  <a:gd name="connsiteX1" fmla="*/ 9476 w 121191"/>
                  <a:gd name="connsiteY1" fmla="*/ 280997 h 321392"/>
                  <a:gd name="connsiteX2" fmla="*/ 9476 w 121191"/>
                  <a:gd name="connsiteY2" fmla="*/ 280997 h 321392"/>
                  <a:gd name="connsiteX3" fmla="*/ 86433 w 121191"/>
                  <a:gd name="connsiteY3" fmla="*/ 3538 h 321392"/>
                  <a:gd name="connsiteX4" fmla="*/ 86433 w 121191"/>
                  <a:gd name="connsiteY4" fmla="*/ 3538 h 321392"/>
                  <a:gd name="connsiteX5" fmla="*/ 89382 w 121191"/>
                  <a:gd name="connsiteY5" fmla="*/ 0 h 321392"/>
                  <a:gd name="connsiteX6" fmla="*/ 91151 w 121191"/>
                  <a:gd name="connsiteY6" fmla="*/ 4423 h 321392"/>
                  <a:gd name="connsiteX7" fmla="*/ 113855 w 121191"/>
                  <a:gd name="connsiteY7" fmla="*/ 76957 h 321392"/>
                  <a:gd name="connsiteX8" fmla="*/ 113855 w 121191"/>
                  <a:gd name="connsiteY8" fmla="*/ 76957 h 321392"/>
                  <a:gd name="connsiteX9" fmla="*/ 21860 w 121191"/>
                  <a:gd name="connsiteY9" fmla="*/ 320803 h 321392"/>
                  <a:gd name="connsiteX10" fmla="*/ 21860 w 121191"/>
                  <a:gd name="connsiteY10" fmla="*/ 320803 h 321392"/>
                  <a:gd name="connsiteX11" fmla="*/ 19206 w 121191"/>
                  <a:gd name="connsiteY11" fmla="*/ 321393 h 321392"/>
                  <a:gd name="connsiteX12" fmla="*/ 18321 w 121191"/>
                  <a:gd name="connsiteY12" fmla="*/ 318739 h 321392"/>
                  <a:gd name="connsiteX13" fmla="*/ 18321 w 121191"/>
                  <a:gd name="connsiteY13" fmla="*/ 318739 h 321392"/>
                  <a:gd name="connsiteX14" fmla="*/ 20975 w 121191"/>
                  <a:gd name="connsiteY14" fmla="*/ 318149 h 321392"/>
                  <a:gd name="connsiteX15" fmla="*/ 23924 w 121191"/>
                  <a:gd name="connsiteY15" fmla="*/ 317560 h 321392"/>
                  <a:gd name="connsiteX16" fmla="*/ 20975 w 121191"/>
                  <a:gd name="connsiteY16" fmla="*/ 318149 h 321392"/>
                  <a:gd name="connsiteX17" fmla="*/ 20975 w 121191"/>
                  <a:gd name="connsiteY17" fmla="*/ 318149 h 321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1191" h="321392">
                    <a:moveTo>
                      <a:pt x="18321" y="318739"/>
                    </a:moveTo>
                    <a:cubicBezTo>
                      <a:pt x="14783" y="305470"/>
                      <a:pt x="11835" y="293086"/>
                      <a:pt x="9476" y="280997"/>
                    </a:cubicBezTo>
                    <a:lnTo>
                      <a:pt x="9476" y="280997"/>
                    </a:lnTo>
                    <a:cubicBezTo>
                      <a:pt x="-14113" y="169247"/>
                      <a:pt x="4463" y="99072"/>
                      <a:pt x="86433" y="3538"/>
                    </a:cubicBezTo>
                    <a:lnTo>
                      <a:pt x="86433" y="3538"/>
                    </a:lnTo>
                    <a:lnTo>
                      <a:pt x="89382" y="0"/>
                    </a:lnTo>
                    <a:lnTo>
                      <a:pt x="91151" y="4423"/>
                    </a:lnTo>
                    <a:cubicBezTo>
                      <a:pt x="101471" y="29191"/>
                      <a:pt x="108842" y="53369"/>
                      <a:pt x="113855" y="76957"/>
                    </a:cubicBezTo>
                    <a:lnTo>
                      <a:pt x="113855" y="76957"/>
                    </a:lnTo>
                    <a:cubicBezTo>
                      <a:pt x="139507" y="200502"/>
                      <a:pt x="95279" y="301932"/>
                      <a:pt x="21860" y="320803"/>
                    </a:cubicBezTo>
                    <a:lnTo>
                      <a:pt x="21860" y="320803"/>
                    </a:lnTo>
                    <a:lnTo>
                      <a:pt x="19206" y="321393"/>
                    </a:lnTo>
                    <a:lnTo>
                      <a:pt x="18321" y="318739"/>
                    </a:lnTo>
                    <a:lnTo>
                      <a:pt x="18321" y="318739"/>
                    </a:lnTo>
                    <a:close/>
                    <a:moveTo>
                      <a:pt x="20975" y="318149"/>
                    </a:moveTo>
                    <a:lnTo>
                      <a:pt x="23924" y="317560"/>
                    </a:lnTo>
                    <a:lnTo>
                      <a:pt x="20975" y="318149"/>
                    </a:lnTo>
                    <a:lnTo>
                      <a:pt x="20975" y="31814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爱设计-4-11">
                <a:extLst>
                  <a:ext uri="{FF2B5EF4-FFF2-40B4-BE49-F238E27FC236}">
                    <a16:creationId xmlns:a16="http://schemas.microsoft.com/office/drawing/2014/main" id="{08535312-F113-D175-64FC-BDD935702EA9}"/>
                  </a:ext>
                </a:extLst>
              </p:cNvPr>
              <p:cNvSpPr/>
              <p:nvPr/>
            </p:nvSpPr>
            <p:spPr>
              <a:xfrm>
                <a:off x="1658423" y="3557851"/>
                <a:ext cx="207578" cy="260562"/>
              </a:xfrm>
              <a:custGeom>
                <a:avLst/>
                <a:gdLst>
                  <a:gd name="connsiteX0" fmla="*/ 206989 w 207578"/>
                  <a:gd name="connsiteY0" fmla="*/ 255345 h 260562"/>
                  <a:gd name="connsiteX1" fmla="*/ 207578 w 207578"/>
                  <a:gd name="connsiteY1" fmla="*/ 257999 h 260562"/>
                  <a:gd name="connsiteX2" fmla="*/ 204630 w 207578"/>
                  <a:gd name="connsiteY2" fmla="*/ 258588 h 260562"/>
                  <a:gd name="connsiteX3" fmla="*/ 204630 w 207578"/>
                  <a:gd name="connsiteY3" fmla="*/ 258588 h 260562"/>
                  <a:gd name="connsiteX4" fmla="*/ 12384 w 207578"/>
                  <a:gd name="connsiteY4" fmla="*/ 79611 h 260562"/>
                  <a:gd name="connsiteX5" fmla="*/ 12384 w 207578"/>
                  <a:gd name="connsiteY5" fmla="*/ 79611 h 260562"/>
                  <a:gd name="connsiteX6" fmla="*/ 0 w 207578"/>
                  <a:gd name="connsiteY6" fmla="*/ 4718 h 260562"/>
                  <a:gd name="connsiteX7" fmla="*/ 0 w 207578"/>
                  <a:gd name="connsiteY7" fmla="*/ 0 h 260562"/>
                  <a:gd name="connsiteX8" fmla="*/ 4423 w 207578"/>
                  <a:gd name="connsiteY8" fmla="*/ 1769 h 260562"/>
                  <a:gd name="connsiteX9" fmla="*/ 4423 w 207578"/>
                  <a:gd name="connsiteY9" fmla="*/ 1769 h 260562"/>
                  <a:gd name="connsiteX10" fmla="*/ 198143 w 207578"/>
                  <a:gd name="connsiteY10" fmla="*/ 217309 h 260562"/>
                  <a:gd name="connsiteX11" fmla="*/ 198143 w 207578"/>
                  <a:gd name="connsiteY11" fmla="*/ 217309 h 260562"/>
                  <a:gd name="connsiteX12" fmla="*/ 206989 w 207578"/>
                  <a:gd name="connsiteY12" fmla="*/ 255345 h 260562"/>
                  <a:gd name="connsiteX13" fmla="*/ 206989 w 207578"/>
                  <a:gd name="connsiteY13" fmla="*/ 255345 h 260562"/>
                  <a:gd name="connsiteX14" fmla="*/ 204040 w 207578"/>
                  <a:gd name="connsiteY14" fmla="*/ 255935 h 260562"/>
                  <a:gd name="connsiteX15" fmla="*/ 201386 w 207578"/>
                  <a:gd name="connsiteY15" fmla="*/ 256524 h 260562"/>
                  <a:gd name="connsiteX16" fmla="*/ 204040 w 207578"/>
                  <a:gd name="connsiteY16" fmla="*/ 255935 h 260562"/>
                  <a:gd name="connsiteX17" fmla="*/ 204040 w 207578"/>
                  <a:gd name="connsiteY17" fmla="*/ 255935 h 26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7578" h="260562">
                    <a:moveTo>
                      <a:pt x="206989" y="255345"/>
                    </a:moveTo>
                    <a:lnTo>
                      <a:pt x="207578" y="257999"/>
                    </a:lnTo>
                    <a:lnTo>
                      <a:pt x="204630" y="258588"/>
                    </a:lnTo>
                    <a:lnTo>
                      <a:pt x="204630" y="258588"/>
                    </a:lnTo>
                    <a:cubicBezTo>
                      <a:pt x="130326" y="273626"/>
                      <a:pt x="44818" y="201681"/>
                      <a:pt x="12384" y="79611"/>
                    </a:cubicBezTo>
                    <a:lnTo>
                      <a:pt x="12384" y="79611"/>
                    </a:lnTo>
                    <a:cubicBezTo>
                      <a:pt x="6192" y="56317"/>
                      <a:pt x="2064" y="31255"/>
                      <a:pt x="0" y="4718"/>
                    </a:cubicBezTo>
                    <a:lnTo>
                      <a:pt x="0" y="0"/>
                    </a:lnTo>
                    <a:lnTo>
                      <a:pt x="4423" y="1769"/>
                    </a:lnTo>
                    <a:lnTo>
                      <a:pt x="4423" y="1769"/>
                    </a:lnTo>
                    <a:cubicBezTo>
                      <a:pt x="120596" y="51895"/>
                      <a:pt x="168952" y="106738"/>
                      <a:pt x="198143" y="217309"/>
                    </a:cubicBezTo>
                    <a:lnTo>
                      <a:pt x="198143" y="217309"/>
                    </a:lnTo>
                    <a:cubicBezTo>
                      <a:pt x="201092" y="229398"/>
                      <a:pt x="204040" y="242077"/>
                      <a:pt x="206989" y="255345"/>
                    </a:cubicBezTo>
                    <a:lnTo>
                      <a:pt x="206989" y="255345"/>
                    </a:lnTo>
                    <a:close/>
                    <a:moveTo>
                      <a:pt x="204040" y="255935"/>
                    </a:moveTo>
                    <a:lnTo>
                      <a:pt x="201386" y="256524"/>
                    </a:lnTo>
                    <a:lnTo>
                      <a:pt x="204040" y="255935"/>
                    </a:lnTo>
                    <a:lnTo>
                      <a:pt x="204040" y="255935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爱设计-4-12">
                <a:extLst>
                  <a:ext uri="{FF2B5EF4-FFF2-40B4-BE49-F238E27FC236}">
                    <a16:creationId xmlns:a16="http://schemas.microsoft.com/office/drawing/2014/main" id="{CD1DAA27-A12A-72DE-76B7-D991333908E3}"/>
                  </a:ext>
                </a:extLst>
              </p:cNvPr>
              <p:cNvSpPr/>
              <p:nvPr/>
            </p:nvSpPr>
            <p:spPr>
              <a:xfrm>
                <a:off x="1879665" y="3245894"/>
                <a:ext cx="148163" cy="290432"/>
              </a:xfrm>
              <a:custGeom>
                <a:avLst/>
                <a:gdLst>
                  <a:gd name="connsiteX0" fmla="*/ 194 w 148163"/>
                  <a:gd name="connsiteY0" fmla="*/ 287779 h 290432"/>
                  <a:gd name="connsiteX1" fmla="*/ 489 w 148163"/>
                  <a:gd name="connsiteY1" fmla="*/ 249743 h 290432"/>
                  <a:gd name="connsiteX2" fmla="*/ 489 w 148163"/>
                  <a:gd name="connsiteY2" fmla="*/ 249743 h 290432"/>
                  <a:gd name="connsiteX3" fmla="*/ 138776 w 148163"/>
                  <a:gd name="connsiteY3" fmla="*/ 2654 h 290432"/>
                  <a:gd name="connsiteX4" fmla="*/ 138776 w 148163"/>
                  <a:gd name="connsiteY4" fmla="*/ 2654 h 290432"/>
                  <a:gd name="connsiteX5" fmla="*/ 142609 w 148163"/>
                  <a:gd name="connsiteY5" fmla="*/ 0 h 290432"/>
                  <a:gd name="connsiteX6" fmla="*/ 143199 w 148163"/>
                  <a:gd name="connsiteY6" fmla="*/ 4423 h 290432"/>
                  <a:gd name="connsiteX7" fmla="*/ 147916 w 148163"/>
                  <a:gd name="connsiteY7" fmla="*/ 78726 h 290432"/>
                  <a:gd name="connsiteX8" fmla="*/ 147916 w 148163"/>
                  <a:gd name="connsiteY8" fmla="*/ 78726 h 290432"/>
                  <a:gd name="connsiteX9" fmla="*/ 3142 w 148163"/>
                  <a:gd name="connsiteY9" fmla="*/ 290433 h 290432"/>
                  <a:gd name="connsiteX10" fmla="*/ 3142 w 148163"/>
                  <a:gd name="connsiteY10" fmla="*/ 290433 h 290432"/>
                  <a:gd name="connsiteX11" fmla="*/ 194 w 148163"/>
                  <a:gd name="connsiteY11" fmla="*/ 290433 h 290432"/>
                  <a:gd name="connsiteX12" fmla="*/ 194 w 148163"/>
                  <a:gd name="connsiteY12" fmla="*/ 287779 h 290432"/>
                  <a:gd name="connsiteX13" fmla="*/ 194 w 148163"/>
                  <a:gd name="connsiteY13" fmla="*/ 287779 h 290432"/>
                  <a:gd name="connsiteX14" fmla="*/ 2847 w 148163"/>
                  <a:gd name="connsiteY14" fmla="*/ 287779 h 290432"/>
                  <a:gd name="connsiteX15" fmla="*/ 5501 w 148163"/>
                  <a:gd name="connsiteY15" fmla="*/ 287779 h 290432"/>
                  <a:gd name="connsiteX16" fmla="*/ 2847 w 148163"/>
                  <a:gd name="connsiteY16" fmla="*/ 287779 h 290432"/>
                  <a:gd name="connsiteX17" fmla="*/ 2847 w 148163"/>
                  <a:gd name="connsiteY17" fmla="*/ 287779 h 29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8163" h="290432">
                    <a:moveTo>
                      <a:pt x="194" y="287779"/>
                    </a:moveTo>
                    <a:cubicBezTo>
                      <a:pt x="-101" y="274511"/>
                      <a:pt x="-101" y="261832"/>
                      <a:pt x="489" y="249743"/>
                    </a:cubicBezTo>
                    <a:lnTo>
                      <a:pt x="489" y="249743"/>
                    </a:lnTo>
                    <a:cubicBezTo>
                      <a:pt x="4322" y="137992"/>
                      <a:pt x="38525" y="75188"/>
                      <a:pt x="138776" y="2654"/>
                    </a:cubicBezTo>
                    <a:lnTo>
                      <a:pt x="138776" y="2654"/>
                    </a:lnTo>
                    <a:lnTo>
                      <a:pt x="142609" y="0"/>
                    </a:lnTo>
                    <a:lnTo>
                      <a:pt x="143199" y="4423"/>
                    </a:lnTo>
                    <a:cubicBezTo>
                      <a:pt x="147327" y="30370"/>
                      <a:pt x="148801" y="55138"/>
                      <a:pt x="147916" y="78726"/>
                    </a:cubicBezTo>
                    <a:lnTo>
                      <a:pt x="147916" y="78726"/>
                    </a:lnTo>
                    <a:cubicBezTo>
                      <a:pt x="143494" y="202271"/>
                      <a:pt x="77446" y="288958"/>
                      <a:pt x="3142" y="290433"/>
                    </a:cubicBezTo>
                    <a:lnTo>
                      <a:pt x="3142" y="290433"/>
                    </a:lnTo>
                    <a:lnTo>
                      <a:pt x="194" y="290433"/>
                    </a:lnTo>
                    <a:lnTo>
                      <a:pt x="194" y="287779"/>
                    </a:lnTo>
                    <a:lnTo>
                      <a:pt x="194" y="287779"/>
                    </a:lnTo>
                    <a:close/>
                    <a:moveTo>
                      <a:pt x="2847" y="287779"/>
                    </a:moveTo>
                    <a:lnTo>
                      <a:pt x="5501" y="287779"/>
                    </a:lnTo>
                    <a:lnTo>
                      <a:pt x="2847" y="287779"/>
                    </a:lnTo>
                    <a:lnTo>
                      <a:pt x="2847" y="28777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爱设计-4-13">
                <a:extLst>
                  <a:ext uri="{FF2B5EF4-FFF2-40B4-BE49-F238E27FC236}">
                    <a16:creationId xmlns:a16="http://schemas.microsoft.com/office/drawing/2014/main" id="{ADEDAA80-C05B-51B0-2CDD-69C1F4FFAC33}"/>
                  </a:ext>
                </a:extLst>
              </p:cNvPr>
              <p:cNvSpPr/>
              <p:nvPr/>
            </p:nvSpPr>
            <p:spPr>
              <a:xfrm>
                <a:off x="1674018" y="3243830"/>
                <a:ext cx="144409" cy="292496"/>
              </a:xfrm>
              <a:custGeom>
                <a:avLst/>
                <a:gdLst>
                  <a:gd name="connsiteX0" fmla="*/ 143921 w 144409"/>
                  <a:gd name="connsiteY0" fmla="*/ 289843 h 292496"/>
                  <a:gd name="connsiteX1" fmla="*/ 143921 w 144409"/>
                  <a:gd name="connsiteY1" fmla="*/ 292497 h 292496"/>
                  <a:gd name="connsiteX2" fmla="*/ 141267 w 144409"/>
                  <a:gd name="connsiteY2" fmla="*/ 292497 h 292496"/>
                  <a:gd name="connsiteX3" fmla="*/ 141267 w 144409"/>
                  <a:gd name="connsiteY3" fmla="*/ 292497 h 292496"/>
                  <a:gd name="connsiteX4" fmla="*/ 31 w 144409"/>
                  <a:gd name="connsiteY4" fmla="*/ 78726 h 292496"/>
                  <a:gd name="connsiteX5" fmla="*/ 31 w 144409"/>
                  <a:gd name="connsiteY5" fmla="*/ 78726 h 292496"/>
                  <a:gd name="connsiteX6" fmla="*/ 5928 w 144409"/>
                  <a:gd name="connsiteY6" fmla="*/ 4423 h 292496"/>
                  <a:gd name="connsiteX7" fmla="*/ 6813 w 144409"/>
                  <a:gd name="connsiteY7" fmla="*/ 0 h 292496"/>
                  <a:gd name="connsiteX8" fmla="*/ 10351 w 144409"/>
                  <a:gd name="connsiteY8" fmla="*/ 2654 h 292496"/>
                  <a:gd name="connsiteX9" fmla="*/ 10351 w 144409"/>
                  <a:gd name="connsiteY9" fmla="*/ 2654 h 292496"/>
                  <a:gd name="connsiteX10" fmla="*/ 144216 w 144409"/>
                  <a:gd name="connsiteY10" fmla="*/ 251807 h 292496"/>
                  <a:gd name="connsiteX11" fmla="*/ 144216 w 144409"/>
                  <a:gd name="connsiteY11" fmla="*/ 251807 h 292496"/>
                  <a:gd name="connsiteX12" fmla="*/ 143921 w 144409"/>
                  <a:gd name="connsiteY12" fmla="*/ 289843 h 292496"/>
                  <a:gd name="connsiteX13" fmla="*/ 143921 w 144409"/>
                  <a:gd name="connsiteY13" fmla="*/ 289843 h 292496"/>
                  <a:gd name="connsiteX14" fmla="*/ 141267 w 144409"/>
                  <a:gd name="connsiteY14" fmla="*/ 289548 h 292496"/>
                  <a:gd name="connsiteX15" fmla="*/ 138614 w 144409"/>
                  <a:gd name="connsiteY15" fmla="*/ 289548 h 292496"/>
                  <a:gd name="connsiteX16" fmla="*/ 141267 w 144409"/>
                  <a:gd name="connsiteY16" fmla="*/ 289548 h 292496"/>
                  <a:gd name="connsiteX17" fmla="*/ 141267 w 144409"/>
                  <a:gd name="connsiteY17" fmla="*/ 289548 h 29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4409" h="292496">
                    <a:moveTo>
                      <a:pt x="143921" y="289843"/>
                    </a:moveTo>
                    <a:lnTo>
                      <a:pt x="143921" y="292497"/>
                    </a:lnTo>
                    <a:lnTo>
                      <a:pt x="141267" y="292497"/>
                    </a:lnTo>
                    <a:lnTo>
                      <a:pt x="141267" y="292497"/>
                    </a:lnTo>
                    <a:cubicBezTo>
                      <a:pt x="66964" y="289843"/>
                      <a:pt x="2390" y="201976"/>
                      <a:pt x="31" y="78726"/>
                    </a:cubicBezTo>
                    <a:lnTo>
                      <a:pt x="31" y="78726"/>
                    </a:lnTo>
                    <a:cubicBezTo>
                      <a:pt x="-263" y="55138"/>
                      <a:pt x="1506" y="30370"/>
                      <a:pt x="5928" y="4423"/>
                    </a:cubicBezTo>
                    <a:lnTo>
                      <a:pt x="6813" y="0"/>
                    </a:lnTo>
                    <a:lnTo>
                      <a:pt x="10351" y="2654"/>
                    </a:lnTo>
                    <a:lnTo>
                      <a:pt x="10351" y="2654"/>
                    </a:lnTo>
                    <a:cubicBezTo>
                      <a:pt x="109423" y="76662"/>
                      <a:pt x="142447" y="139762"/>
                      <a:pt x="144216" y="251807"/>
                    </a:cubicBezTo>
                    <a:lnTo>
                      <a:pt x="144216" y="251807"/>
                    </a:lnTo>
                    <a:cubicBezTo>
                      <a:pt x="144511" y="263896"/>
                      <a:pt x="144511" y="276574"/>
                      <a:pt x="143921" y="289843"/>
                    </a:cubicBezTo>
                    <a:lnTo>
                      <a:pt x="143921" y="289843"/>
                    </a:lnTo>
                    <a:close/>
                    <a:moveTo>
                      <a:pt x="141267" y="289548"/>
                    </a:moveTo>
                    <a:lnTo>
                      <a:pt x="138614" y="289548"/>
                    </a:lnTo>
                    <a:lnTo>
                      <a:pt x="141267" y="289548"/>
                    </a:lnTo>
                    <a:lnTo>
                      <a:pt x="141267" y="28954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爱设计-4-14">
                <a:extLst>
                  <a:ext uri="{FF2B5EF4-FFF2-40B4-BE49-F238E27FC236}">
                    <a16:creationId xmlns:a16="http://schemas.microsoft.com/office/drawing/2014/main" id="{2D5B250B-C56F-9FC5-59B8-A09E542044E4}"/>
                  </a:ext>
                </a:extLst>
              </p:cNvPr>
              <p:cNvSpPr/>
              <p:nvPr/>
            </p:nvSpPr>
            <p:spPr>
              <a:xfrm>
                <a:off x="1896666" y="3034778"/>
                <a:ext cx="225859" cy="230595"/>
              </a:xfrm>
              <a:custGeom>
                <a:avLst/>
                <a:gdLst>
                  <a:gd name="connsiteX0" fmla="*/ 885 w 225859"/>
                  <a:gd name="connsiteY0" fmla="*/ 222616 h 230595"/>
                  <a:gd name="connsiteX1" fmla="*/ 13563 w 225859"/>
                  <a:gd name="connsiteY1" fmla="*/ 187528 h 230595"/>
                  <a:gd name="connsiteX2" fmla="*/ 13563 w 225859"/>
                  <a:gd name="connsiteY2" fmla="*/ 187528 h 230595"/>
                  <a:gd name="connsiteX3" fmla="*/ 221437 w 225859"/>
                  <a:gd name="connsiteY3" fmla="*/ 1474 h 230595"/>
                  <a:gd name="connsiteX4" fmla="*/ 221437 w 225859"/>
                  <a:gd name="connsiteY4" fmla="*/ 1474 h 230595"/>
                  <a:gd name="connsiteX5" fmla="*/ 225859 w 225859"/>
                  <a:gd name="connsiteY5" fmla="*/ 0 h 230595"/>
                  <a:gd name="connsiteX6" fmla="*/ 224975 w 225859"/>
                  <a:gd name="connsiteY6" fmla="*/ 4423 h 230595"/>
                  <a:gd name="connsiteX7" fmla="*/ 205220 w 225859"/>
                  <a:gd name="connsiteY7" fmla="*/ 74893 h 230595"/>
                  <a:gd name="connsiteX8" fmla="*/ 205220 w 225859"/>
                  <a:gd name="connsiteY8" fmla="*/ 74893 h 230595"/>
                  <a:gd name="connsiteX9" fmla="*/ 2654 w 225859"/>
                  <a:gd name="connsiteY9" fmla="*/ 226154 h 230595"/>
                  <a:gd name="connsiteX10" fmla="*/ 2654 w 225859"/>
                  <a:gd name="connsiteY10" fmla="*/ 226154 h 230595"/>
                  <a:gd name="connsiteX11" fmla="*/ 0 w 225859"/>
                  <a:gd name="connsiteY11" fmla="*/ 225270 h 230595"/>
                  <a:gd name="connsiteX12" fmla="*/ 885 w 225859"/>
                  <a:gd name="connsiteY12" fmla="*/ 222616 h 230595"/>
                  <a:gd name="connsiteX13" fmla="*/ 885 w 225859"/>
                  <a:gd name="connsiteY13" fmla="*/ 222616 h 230595"/>
                  <a:gd name="connsiteX14" fmla="*/ 3538 w 225859"/>
                  <a:gd name="connsiteY14" fmla="*/ 223500 h 230595"/>
                  <a:gd name="connsiteX15" fmla="*/ 6192 w 225859"/>
                  <a:gd name="connsiteY15" fmla="*/ 224385 h 230595"/>
                  <a:gd name="connsiteX16" fmla="*/ 3538 w 225859"/>
                  <a:gd name="connsiteY16" fmla="*/ 223500 h 230595"/>
                  <a:gd name="connsiteX17" fmla="*/ 3538 w 225859"/>
                  <a:gd name="connsiteY17" fmla="*/ 223500 h 23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5859" h="230595">
                    <a:moveTo>
                      <a:pt x="885" y="222616"/>
                    </a:moveTo>
                    <a:cubicBezTo>
                      <a:pt x="5013" y="210232"/>
                      <a:pt x="9141" y="198438"/>
                      <a:pt x="13563" y="187528"/>
                    </a:cubicBezTo>
                    <a:lnTo>
                      <a:pt x="13563" y="187528"/>
                    </a:lnTo>
                    <a:cubicBezTo>
                      <a:pt x="53074" y="84918"/>
                      <a:pt x="104969" y="37447"/>
                      <a:pt x="221437" y="1474"/>
                    </a:cubicBezTo>
                    <a:lnTo>
                      <a:pt x="221437" y="1474"/>
                    </a:lnTo>
                    <a:lnTo>
                      <a:pt x="225859" y="0"/>
                    </a:lnTo>
                    <a:lnTo>
                      <a:pt x="224975" y="4423"/>
                    </a:lnTo>
                    <a:cubicBezTo>
                      <a:pt x="220257" y="29780"/>
                      <a:pt x="213770" y="53074"/>
                      <a:pt x="205220" y="74893"/>
                    </a:cubicBezTo>
                    <a:lnTo>
                      <a:pt x="205220" y="74893"/>
                    </a:lnTo>
                    <a:cubicBezTo>
                      <a:pt x="161286" y="188118"/>
                      <a:pt x="71945" y="247974"/>
                      <a:pt x="2654" y="226154"/>
                    </a:cubicBezTo>
                    <a:lnTo>
                      <a:pt x="2654" y="226154"/>
                    </a:lnTo>
                    <a:lnTo>
                      <a:pt x="0" y="225270"/>
                    </a:lnTo>
                    <a:lnTo>
                      <a:pt x="885" y="222616"/>
                    </a:lnTo>
                    <a:lnTo>
                      <a:pt x="885" y="222616"/>
                    </a:lnTo>
                    <a:close/>
                    <a:moveTo>
                      <a:pt x="3538" y="223500"/>
                    </a:moveTo>
                    <a:lnTo>
                      <a:pt x="6192" y="224385"/>
                    </a:lnTo>
                    <a:lnTo>
                      <a:pt x="3538" y="223500"/>
                    </a:lnTo>
                    <a:lnTo>
                      <a:pt x="3538" y="223500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爱设计-4-15">
                <a:extLst>
                  <a:ext uri="{FF2B5EF4-FFF2-40B4-BE49-F238E27FC236}">
                    <a16:creationId xmlns:a16="http://schemas.microsoft.com/office/drawing/2014/main" id="{6E48F906-B8E9-1E22-3C36-1229E5567ECA}"/>
                  </a:ext>
                </a:extLst>
              </p:cNvPr>
              <p:cNvSpPr/>
              <p:nvPr/>
            </p:nvSpPr>
            <p:spPr>
              <a:xfrm>
                <a:off x="1758443" y="2926860"/>
                <a:ext cx="113316" cy="314021"/>
              </a:xfrm>
              <a:custGeom>
                <a:avLst/>
                <a:gdLst>
                  <a:gd name="connsiteX0" fmla="*/ 81610 w 113316"/>
                  <a:gd name="connsiteY0" fmla="*/ 311368 h 314021"/>
                  <a:gd name="connsiteX1" fmla="*/ 80726 w 113316"/>
                  <a:gd name="connsiteY1" fmla="*/ 314021 h 314021"/>
                  <a:gd name="connsiteX2" fmla="*/ 78072 w 113316"/>
                  <a:gd name="connsiteY2" fmla="*/ 313137 h 314021"/>
                  <a:gd name="connsiteX3" fmla="*/ 78072 w 113316"/>
                  <a:gd name="connsiteY3" fmla="*/ 313137 h 314021"/>
                  <a:gd name="connsiteX4" fmla="*/ 16152 w 113316"/>
                  <a:gd name="connsiteY4" fmla="*/ 70765 h 314021"/>
                  <a:gd name="connsiteX5" fmla="*/ 16152 w 113316"/>
                  <a:gd name="connsiteY5" fmla="*/ 70765 h 314021"/>
                  <a:gd name="connsiteX6" fmla="*/ 45638 w 113316"/>
                  <a:gd name="connsiteY6" fmla="*/ 3833 h 314021"/>
                  <a:gd name="connsiteX7" fmla="*/ 47702 w 113316"/>
                  <a:gd name="connsiteY7" fmla="*/ 0 h 314021"/>
                  <a:gd name="connsiteX8" fmla="*/ 50356 w 113316"/>
                  <a:gd name="connsiteY8" fmla="*/ 3833 h 314021"/>
                  <a:gd name="connsiteX9" fmla="*/ 50356 w 113316"/>
                  <a:gd name="connsiteY9" fmla="*/ 3833 h 314021"/>
                  <a:gd name="connsiteX10" fmla="*/ 94289 w 113316"/>
                  <a:gd name="connsiteY10" fmla="*/ 276575 h 314021"/>
                  <a:gd name="connsiteX11" fmla="*/ 94289 w 113316"/>
                  <a:gd name="connsiteY11" fmla="*/ 276575 h 314021"/>
                  <a:gd name="connsiteX12" fmla="*/ 81610 w 113316"/>
                  <a:gd name="connsiteY12" fmla="*/ 311368 h 314021"/>
                  <a:gd name="connsiteX13" fmla="*/ 81610 w 113316"/>
                  <a:gd name="connsiteY13" fmla="*/ 311368 h 314021"/>
                  <a:gd name="connsiteX14" fmla="*/ 79251 w 113316"/>
                  <a:gd name="connsiteY14" fmla="*/ 310188 h 314021"/>
                  <a:gd name="connsiteX15" fmla="*/ 76598 w 113316"/>
                  <a:gd name="connsiteY15" fmla="*/ 309304 h 314021"/>
                  <a:gd name="connsiteX16" fmla="*/ 79251 w 113316"/>
                  <a:gd name="connsiteY16" fmla="*/ 310188 h 314021"/>
                  <a:gd name="connsiteX17" fmla="*/ 79251 w 113316"/>
                  <a:gd name="connsiteY17" fmla="*/ 310188 h 31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3316" h="314021">
                    <a:moveTo>
                      <a:pt x="81610" y="311368"/>
                    </a:moveTo>
                    <a:lnTo>
                      <a:pt x="80726" y="314021"/>
                    </a:lnTo>
                    <a:lnTo>
                      <a:pt x="78072" y="313137"/>
                    </a:lnTo>
                    <a:lnTo>
                      <a:pt x="78072" y="313137"/>
                    </a:lnTo>
                    <a:cubicBezTo>
                      <a:pt x="9960" y="287779"/>
                      <a:pt x="-21589" y="186054"/>
                      <a:pt x="16152" y="70765"/>
                    </a:cubicBezTo>
                    <a:lnTo>
                      <a:pt x="16152" y="70765"/>
                    </a:lnTo>
                    <a:cubicBezTo>
                      <a:pt x="23229" y="48651"/>
                      <a:pt x="32959" y="26242"/>
                      <a:pt x="45638" y="3833"/>
                    </a:cubicBezTo>
                    <a:lnTo>
                      <a:pt x="47702" y="0"/>
                    </a:lnTo>
                    <a:lnTo>
                      <a:pt x="50356" y="3833"/>
                    </a:lnTo>
                    <a:lnTo>
                      <a:pt x="50356" y="3833"/>
                    </a:lnTo>
                    <a:cubicBezTo>
                      <a:pt x="118172" y="103494"/>
                      <a:pt x="128492" y="172196"/>
                      <a:pt x="94289" y="276575"/>
                    </a:cubicBezTo>
                    <a:lnTo>
                      <a:pt x="94289" y="276575"/>
                    </a:lnTo>
                    <a:cubicBezTo>
                      <a:pt x="90751" y="287189"/>
                      <a:pt x="86328" y="298984"/>
                      <a:pt x="81610" y="311368"/>
                    </a:cubicBezTo>
                    <a:lnTo>
                      <a:pt x="81610" y="311368"/>
                    </a:lnTo>
                    <a:close/>
                    <a:moveTo>
                      <a:pt x="79251" y="310188"/>
                    </a:moveTo>
                    <a:lnTo>
                      <a:pt x="76598" y="309304"/>
                    </a:lnTo>
                    <a:lnTo>
                      <a:pt x="79251" y="310188"/>
                    </a:lnTo>
                    <a:lnTo>
                      <a:pt x="79251" y="31018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爱设计-4-16">
                <a:extLst>
                  <a:ext uri="{FF2B5EF4-FFF2-40B4-BE49-F238E27FC236}">
                    <a16:creationId xmlns:a16="http://schemas.microsoft.com/office/drawing/2014/main" id="{2867346E-F1EE-1B3D-6AAD-BE2C1941385C}"/>
                  </a:ext>
                </a:extLst>
              </p:cNvPr>
              <p:cNvSpPr/>
              <p:nvPr/>
            </p:nvSpPr>
            <p:spPr>
              <a:xfrm>
                <a:off x="1980110" y="2847544"/>
                <a:ext cx="263895" cy="183384"/>
              </a:xfrm>
              <a:custGeom>
                <a:avLst/>
                <a:gdLst>
                  <a:gd name="connsiteX0" fmla="*/ 1474 w 263895"/>
                  <a:gd name="connsiteY0" fmla="*/ 166888 h 183384"/>
                  <a:gd name="connsiteX1" fmla="*/ 20935 w 263895"/>
                  <a:gd name="connsiteY1" fmla="*/ 135634 h 183384"/>
                  <a:gd name="connsiteX2" fmla="*/ 20935 w 263895"/>
                  <a:gd name="connsiteY2" fmla="*/ 135634 h 183384"/>
                  <a:gd name="connsiteX3" fmla="*/ 259473 w 263895"/>
                  <a:gd name="connsiteY3" fmla="*/ 295 h 183384"/>
                  <a:gd name="connsiteX4" fmla="*/ 259473 w 263895"/>
                  <a:gd name="connsiteY4" fmla="*/ 295 h 183384"/>
                  <a:gd name="connsiteX5" fmla="*/ 263896 w 263895"/>
                  <a:gd name="connsiteY5" fmla="*/ 0 h 183384"/>
                  <a:gd name="connsiteX6" fmla="*/ 262127 w 263895"/>
                  <a:gd name="connsiteY6" fmla="*/ 4128 h 183384"/>
                  <a:gd name="connsiteX7" fmla="*/ 228218 w 263895"/>
                  <a:gd name="connsiteY7" fmla="*/ 67522 h 183384"/>
                  <a:gd name="connsiteX8" fmla="*/ 228218 w 263895"/>
                  <a:gd name="connsiteY8" fmla="*/ 67522 h 183384"/>
                  <a:gd name="connsiteX9" fmla="*/ 2359 w 263895"/>
                  <a:gd name="connsiteY9" fmla="*/ 170721 h 183384"/>
                  <a:gd name="connsiteX10" fmla="*/ 2359 w 263895"/>
                  <a:gd name="connsiteY10" fmla="*/ 170721 h 183384"/>
                  <a:gd name="connsiteX11" fmla="*/ 0 w 263895"/>
                  <a:gd name="connsiteY11" fmla="*/ 169247 h 183384"/>
                  <a:gd name="connsiteX12" fmla="*/ 1474 w 263895"/>
                  <a:gd name="connsiteY12" fmla="*/ 166888 h 183384"/>
                  <a:gd name="connsiteX13" fmla="*/ 1474 w 263895"/>
                  <a:gd name="connsiteY13" fmla="*/ 166888 h 183384"/>
                  <a:gd name="connsiteX14" fmla="*/ 3833 w 263895"/>
                  <a:gd name="connsiteY14" fmla="*/ 168068 h 183384"/>
                  <a:gd name="connsiteX15" fmla="*/ 6192 w 263895"/>
                  <a:gd name="connsiteY15" fmla="*/ 169247 h 183384"/>
                  <a:gd name="connsiteX16" fmla="*/ 3833 w 263895"/>
                  <a:gd name="connsiteY16" fmla="*/ 168068 h 183384"/>
                  <a:gd name="connsiteX17" fmla="*/ 3833 w 263895"/>
                  <a:gd name="connsiteY17" fmla="*/ 168068 h 18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3895" h="183384">
                    <a:moveTo>
                      <a:pt x="1474" y="166888"/>
                    </a:moveTo>
                    <a:cubicBezTo>
                      <a:pt x="7961" y="155979"/>
                      <a:pt x="14448" y="145364"/>
                      <a:pt x="20935" y="135634"/>
                    </a:cubicBezTo>
                    <a:lnTo>
                      <a:pt x="20935" y="135634"/>
                    </a:lnTo>
                    <a:cubicBezTo>
                      <a:pt x="80790" y="45408"/>
                      <a:pt x="140351" y="10615"/>
                      <a:pt x="259473" y="295"/>
                    </a:cubicBezTo>
                    <a:lnTo>
                      <a:pt x="259473" y="295"/>
                    </a:lnTo>
                    <a:lnTo>
                      <a:pt x="263896" y="0"/>
                    </a:lnTo>
                    <a:lnTo>
                      <a:pt x="262127" y="4128"/>
                    </a:lnTo>
                    <a:cubicBezTo>
                      <a:pt x="252396" y="27422"/>
                      <a:pt x="240897" y="48651"/>
                      <a:pt x="228218" y="67522"/>
                    </a:cubicBezTo>
                    <a:lnTo>
                      <a:pt x="228218" y="67522"/>
                    </a:lnTo>
                    <a:cubicBezTo>
                      <a:pt x="162171" y="166888"/>
                      <a:pt x="63984" y="205809"/>
                      <a:pt x="2359" y="170721"/>
                    </a:cubicBezTo>
                    <a:lnTo>
                      <a:pt x="2359" y="170721"/>
                    </a:lnTo>
                    <a:lnTo>
                      <a:pt x="0" y="169247"/>
                    </a:lnTo>
                    <a:lnTo>
                      <a:pt x="1474" y="166888"/>
                    </a:lnTo>
                    <a:lnTo>
                      <a:pt x="1474" y="166888"/>
                    </a:lnTo>
                    <a:close/>
                    <a:moveTo>
                      <a:pt x="3833" y="168068"/>
                    </a:moveTo>
                    <a:lnTo>
                      <a:pt x="6192" y="169247"/>
                    </a:lnTo>
                    <a:lnTo>
                      <a:pt x="3833" y="168068"/>
                    </a:lnTo>
                    <a:lnTo>
                      <a:pt x="3833" y="16806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爱设计-4-17">
                <a:extLst>
                  <a:ext uri="{FF2B5EF4-FFF2-40B4-BE49-F238E27FC236}">
                    <a16:creationId xmlns:a16="http://schemas.microsoft.com/office/drawing/2014/main" id="{14B13F56-FF88-CB7C-00D2-C995415ADF5E}"/>
                  </a:ext>
                </a:extLst>
              </p:cNvPr>
              <p:cNvSpPr/>
              <p:nvPr/>
            </p:nvSpPr>
            <p:spPr>
              <a:xfrm>
                <a:off x="1877878" y="2678592"/>
                <a:ext cx="118262" cy="307534"/>
              </a:xfrm>
              <a:custGeom>
                <a:avLst/>
                <a:gdLst>
                  <a:gd name="connsiteX0" fmla="*/ 52991 w 118262"/>
                  <a:gd name="connsiteY0" fmla="*/ 305470 h 307534"/>
                  <a:gd name="connsiteX1" fmla="*/ 51517 w 118262"/>
                  <a:gd name="connsiteY1" fmla="*/ 307534 h 307534"/>
                  <a:gd name="connsiteX2" fmla="*/ 49158 w 118262"/>
                  <a:gd name="connsiteY2" fmla="*/ 306060 h 307534"/>
                  <a:gd name="connsiteX3" fmla="*/ 49158 w 118262"/>
                  <a:gd name="connsiteY3" fmla="*/ 306060 h 307534"/>
                  <a:gd name="connsiteX4" fmla="*/ 41492 w 118262"/>
                  <a:gd name="connsiteY4" fmla="*/ 61330 h 307534"/>
                  <a:gd name="connsiteX5" fmla="*/ 41492 w 118262"/>
                  <a:gd name="connsiteY5" fmla="*/ 61330 h 307534"/>
                  <a:gd name="connsiteX6" fmla="*/ 83951 w 118262"/>
                  <a:gd name="connsiteY6" fmla="*/ 3243 h 307534"/>
                  <a:gd name="connsiteX7" fmla="*/ 86899 w 118262"/>
                  <a:gd name="connsiteY7" fmla="*/ 0 h 307534"/>
                  <a:gd name="connsiteX8" fmla="*/ 88668 w 118262"/>
                  <a:gd name="connsiteY8" fmla="*/ 4128 h 307534"/>
                  <a:gd name="connsiteX9" fmla="*/ 88668 w 118262"/>
                  <a:gd name="connsiteY9" fmla="*/ 4128 h 307534"/>
                  <a:gd name="connsiteX10" fmla="*/ 72746 w 118262"/>
                  <a:gd name="connsiteY10" fmla="*/ 274216 h 307534"/>
                  <a:gd name="connsiteX11" fmla="*/ 72746 w 118262"/>
                  <a:gd name="connsiteY11" fmla="*/ 274216 h 307534"/>
                  <a:gd name="connsiteX12" fmla="*/ 52991 w 118262"/>
                  <a:gd name="connsiteY12" fmla="*/ 305470 h 307534"/>
                  <a:gd name="connsiteX13" fmla="*/ 52991 w 118262"/>
                  <a:gd name="connsiteY13" fmla="*/ 305470 h 307534"/>
                  <a:gd name="connsiteX14" fmla="*/ 50632 w 118262"/>
                  <a:gd name="connsiteY14" fmla="*/ 303996 h 307534"/>
                  <a:gd name="connsiteX15" fmla="*/ 48568 w 118262"/>
                  <a:gd name="connsiteY15" fmla="*/ 302522 h 307534"/>
                  <a:gd name="connsiteX16" fmla="*/ 50632 w 118262"/>
                  <a:gd name="connsiteY16" fmla="*/ 303996 h 307534"/>
                  <a:gd name="connsiteX17" fmla="*/ 50632 w 118262"/>
                  <a:gd name="connsiteY17" fmla="*/ 303996 h 307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8262" h="307534">
                    <a:moveTo>
                      <a:pt x="52991" y="305470"/>
                    </a:moveTo>
                    <a:lnTo>
                      <a:pt x="51517" y="307534"/>
                    </a:lnTo>
                    <a:lnTo>
                      <a:pt x="49158" y="306060"/>
                    </a:lnTo>
                    <a:lnTo>
                      <a:pt x="49158" y="306060"/>
                    </a:lnTo>
                    <a:cubicBezTo>
                      <a:pt x="-10403" y="267729"/>
                      <a:pt x="-19249" y="163940"/>
                      <a:pt x="41492" y="61330"/>
                    </a:cubicBezTo>
                    <a:lnTo>
                      <a:pt x="41492" y="61330"/>
                    </a:lnTo>
                    <a:cubicBezTo>
                      <a:pt x="52991" y="41870"/>
                      <a:pt x="67144" y="22114"/>
                      <a:pt x="83951" y="3243"/>
                    </a:cubicBezTo>
                    <a:lnTo>
                      <a:pt x="86899" y="0"/>
                    </a:lnTo>
                    <a:lnTo>
                      <a:pt x="88668" y="4128"/>
                    </a:lnTo>
                    <a:lnTo>
                      <a:pt x="88668" y="4128"/>
                    </a:lnTo>
                    <a:cubicBezTo>
                      <a:pt x="132602" y="113225"/>
                      <a:pt x="127884" y="181336"/>
                      <a:pt x="72746" y="274216"/>
                    </a:cubicBezTo>
                    <a:lnTo>
                      <a:pt x="72746" y="274216"/>
                    </a:lnTo>
                    <a:cubicBezTo>
                      <a:pt x="66554" y="284241"/>
                      <a:pt x="60067" y="294561"/>
                      <a:pt x="52991" y="305470"/>
                    </a:cubicBezTo>
                    <a:lnTo>
                      <a:pt x="52991" y="305470"/>
                    </a:lnTo>
                    <a:close/>
                    <a:moveTo>
                      <a:pt x="50632" y="303996"/>
                    </a:moveTo>
                    <a:lnTo>
                      <a:pt x="48568" y="302522"/>
                    </a:lnTo>
                    <a:lnTo>
                      <a:pt x="50632" y="303996"/>
                    </a:lnTo>
                    <a:lnTo>
                      <a:pt x="50632" y="303996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爱设计-4-18">
                <a:extLst>
                  <a:ext uri="{FF2B5EF4-FFF2-40B4-BE49-F238E27FC236}">
                    <a16:creationId xmlns:a16="http://schemas.microsoft.com/office/drawing/2014/main" id="{2BEF6A9B-FFC8-BEEF-DD74-04591F6EBAA1}"/>
                  </a:ext>
                </a:extLst>
              </p:cNvPr>
              <p:cNvSpPr/>
              <p:nvPr/>
            </p:nvSpPr>
            <p:spPr>
              <a:xfrm>
                <a:off x="2108667" y="2681845"/>
                <a:ext cx="286599" cy="142298"/>
              </a:xfrm>
              <a:custGeom>
                <a:avLst/>
                <a:gdLst>
                  <a:gd name="connsiteX0" fmla="*/ 1474 w 286599"/>
                  <a:gd name="connsiteY0" fmla="*/ 114394 h 142298"/>
                  <a:gd name="connsiteX1" fmla="*/ 26242 w 286599"/>
                  <a:gd name="connsiteY1" fmla="*/ 88152 h 142298"/>
                  <a:gd name="connsiteX2" fmla="*/ 26242 w 286599"/>
                  <a:gd name="connsiteY2" fmla="*/ 88152 h 142298"/>
                  <a:gd name="connsiteX3" fmla="*/ 282177 w 286599"/>
                  <a:gd name="connsiteY3" fmla="*/ 3234 h 142298"/>
                  <a:gd name="connsiteX4" fmla="*/ 282177 w 286599"/>
                  <a:gd name="connsiteY4" fmla="*/ 3234 h 142298"/>
                  <a:gd name="connsiteX5" fmla="*/ 286600 w 286599"/>
                  <a:gd name="connsiteY5" fmla="*/ 3824 h 142298"/>
                  <a:gd name="connsiteX6" fmla="*/ 284241 w 286599"/>
                  <a:gd name="connsiteY6" fmla="*/ 7362 h 142298"/>
                  <a:gd name="connsiteX7" fmla="*/ 239423 w 286599"/>
                  <a:gd name="connsiteY7" fmla="*/ 61910 h 142298"/>
                  <a:gd name="connsiteX8" fmla="*/ 239423 w 286599"/>
                  <a:gd name="connsiteY8" fmla="*/ 61910 h 142298"/>
                  <a:gd name="connsiteX9" fmla="*/ 2064 w 286599"/>
                  <a:gd name="connsiteY9" fmla="*/ 118228 h 142298"/>
                  <a:gd name="connsiteX10" fmla="*/ 2064 w 286599"/>
                  <a:gd name="connsiteY10" fmla="*/ 118228 h 142298"/>
                  <a:gd name="connsiteX11" fmla="*/ 0 w 286599"/>
                  <a:gd name="connsiteY11" fmla="*/ 116458 h 142298"/>
                  <a:gd name="connsiteX12" fmla="*/ 1474 w 286599"/>
                  <a:gd name="connsiteY12" fmla="*/ 114394 h 142298"/>
                  <a:gd name="connsiteX13" fmla="*/ 1474 w 286599"/>
                  <a:gd name="connsiteY13" fmla="*/ 114394 h 142298"/>
                  <a:gd name="connsiteX14" fmla="*/ 3243 w 286599"/>
                  <a:gd name="connsiteY14" fmla="*/ 116164 h 142298"/>
                  <a:gd name="connsiteX15" fmla="*/ 5307 w 286599"/>
                  <a:gd name="connsiteY15" fmla="*/ 117933 h 142298"/>
                  <a:gd name="connsiteX16" fmla="*/ 3243 w 286599"/>
                  <a:gd name="connsiteY16" fmla="*/ 116164 h 142298"/>
                  <a:gd name="connsiteX17" fmla="*/ 3243 w 286599"/>
                  <a:gd name="connsiteY17" fmla="*/ 116164 h 142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6599" h="142298">
                    <a:moveTo>
                      <a:pt x="1474" y="114394"/>
                    </a:moveTo>
                    <a:cubicBezTo>
                      <a:pt x="10025" y="104959"/>
                      <a:pt x="18281" y="96408"/>
                      <a:pt x="26242" y="88152"/>
                    </a:cubicBezTo>
                    <a:lnTo>
                      <a:pt x="26242" y="88152"/>
                    </a:lnTo>
                    <a:cubicBezTo>
                      <a:pt x="101430" y="12964"/>
                      <a:pt x="165709" y="-9150"/>
                      <a:pt x="282177" y="3234"/>
                    </a:cubicBezTo>
                    <a:lnTo>
                      <a:pt x="282177" y="3234"/>
                    </a:lnTo>
                    <a:lnTo>
                      <a:pt x="286600" y="3824"/>
                    </a:lnTo>
                    <a:lnTo>
                      <a:pt x="284241" y="7362"/>
                    </a:lnTo>
                    <a:cubicBezTo>
                      <a:pt x="270383" y="27707"/>
                      <a:pt x="255050" y="45988"/>
                      <a:pt x="239423" y="61910"/>
                    </a:cubicBezTo>
                    <a:lnTo>
                      <a:pt x="239423" y="61910"/>
                    </a:lnTo>
                    <a:cubicBezTo>
                      <a:pt x="156568" y="144765"/>
                      <a:pt x="54253" y="163635"/>
                      <a:pt x="2064" y="118228"/>
                    </a:cubicBezTo>
                    <a:lnTo>
                      <a:pt x="2064" y="118228"/>
                    </a:lnTo>
                    <a:lnTo>
                      <a:pt x="0" y="116458"/>
                    </a:lnTo>
                    <a:lnTo>
                      <a:pt x="1474" y="114394"/>
                    </a:lnTo>
                    <a:lnTo>
                      <a:pt x="1474" y="114394"/>
                    </a:lnTo>
                    <a:close/>
                    <a:moveTo>
                      <a:pt x="3243" y="116164"/>
                    </a:moveTo>
                    <a:lnTo>
                      <a:pt x="5307" y="117933"/>
                    </a:lnTo>
                    <a:lnTo>
                      <a:pt x="3243" y="116164"/>
                    </a:lnTo>
                    <a:lnTo>
                      <a:pt x="3243" y="1161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爱设计-4-19">
                <a:extLst>
                  <a:ext uri="{FF2B5EF4-FFF2-40B4-BE49-F238E27FC236}">
                    <a16:creationId xmlns:a16="http://schemas.microsoft.com/office/drawing/2014/main" id="{C7EBDC1D-8C28-E407-1882-048CCFA993B8}"/>
                  </a:ext>
                </a:extLst>
              </p:cNvPr>
              <p:cNvSpPr/>
              <p:nvPr/>
            </p:nvSpPr>
            <p:spPr>
              <a:xfrm>
                <a:off x="2034055" y="2470719"/>
                <a:ext cx="135111" cy="288663"/>
              </a:xfrm>
              <a:custGeom>
                <a:avLst/>
                <a:gdLst>
                  <a:gd name="connsiteX0" fmla="*/ 33332 w 135111"/>
                  <a:gd name="connsiteY0" fmla="*/ 286895 h 288663"/>
                  <a:gd name="connsiteX1" fmla="*/ 31563 w 135111"/>
                  <a:gd name="connsiteY1" fmla="*/ 288664 h 288663"/>
                  <a:gd name="connsiteX2" fmla="*/ 29794 w 135111"/>
                  <a:gd name="connsiteY2" fmla="*/ 286895 h 288663"/>
                  <a:gd name="connsiteX3" fmla="*/ 29794 w 135111"/>
                  <a:gd name="connsiteY3" fmla="*/ 286895 h 288663"/>
                  <a:gd name="connsiteX4" fmla="*/ 70484 w 135111"/>
                  <a:gd name="connsiteY4" fmla="*/ 50420 h 288663"/>
                  <a:gd name="connsiteX5" fmla="*/ 70484 w 135111"/>
                  <a:gd name="connsiteY5" fmla="*/ 50420 h 288663"/>
                  <a:gd name="connsiteX6" fmla="*/ 122674 w 135111"/>
                  <a:gd name="connsiteY6" fmla="*/ 2654 h 288663"/>
                  <a:gd name="connsiteX7" fmla="*/ 126212 w 135111"/>
                  <a:gd name="connsiteY7" fmla="*/ 0 h 288663"/>
                  <a:gd name="connsiteX8" fmla="*/ 127097 w 135111"/>
                  <a:gd name="connsiteY8" fmla="*/ 4128 h 288663"/>
                  <a:gd name="connsiteX9" fmla="*/ 127097 w 135111"/>
                  <a:gd name="connsiteY9" fmla="*/ 4128 h 288663"/>
                  <a:gd name="connsiteX10" fmla="*/ 58690 w 135111"/>
                  <a:gd name="connsiteY10" fmla="*/ 260652 h 288663"/>
                  <a:gd name="connsiteX11" fmla="*/ 58690 w 135111"/>
                  <a:gd name="connsiteY11" fmla="*/ 260652 h 288663"/>
                  <a:gd name="connsiteX12" fmla="*/ 33332 w 135111"/>
                  <a:gd name="connsiteY12" fmla="*/ 286895 h 288663"/>
                  <a:gd name="connsiteX13" fmla="*/ 33332 w 135111"/>
                  <a:gd name="connsiteY13" fmla="*/ 286895 h 288663"/>
                  <a:gd name="connsiteX14" fmla="*/ 31268 w 135111"/>
                  <a:gd name="connsiteY14" fmla="*/ 284831 h 288663"/>
                  <a:gd name="connsiteX15" fmla="*/ 29499 w 135111"/>
                  <a:gd name="connsiteY15" fmla="*/ 283061 h 288663"/>
                  <a:gd name="connsiteX16" fmla="*/ 31268 w 135111"/>
                  <a:gd name="connsiteY16" fmla="*/ 284831 h 288663"/>
                  <a:gd name="connsiteX17" fmla="*/ 31268 w 135111"/>
                  <a:gd name="connsiteY17" fmla="*/ 284831 h 28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111" h="288663">
                    <a:moveTo>
                      <a:pt x="33332" y="286895"/>
                    </a:moveTo>
                    <a:lnTo>
                      <a:pt x="31563" y="288664"/>
                    </a:lnTo>
                    <a:lnTo>
                      <a:pt x="29794" y="286895"/>
                    </a:lnTo>
                    <a:lnTo>
                      <a:pt x="29794" y="286895"/>
                    </a:lnTo>
                    <a:cubicBezTo>
                      <a:pt x="-20036" y="238833"/>
                      <a:pt x="-7947" y="137403"/>
                      <a:pt x="70484" y="50420"/>
                    </a:cubicBezTo>
                    <a:lnTo>
                      <a:pt x="70484" y="50420"/>
                    </a:lnTo>
                    <a:cubicBezTo>
                      <a:pt x="85522" y="33908"/>
                      <a:pt x="102918" y="17691"/>
                      <a:pt x="122674" y="2654"/>
                    </a:cubicBezTo>
                    <a:lnTo>
                      <a:pt x="126212" y="0"/>
                    </a:lnTo>
                    <a:lnTo>
                      <a:pt x="127097" y="4128"/>
                    </a:lnTo>
                    <a:lnTo>
                      <a:pt x="127097" y="4128"/>
                    </a:lnTo>
                    <a:cubicBezTo>
                      <a:pt x="147736" y="117353"/>
                      <a:pt x="129750" y="181926"/>
                      <a:pt x="58690" y="260652"/>
                    </a:cubicBezTo>
                    <a:lnTo>
                      <a:pt x="58690" y="260652"/>
                    </a:lnTo>
                    <a:cubicBezTo>
                      <a:pt x="50434" y="269203"/>
                      <a:pt x="42178" y="277754"/>
                      <a:pt x="33332" y="286895"/>
                    </a:cubicBezTo>
                    <a:lnTo>
                      <a:pt x="33332" y="286895"/>
                    </a:lnTo>
                    <a:close/>
                    <a:moveTo>
                      <a:pt x="31268" y="284831"/>
                    </a:moveTo>
                    <a:lnTo>
                      <a:pt x="29499" y="283061"/>
                    </a:lnTo>
                    <a:lnTo>
                      <a:pt x="31268" y="284831"/>
                    </a:lnTo>
                    <a:lnTo>
                      <a:pt x="31268" y="28483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爱设计-4-20">
                <a:extLst>
                  <a:ext uri="{FF2B5EF4-FFF2-40B4-BE49-F238E27FC236}">
                    <a16:creationId xmlns:a16="http://schemas.microsoft.com/office/drawing/2014/main" id="{C32696D0-CB07-7D91-90F9-A86658F16DA1}"/>
                  </a:ext>
                </a:extLst>
              </p:cNvPr>
              <p:cNvSpPr/>
              <p:nvPr/>
            </p:nvSpPr>
            <p:spPr>
              <a:xfrm>
                <a:off x="2272607" y="2548560"/>
                <a:ext cx="299278" cy="114112"/>
              </a:xfrm>
              <a:custGeom>
                <a:avLst/>
                <a:gdLst>
                  <a:gd name="connsiteX0" fmla="*/ 2359 w 299278"/>
                  <a:gd name="connsiteY0" fmla="*/ 68408 h 114112"/>
                  <a:gd name="connsiteX1" fmla="*/ 31844 w 299278"/>
                  <a:gd name="connsiteY1" fmla="*/ 48652 h 114112"/>
                  <a:gd name="connsiteX2" fmla="*/ 31844 w 299278"/>
                  <a:gd name="connsiteY2" fmla="*/ 48652 h 114112"/>
                  <a:gd name="connsiteX3" fmla="*/ 295150 w 299278"/>
                  <a:gd name="connsiteY3" fmla="*/ 23000 h 114112"/>
                  <a:gd name="connsiteX4" fmla="*/ 295150 w 299278"/>
                  <a:gd name="connsiteY4" fmla="*/ 23000 h 114112"/>
                  <a:gd name="connsiteX5" fmla="*/ 299278 w 299278"/>
                  <a:gd name="connsiteY5" fmla="*/ 24474 h 114112"/>
                  <a:gd name="connsiteX6" fmla="*/ 296035 w 299278"/>
                  <a:gd name="connsiteY6" fmla="*/ 27423 h 114112"/>
                  <a:gd name="connsiteX7" fmla="*/ 240897 w 299278"/>
                  <a:gd name="connsiteY7" fmla="*/ 69587 h 114112"/>
                  <a:gd name="connsiteX8" fmla="*/ 240897 w 299278"/>
                  <a:gd name="connsiteY8" fmla="*/ 69587 h 114112"/>
                  <a:gd name="connsiteX9" fmla="*/ 1474 w 299278"/>
                  <a:gd name="connsiteY9" fmla="*/ 71946 h 114112"/>
                  <a:gd name="connsiteX10" fmla="*/ 1474 w 299278"/>
                  <a:gd name="connsiteY10" fmla="*/ 71946 h 114112"/>
                  <a:gd name="connsiteX11" fmla="*/ 0 w 299278"/>
                  <a:gd name="connsiteY11" fmla="*/ 69882 h 114112"/>
                  <a:gd name="connsiteX12" fmla="*/ 2359 w 299278"/>
                  <a:gd name="connsiteY12" fmla="*/ 68408 h 114112"/>
                  <a:gd name="connsiteX13" fmla="*/ 2359 w 299278"/>
                  <a:gd name="connsiteY13" fmla="*/ 68408 h 114112"/>
                  <a:gd name="connsiteX14" fmla="*/ 3833 w 299278"/>
                  <a:gd name="connsiteY14" fmla="*/ 70472 h 114112"/>
                  <a:gd name="connsiteX15" fmla="*/ 5307 w 299278"/>
                  <a:gd name="connsiteY15" fmla="*/ 72536 h 114112"/>
                  <a:gd name="connsiteX16" fmla="*/ 3833 w 299278"/>
                  <a:gd name="connsiteY16" fmla="*/ 70472 h 114112"/>
                  <a:gd name="connsiteX17" fmla="*/ 3833 w 299278"/>
                  <a:gd name="connsiteY17" fmla="*/ 70472 h 114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9278" h="114112">
                    <a:moveTo>
                      <a:pt x="2359" y="68408"/>
                    </a:moveTo>
                    <a:cubicBezTo>
                      <a:pt x="12679" y="61331"/>
                      <a:pt x="22409" y="54844"/>
                      <a:pt x="31844" y="48652"/>
                    </a:cubicBezTo>
                    <a:lnTo>
                      <a:pt x="31844" y="48652"/>
                    </a:lnTo>
                    <a:cubicBezTo>
                      <a:pt x="120301" y="-6781"/>
                      <a:pt x="186938" y="-14152"/>
                      <a:pt x="295150" y="23000"/>
                    </a:cubicBezTo>
                    <a:lnTo>
                      <a:pt x="295150" y="23000"/>
                    </a:lnTo>
                    <a:lnTo>
                      <a:pt x="299278" y="24474"/>
                    </a:lnTo>
                    <a:lnTo>
                      <a:pt x="296035" y="27423"/>
                    </a:lnTo>
                    <a:cubicBezTo>
                      <a:pt x="278049" y="43935"/>
                      <a:pt x="259473" y="58088"/>
                      <a:pt x="240897" y="69587"/>
                    </a:cubicBezTo>
                    <a:lnTo>
                      <a:pt x="240897" y="69587"/>
                    </a:lnTo>
                    <a:cubicBezTo>
                      <a:pt x="143005" y="130622"/>
                      <a:pt x="41280" y="126494"/>
                      <a:pt x="1474" y="71946"/>
                    </a:cubicBezTo>
                    <a:lnTo>
                      <a:pt x="1474" y="71946"/>
                    </a:lnTo>
                    <a:lnTo>
                      <a:pt x="0" y="69882"/>
                    </a:lnTo>
                    <a:lnTo>
                      <a:pt x="2359" y="68408"/>
                    </a:lnTo>
                    <a:lnTo>
                      <a:pt x="2359" y="68408"/>
                    </a:lnTo>
                    <a:close/>
                    <a:moveTo>
                      <a:pt x="3833" y="70472"/>
                    </a:moveTo>
                    <a:lnTo>
                      <a:pt x="5307" y="72536"/>
                    </a:lnTo>
                    <a:lnTo>
                      <a:pt x="3833" y="70472"/>
                    </a:lnTo>
                    <a:lnTo>
                      <a:pt x="3833" y="7047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爱设计-4-21">
                <a:extLst>
                  <a:ext uri="{FF2B5EF4-FFF2-40B4-BE49-F238E27FC236}">
                    <a16:creationId xmlns:a16="http://schemas.microsoft.com/office/drawing/2014/main" id="{05F484CE-CE55-3CB6-8CAE-C34246E90392}"/>
                  </a:ext>
                </a:extLst>
              </p:cNvPr>
              <p:cNvSpPr/>
              <p:nvPr/>
            </p:nvSpPr>
            <p:spPr>
              <a:xfrm>
                <a:off x="2224805" y="2317394"/>
                <a:ext cx="170756" cy="255050"/>
              </a:xfrm>
              <a:custGeom>
                <a:avLst/>
                <a:gdLst>
                  <a:gd name="connsiteX0" fmla="*/ 18021 w 170756"/>
                  <a:gd name="connsiteY0" fmla="*/ 253576 h 255050"/>
                  <a:gd name="connsiteX1" fmla="*/ 15957 w 170756"/>
                  <a:gd name="connsiteY1" fmla="*/ 255050 h 255050"/>
                  <a:gd name="connsiteX2" fmla="*/ 14483 w 170756"/>
                  <a:gd name="connsiteY2" fmla="*/ 252986 h 255050"/>
                  <a:gd name="connsiteX3" fmla="*/ 14483 w 170756"/>
                  <a:gd name="connsiteY3" fmla="*/ 252986 h 255050"/>
                  <a:gd name="connsiteX4" fmla="*/ 106478 w 170756"/>
                  <a:gd name="connsiteY4" fmla="*/ 35972 h 255050"/>
                  <a:gd name="connsiteX5" fmla="*/ 106478 w 170756"/>
                  <a:gd name="connsiteY5" fmla="*/ 35972 h 255050"/>
                  <a:gd name="connsiteX6" fmla="*/ 166923 w 170756"/>
                  <a:gd name="connsiteY6" fmla="*/ 1769 h 255050"/>
                  <a:gd name="connsiteX7" fmla="*/ 170756 w 170756"/>
                  <a:gd name="connsiteY7" fmla="*/ 0 h 255050"/>
                  <a:gd name="connsiteX8" fmla="*/ 170756 w 170756"/>
                  <a:gd name="connsiteY8" fmla="*/ 3833 h 255050"/>
                  <a:gd name="connsiteX9" fmla="*/ 170756 w 170756"/>
                  <a:gd name="connsiteY9" fmla="*/ 3833 h 255050"/>
                  <a:gd name="connsiteX10" fmla="*/ 47801 w 170756"/>
                  <a:gd name="connsiteY10" fmla="*/ 233820 h 255050"/>
                  <a:gd name="connsiteX11" fmla="*/ 47801 w 170756"/>
                  <a:gd name="connsiteY11" fmla="*/ 233820 h 255050"/>
                  <a:gd name="connsiteX12" fmla="*/ 18021 w 170756"/>
                  <a:gd name="connsiteY12" fmla="*/ 253576 h 255050"/>
                  <a:gd name="connsiteX13" fmla="*/ 18021 w 170756"/>
                  <a:gd name="connsiteY13" fmla="*/ 253576 h 255050"/>
                  <a:gd name="connsiteX14" fmla="*/ 16547 w 170756"/>
                  <a:gd name="connsiteY14" fmla="*/ 251217 h 255050"/>
                  <a:gd name="connsiteX15" fmla="*/ 15072 w 170756"/>
                  <a:gd name="connsiteY15" fmla="*/ 249153 h 255050"/>
                  <a:gd name="connsiteX16" fmla="*/ 16547 w 170756"/>
                  <a:gd name="connsiteY16" fmla="*/ 251217 h 255050"/>
                  <a:gd name="connsiteX17" fmla="*/ 16547 w 170756"/>
                  <a:gd name="connsiteY17" fmla="*/ 251217 h 25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0756" h="255050">
                    <a:moveTo>
                      <a:pt x="18021" y="253576"/>
                    </a:moveTo>
                    <a:lnTo>
                      <a:pt x="15957" y="255050"/>
                    </a:lnTo>
                    <a:lnTo>
                      <a:pt x="14483" y="252986"/>
                    </a:lnTo>
                    <a:lnTo>
                      <a:pt x="14483" y="252986"/>
                    </a:lnTo>
                    <a:cubicBezTo>
                      <a:pt x="-22374" y="196374"/>
                      <a:pt x="12124" y="102020"/>
                      <a:pt x="106478" y="35972"/>
                    </a:cubicBezTo>
                    <a:lnTo>
                      <a:pt x="106478" y="35972"/>
                    </a:lnTo>
                    <a:cubicBezTo>
                      <a:pt x="124464" y="23294"/>
                      <a:pt x="144809" y="11794"/>
                      <a:pt x="166923" y="1769"/>
                    </a:cubicBezTo>
                    <a:lnTo>
                      <a:pt x="170756" y="0"/>
                    </a:lnTo>
                    <a:lnTo>
                      <a:pt x="170756" y="3833"/>
                    </a:lnTo>
                    <a:lnTo>
                      <a:pt x="170756" y="3833"/>
                    </a:lnTo>
                    <a:cubicBezTo>
                      <a:pt x="165154" y="116468"/>
                      <a:pt x="133310" y="174260"/>
                      <a:pt x="47801" y="233820"/>
                    </a:cubicBezTo>
                    <a:lnTo>
                      <a:pt x="47801" y="233820"/>
                    </a:lnTo>
                    <a:cubicBezTo>
                      <a:pt x="38366" y="240307"/>
                      <a:pt x="28636" y="246794"/>
                      <a:pt x="18021" y="253576"/>
                    </a:cubicBezTo>
                    <a:lnTo>
                      <a:pt x="18021" y="253576"/>
                    </a:lnTo>
                    <a:close/>
                    <a:moveTo>
                      <a:pt x="16547" y="251217"/>
                    </a:moveTo>
                    <a:lnTo>
                      <a:pt x="15072" y="249153"/>
                    </a:lnTo>
                    <a:lnTo>
                      <a:pt x="16547" y="251217"/>
                    </a:lnTo>
                    <a:lnTo>
                      <a:pt x="16547" y="251217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爱设计-4-22">
                <a:extLst>
                  <a:ext uri="{FF2B5EF4-FFF2-40B4-BE49-F238E27FC236}">
                    <a16:creationId xmlns:a16="http://schemas.microsoft.com/office/drawing/2014/main" id="{BACB990D-A204-9ADA-DA1B-CF0D603CEAA7}"/>
                  </a:ext>
                </a:extLst>
              </p:cNvPr>
              <p:cNvSpPr/>
              <p:nvPr/>
            </p:nvSpPr>
            <p:spPr>
              <a:xfrm>
                <a:off x="2355163" y="2394371"/>
                <a:ext cx="269206" cy="139151"/>
              </a:xfrm>
              <a:custGeom>
                <a:avLst/>
                <a:gdLst>
                  <a:gd name="connsiteX0" fmla="*/ 2657 w 269206"/>
                  <a:gd name="connsiteY0" fmla="*/ 139152 h 139151"/>
                  <a:gd name="connsiteX1" fmla="*/ 3 w 269206"/>
                  <a:gd name="connsiteY1" fmla="*/ 139152 h 139151"/>
                  <a:gd name="connsiteX2" fmla="*/ 3 w 269206"/>
                  <a:gd name="connsiteY2" fmla="*/ 136498 h 139151"/>
                  <a:gd name="connsiteX3" fmla="*/ 3 w 269206"/>
                  <a:gd name="connsiteY3" fmla="*/ 136498 h 139151"/>
                  <a:gd name="connsiteX4" fmla="*/ 195198 w 269206"/>
                  <a:gd name="connsiteY4" fmla="*/ 570 h 139151"/>
                  <a:gd name="connsiteX5" fmla="*/ 195198 w 269206"/>
                  <a:gd name="connsiteY5" fmla="*/ 570 h 139151"/>
                  <a:gd name="connsiteX6" fmla="*/ 265078 w 269206"/>
                  <a:gd name="connsiteY6" fmla="*/ 2928 h 139151"/>
                  <a:gd name="connsiteX7" fmla="*/ 269206 w 269206"/>
                  <a:gd name="connsiteY7" fmla="*/ 3518 h 139151"/>
                  <a:gd name="connsiteX8" fmla="*/ 266848 w 269206"/>
                  <a:gd name="connsiteY8" fmla="*/ 7056 h 139151"/>
                  <a:gd name="connsiteX9" fmla="*/ 266848 w 269206"/>
                  <a:gd name="connsiteY9" fmla="*/ 7056 h 139151"/>
                  <a:gd name="connsiteX10" fmla="*/ 38040 w 269206"/>
                  <a:gd name="connsiteY10" fmla="*/ 137972 h 139151"/>
                  <a:gd name="connsiteX11" fmla="*/ 38040 w 269206"/>
                  <a:gd name="connsiteY11" fmla="*/ 137972 h 139151"/>
                  <a:gd name="connsiteX12" fmla="*/ 2657 w 269206"/>
                  <a:gd name="connsiteY12" fmla="*/ 139152 h 139151"/>
                  <a:gd name="connsiteX13" fmla="*/ 2657 w 269206"/>
                  <a:gd name="connsiteY13" fmla="*/ 139152 h 139151"/>
                  <a:gd name="connsiteX14" fmla="*/ 2657 w 269206"/>
                  <a:gd name="connsiteY14" fmla="*/ 136498 h 139151"/>
                  <a:gd name="connsiteX15" fmla="*/ 2657 w 269206"/>
                  <a:gd name="connsiteY15" fmla="*/ 134139 h 139151"/>
                  <a:gd name="connsiteX16" fmla="*/ 2657 w 269206"/>
                  <a:gd name="connsiteY16" fmla="*/ 136498 h 139151"/>
                  <a:gd name="connsiteX17" fmla="*/ 2657 w 269206"/>
                  <a:gd name="connsiteY17" fmla="*/ 136498 h 13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9206" h="139151">
                    <a:moveTo>
                      <a:pt x="2657" y="139152"/>
                    </a:moveTo>
                    <a:lnTo>
                      <a:pt x="3" y="139152"/>
                    </a:lnTo>
                    <a:lnTo>
                      <a:pt x="3" y="136498"/>
                    </a:lnTo>
                    <a:lnTo>
                      <a:pt x="3" y="136498"/>
                    </a:lnTo>
                    <a:cubicBezTo>
                      <a:pt x="-586" y="69271"/>
                      <a:pt x="79614" y="7351"/>
                      <a:pt x="195198" y="570"/>
                    </a:cubicBezTo>
                    <a:lnTo>
                      <a:pt x="195198" y="570"/>
                    </a:lnTo>
                    <a:cubicBezTo>
                      <a:pt x="217312" y="-610"/>
                      <a:pt x="240605" y="-20"/>
                      <a:pt x="265078" y="2928"/>
                    </a:cubicBezTo>
                    <a:lnTo>
                      <a:pt x="269206" y="3518"/>
                    </a:lnTo>
                    <a:lnTo>
                      <a:pt x="266848" y="7056"/>
                    </a:lnTo>
                    <a:lnTo>
                      <a:pt x="266848" y="7056"/>
                    </a:lnTo>
                    <a:cubicBezTo>
                      <a:pt x="201095" y="99641"/>
                      <a:pt x="143008" y="131780"/>
                      <a:pt x="38040" y="137972"/>
                    </a:cubicBezTo>
                    <a:lnTo>
                      <a:pt x="38040" y="137972"/>
                    </a:lnTo>
                    <a:cubicBezTo>
                      <a:pt x="26835" y="138562"/>
                      <a:pt x="15041" y="139152"/>
                      <a:pt x="2657" y="139152"/>
                    </a:cubicBezTo>
                    <a:lnTo>
                      <a:pt x="2657" y="139152"/>
                    </a:lnTo>
                    <a:close/>
                    <a:moveTo>
                      <a:pt x="2657" y="136498"/>
                    </a:moveTo>
                    <a:lnTo>
                      <a:pt x="2657" y="134139"/>
                    </a:lnTo>
                    <a:lnTo>
                      <a:pt x="2657" y="136498"/>
                    </a:lnTo>
                    <a:lnTo>
                      <a:pt x="2657" y="13649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5" name="图形 3">
              <a:extLst>
                <a:ext uri="{FF2B5EF4-FFF2-40B4-BE49-F238E27FC236}">
                  <a16:creationId xmlns:a16="http://schemas.microsoft.com/office/drawing/2014/main" id="{E02F29E5-C8FD-AEFB-57FC-7E1CA83D4F67}"/>
                </a:ext>
              </a:extLst>
            </p:cNvPr>
            <p:cNvGrpSpPr/>
            <p:nvPr/>
          </p:nvGrpSpPr>
          <p:grpSpPr>
            <a:xfrm>
              <a:off x="2679213" y="2317099"/>
              <a:ext cx="1685394" cy="2443173"/>
              <a:chOff x="2679213" y="2317099"/>
              <a:chExt cx="1685394" cy="2443173"/>
            </a:xfrm>
            <a:grpFill/>
          </p:grpSpPr>
          <p:sp>
            <p:nvSpPr>
              <p:cNvPr id="147" name="爱设计-4-23">
                <a:extLst>
                  <a:ext uri="{FF2B5EF4-FFF2-40B4-BE49-F238E27FC236}">
                    <a16:creationId xmlns:a16="http://schemas.microsoft.com/office/drawing/2014/main" id="{C2B29161-69C7-BB97-83D4-C4802944D4E9}"/>
                  </a:ext>
                </a:extLst>
              </p:cNvPr>
              <p:cNvSpPr/>
              <p:nvPr/>
            </p:nvSpPr>
            <p:spPr>
              <a:xfrm>
                <a:off x="2679213" y="2527331"/>
                <a:ext cx="1500697" cy="2232941"/>
              </a:xfrm>
              <a:custGeom>
                <a:avLst/>
                <a:gdLst>
                  <a:gd name="connsiteX0" fmla="*/ 268613 w 1500697"/>
                  <a:gd name="connsiteY0" fmla="*/ 2123845 h 2232941"/>
                  <a:gd name="connsiteX1" fmla="*/ 853017 w 1500697"/>
                  <a:gd name="connsiteY1" fmla="*/ 1955188 h 2232941"/>
                  <a:gd name="connsiteX2" fmla="*/ 1259918 w 1500697"/>
                  <a:gd name="connsiteY2" fmla="*/ 1617873 h 2232941"/>
                  <a:gd name="connsiteX3" fmla="*/ 1476047 w 1500697"/>
                  <a:gd name="connsiteY3" fmla="*/ 1078582 h 2232941"/>
                  <a:gd name="connsiteX4" fmla="*/ 1397321 w 1500697"/>
                  <a:gd name="connsiteY4" fmla="*/ 510985 h 2232941"/>
                  <a:gd name="connsiteX5" fmla="*/ 1110131 w 1500697"/>
                  <a:gd name="connsiteY5" fmla="*/ 102315 h 2232941"/>
                  <a:gd name="connsiteX6" fmla="*/ 984818 w 1500697"/>
                  <a:gd name="connsiteY6" fmla="*/ 2949 h 2232941"/>
                  <a:gd name="connsiteX7" fmla="*/ 987177 w 1500697"/>
                  <a:gd name="connsiteY7" fmla="*/ 0 h 2232941"/>
                  <a:gd name="connsiteX8" fmla="*/ 1113965 w 1500697"/>
                  <a:gd name="connsiteY8" fmla="*/ 98187 h 2232941"/>
                  <a:gd name="connsiteX9" fmla="*/ 1408230 w 1500697"/>
                  <a:gd name="connsiteY9" fmla="*/ 506857 h 2232941"/>
                  <a:gd name="connsiteX10" fmla="*/ 1494623 w 1500697"/>
                  <a:gd name="connsiteY10" fmla="*/ 1080646 h 2232941"/>
                  <a:gd name="connsiteX11" fmla="*/ 1280263 w 1500697"/>
                  <a:gd name="connsiteY11" fmla="*/ 1632910 h 2232941"/>
                  <a:gd name="connsiteX12" fmla="*/ 868055 w 1500697"/>
                  <a:gd name="connsiteY12" fmla="*/ 1982019 h 2232941"/>
                  <a:gd name="connsiteX13" fmla="*/ 480025 w 1500697"/>
                  <a:gd name="connsiteY13" fmla="*/ 2124140 h 2232941"/>
                  <a:gd name="connsiteX14" fmla="*/ 275985 w 1500697"/>
                  <a:gd name="connsiteY14" fmla="*/ 2159523 h 2232941"/>
                  <a:gd name="connsiteX15" fmla="*/ 10615 w 1500697"/>
                  <a:gd name="connsiteY15" fmla="*/ 2232942 h 2232941"/>
                  <a:gd name="connsiteX16" fmla="*/ 0 w 1500697"/>
                  <a:gd name="connsiteY16" fmla="*/ 2203161 h 2232941"/>
                  <a:gd name="connsiteX17" fmla="*/ 268613 w 1500697"/>
                  <a:gd name="connsiteY17" fmla="*/ 2123845 h 223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00697" h="2232941">
                    <a:moveTo>
                      <a:pt x="268613" y="2123845"/>
                    </a:moveTo>
                    <a:cubicBezTo>
                      <a:pt x="320803" y="2103205"/>
                      <a:pt x="568187" y="2111166"/>
                      <a:pt x="853017" y="1955188"/>
                    </a:cubicBezTo>
                    <a:cubicBezTo>
                      <a:pt x="994548" y="1880589"/>
                      <a:pt x="1143450" y="1769723"/>
                      <a:pt x="1259918" y="1617873"/>
                    </a:cubicBezTo>
                    <a:cubicBezTo>
                      <a:pt x="1376976" y="1467496"/>
                      <a:pt x="1455113" y="1275840"/>
                      <a:pt x="1476047" y="1078582"/>
                    </a:cubicBezTo>
                    <a:cubicBezTo>
                      <a:pt x="1498751" y="881323"/>
                      <a:pt x="1468676" y="681116"/>
                      <a:pt x="1397321" y="510985"/>
                    </a:cubicBezTo>
                    <a:cubicBezTo>
                      <a:pt x="1326850" y="340263"/>
                      <a:pt x="1218638" y="201386"/>
                      <a:pt x="1110131" y="102315"/>
                    </a:cubicBezTo>
                    <a:cubicBezTo>
                      <a:pt x="1067082" y="63689"/>
                      <a:pt x="1024918" y="30960"/>
                      <a:pt x="984818" y="2949"/>
                    </a:cubicBezTo>
                    <a:cubicBezTo>
                      <a:pt x="985702" y="2064"/>
                      <a:pt x="986587" y="885"/>
                      <a:pt x="987177" y="0"/>
                    </a:cubicBezTo>
                    <a:cubicBezTo>
                      <a:pt x="1027867" y="27422"/>
                      <a:pt x="1070326" y="59856"/>
                      <a:pt x="1113965" y="98187"/>
                    </a:cubicBezTo>
                    <a:cubicBezTo>
                      <a:pt x="1224241" y="196669"/>
                      <a:pt x="1335106" y="334956"/>
                      <a:pt x="1408230" y="506857"/>
                    </a:cubicBezTo>
                    <a:cubicBezTo>
                      <a:pt x="1482534" y="677578"/>
                      <a:pt x="1515263" y="880439"/>
                      <a:pt x="1494623" y="1080646"/>
                    </a:cubicBezTo>
                    <a:cubicBezTo>
                      <a:pt x="1475752" y="1281148"/>
                      <a:pt x="1398500" y="1477521"/>
                      <a:pt x="1280263" y="1632910"/>
                    </a:cubicBezTo>
                    <a:cubicBezTo>
                      <a:pt x="1162911" y="1789184"/>
                      <a:pt x="1011945" y="1904178"/>
                      <a:pt x="868055" y="1982019"/>
                    </a:cubicBezTo>
                    <a:cubicBezTo>
                      <a:pt x="724460" y="2060746"/>
                      <a:pt x="586763" y="2105269"/>
                      <a:pt x="480025" y="2124140"/>
                    </a:cubicBezTo>
                    <a:cubicBezTo>
                      <a:pt x="373582" y="2142716"/>
                      <a:pt x="302522" y="2153331"/>
                      <a:pt x="275985" y="2159523"/>
                    </a:cubicBezTo>
                    <a:cubicBezTo>
                      <a:pt x="167183" y="2174560"/>
                      <a:pt x="75778" y="2206110"/>
                      <a:pt x="10615" y="2232942"/>
                    </a:cubicBezTo>
                    <a:cubicBezTo>
                      <a:pt x="7077" y="2224686"/>
                      <a:pt x="3243" y="2211417"/>
                      <a:pt x="0" y="2203161"/>
                    </a:cubicBezTo>
                    <a:cubicBezTo>
                      <a:pt x="72535" y="2166599"/>
                      <a:pt x="162171" y="2142421"/>
                      <a:pt x="268613" y="2123845"/>
                    </a:cubicBez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爱设计-4-24">
                <a:extLst>
                  <a:ext uri="{FF2B5EF4-FFF2-40B4-BE49-F238E27FC236}">
                    <a16:creationId xmlns:a16="http://schemas.microsoft.com/office/drawing/2014/main" id="{C83136BB-427E-26EB-C194-D7F786519125}"/>
                  </a:ext>
                </a:extLst>
              </p:cNvPr>
              <p:cNvSpPr/>
              <p:nvPr/>
            </p:nvSpPr>
            <p:spPr>
              <a:xfrm>
                <a:off x="3333583" y="4272876"/>
                <a:ext cx="236093" cy="280407"/>
              </a:xfrm>
              <a:custGeom>
                <a:avLst/>
                <a:gdLst>
                  <a:gd name="connsiteX0" fmla="*/ 14362 w 236093"/>
                  <a:gd name="connsiteY0" fmla="*/ 279228 h 280407"/>
                  <a:gd name="connsiteX1" fmla="*/ 11708 w 236093"/>
                  <a:gd name="connsiteY1" fmla="*/ 280408 h 280407"/>
                  <a:gd name="connsiteX2" fmla="*/ 10234 w 236093"/>
                  <a:gd name="connsiteY2" fmla="*/ 277754 h 280407"/>
                  <a:gd name="connsiteX3" fmla="*/ 10234 w 236093"/>
                  <a:gd name="connsiteY3" fmla="*/ 277754 h 280407"/>
                  <a:gd name="connsiteX4" fmla="*/ 153534 w 236093"/>
                  <a:gd name="connsiteY4" fmla="*/ 33319 h 280407"/>
                  <a:gd name="connsiteX5" fmla="*/ 153534 w 236093"/>
                  <a:gd name="connsiteY5" fmla="*/ 33319 h 280407"/>
                  <a:gd name="connsiteX6" fmla="*/ 231081 w 236093"/>
                  <a:gd name="connsiteY6" fmla="*/ 1474 h 280407"/>
                  <a:gd name="connsiteX7" fmla="*/ 236093 w 236093"/>
                  <a:gd name="connsiteY7" fmla="*/ 0 h 280407"/>
                  <a:gd name="connsiteX8" fmla="*/ 235209 w 236093"/>
                  <a:gd name="connsiteY8" fmla="*/ 5012 h 280407"/>
                  <a:gd name="connsiteX9" fmla="*/ 235209 w 236093"/>
                  <a:gd name="connsiteY9" fmla="*/ 5012 h 280407"/>
                  <a:gd name="connsiteX10" fmla="*/ 52988 w 236093"/>
                  <a:gd name="connsiteY10" fmla="*/ 260357 h 280407"/>
                  <a:gd name="connsiteX11" fmla="*/ 52988 w 236093"/>
                  <a:gd name="connsiteY11" fmla="*/ 260357 h 280407"/>
                  <a:gd name="connsiteX12" fmla="*/ 14362 w 236093"/>
                  <a:gd name="connsiteY12" fmla="*/ 279228 h 280407"/>
                  <a:gd name="connsiteX13" fmla="*/ 14362 w 236093"/>
                  <a:gd name="connsiteY13" fmla="*/ 279228 h 280407"/>
                  <a:gd name="connsiteX14" fmla="*/ 13182 w 236093"/>
                  <a:gd name="connsiteY14" fmla="*/ 276574 h 280407"/>
                  <a:gd name="connsiteX15" fmla="*/ 12003 w 236093"/>
                  <a:gd name="connsiteY15" fmla="*/ 273921 h 280407"/>
                  <a:gd name="connsiteX16" fmla="*/ 13182 w 236093"/>
                  <a:gd name="connsiteY16" fmla="*/ 276574 h 280407"/>
                  <a:gd name="connsiteX17" fmla="*/ 13182 w 236093"/>
                  <a:gd name="connsiteY17" fmla="*/ 276574 h 280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6093" h="280407">
                    <a:moveTo>
                      <a:pt x="14362" y="279228"/>
                    </a:moveTo>
                    <a:lnTo>
                      <a:pt x="11708" y="280408"/>
                    </a:lnTo>
                    <a:lnTo>
                      <a:pt x="10234" y="277754"/>
                    </a:lnTo>
                    <a:lnTo>
                      <a:pt x="10234" y="277754"/>
                    </a:lnTo>
                    <a:cubicBezTo>
                      <a:pt x="-24559" y="204630"/>
                      <a:pt x="30874" y="97892"/>
                      <a:pt x="153534" y="33319"/>
                    </a:cubicBezTo>
                    <a:lnTo>
                      <a:pt x="153534" y="33319"/>
                    </a:lnTo>
                    <a:cubicBezTo>
                      <a:pt x="176827" y="20935"/>
                      <a:pt x="202775" y="10320"/>
                      <a:pt x="231081" y="1474"/>
                    </a:cubicBezTo>
                    <a:lnTo>
                      <a:pt x="236093" y="0"/>
                    </a:lnTo>
                    <a:lnTo>
                      <a:pt x="235209" y="5012"/>
                    </a:lnTo>
                    <a:lnTo>
                      <a:pt x="235209" y="5012"/>
                    </a:lnTo>
                    <a:cubicBezTo>
                      <a:pt x="211031" y="137992"/>
                      <a:pt x="164149" y="201976"/>
                      <a:pt x="52988" y="260357"/>
                    </a:cubicBezTo>
                    <a:lnTo>
                      <a:pt x="52988" y="260357"/>
                    </a:lnTo>
                    <a:cubicBezTo>
                      <a:pt x="40899" y="266844"/>
                      <a:pt x="27925" y="273036"/>
                      <a:pt x="14362" y="279228"/>
                    </a:cubicBezTo>
                    <a:lnTo>
                      <a:pt x="14362" y="279228"/>
                    </a:lnTo>
                    <a:close/>
                    <a:moveTo>
                      <a:pt x="13182" y="276574"/>
                    </a:moveTo>
                    <a:lnTo>
                      <a:pt x="12003" y="273921"/>
                    </a:lnTo>
                    <a:lnTo>
                      <a:pt x="13182" y="276574"/>
                    </a:lnTo>
                    <a:lnTo>
                      <a:pt x="13182" y="27657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爱设计-4-25">
                <a:extLst>
                  <a:ext uri="{FF2B5EF4-FFF2-40B4-BE49-F238E27FC236}">
                    <a16:creationId xmlns:a16="http://schemas.microsoft.com/office/drawing/2014/main" id="{567D8853-0EAB-9B5D-543F-31AB8676002C}"/>
                  </a:ext>
                </a:extLst>
              </p:cNvPr>
              <p:cNvSpPr/>
              <p:nvPr/>
            </p:nvSpPr>
            <p:spPr>
              <a:xfrm>
                <a:off x="3375662" y="4555402"/>
                <a:ext cx="362967" cy="128234"/>
              </a:xfrm>
              <a:custGeom>
                <a:avLst/>
                <a:gdLst>
                  <a:gd name="connsiteX0" fmla="*/ 2654 w 362967"/>
                  <a:gd name="connsiteY0" fmla="*/ 56853 h 128234"/>
                  <a:gd name="connsiteX1" fmla="*/ 40985 w 362967"/>
                  <a:gd name="connsiteY1" fmla="*/ 37982 h 128234"/>
                  <a:gd name="connsiteX2" fmla="*/ 40985 w 362967"/>
                  <a:gd name="connsiteY2" fmla="*/ 37982 h 128234"/>
                  <a:gd name="connsiteX3" fmla="*/ 358250 w 362967"/>
                  <a:gd name="connsiteY3" fmla="*/ 47123 h 128234"/>
                  <a:gd name="connsiteX4" fmla="*/ 358250 w 362967"/>
                  <a:gd name="connsiteY4" fmla="*/ 47123 h 128234"/>
                  <a:gd name="connsiteX5" fmla="*/ 362967 w 362967"/>
                  <a:gd name="connsiteY5" fmla="*/ 49482 h 128234"/>
                  <a:gd name="connsiteX6" fmla="*/ 358839 w 362967"/>
                  <a:gd name="connsiteY6" fmla="*/ 52430 h 128234"/>
                  <a:gd name="connsiteX7" fmla="*/ 286600 w 362967"/>
                  <a:gd name="connsiteY7" fmla="*/ 94300 h 128234"/>
                  <a:gd name="connsiteX8" fmla="*/ 286600 w 362967"/>
                  <a:gd name="connsiteY8" fmla="*/ 94300 h 128234"/>
                  <a:gd name="connsiteX9" fmla="*/ 1474 w 362967"/>
                  <a:gd name="connsiteY9" fmla="*/ 61276 h 128234"/>
                  <a:gd name="connsiteX10" fmla="*/ 1474 w 362967"/>
                  <a:gd name="connsiteY10" fmla="*/ 61276 h 128234"/>
                  <a:gd name="connsiteX11" fmla="*/ 0 w 362967"/>
                  <a:gd name="connsiteY11" fmla="*/ 58622 h 128234"/>
                  <a:gd name="connsiteX12" fmla="*/ 2654 w 362967"/>
                  <a:gd name="connsiteY12" fmla="*/ 56853 h 128234"/>
                  <a:gd name="connsiteX13" fmla="*/ 2654 w 362967"/>
                  <a:gd name="connsiteY13" fmla="*/ 56853 h 128234"/>
                  <a:gd name="connsiteX14" fmla="*/ 4128 w 362967"/>
                  <a:gd name="connsiteY14" fmla="*/ 59507 h 128234"/>
                  <a:gd name="connsiteX15" fmla="*/ 5602 w 362967"/>
                  <a:gd name="connsiteY15" fmla="*/ 62160 h 128234"/>
                  <a:gd name="connsiteX16" fmla="*/ 4128 w 362967"/>
                  <a:gd name="connsiteY16" fmla="*/ 59507 h 128234"/>
                  <a:gd name="connsiteX17" fmla="*/ 4128 w 362967"/>
                  <a:gd name="connsiteY17" fmla="*/ 59507 h 128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2967" h="128234">
                    <a:moveTo>
                      <a:pt x="2654" y="56853"/>
                    </a:moveTo>
                    <a:cubicBezTo>
                      <a:pt x="15922" y="50071"/>
                      <a:pt x="28601" y="43585"/>
                      <a:pt x="40985" y="37982"/>
                    </a:cubicBezTo>
                    <a:lnTo>
                      <a:pt x="40985" y="37982"/>
                    </a:lnTo>
                    <a:cubicBezTo>
                      <a:pt x="155094" y="-14797"/>
                      <a:pt x="235000" y="-13323"/>
                      <a:pt x="358250" y="47123"/>
                    </a:cubicBezTo>
                    <a:lnTo>
                      <a:pt x="358250" y="47123"/>
                    </a:lnTo>
                    <a:lnTo>
                      <a:pt x="362967" y="49482"/>
                    </a:lnTo>
                    <a:lnTo>
                      <a:pt x="358839" y="52430"/>
                    </a:lnTo>
                    <a:cubicBezTo>
                      <a:pt x="334956" y="69532"/>
                      <a:pt x="310778" y="83390"/>
                      <a:pt x="286600" y="94300"/>
                    </a:cubicBezTo>
                    <a:lnTo>
                      <a:pt x="286600" y="94300"/>
                    </a:lnTo>
                    <a:cubicBezTo>
                      <a:pt x="160696" y="152386"/>
                      <a:pt x="40395" y="132336"/>
                      <a:pt x="1474" y="61276"/>
                    </a:cubicBezTo>
                    <a:lnTo>
                      <a:pt x="1474" y="61276"/>
                    </a:lnTo>
                    <a:lnTo>
                      <a:pt x="0" y="58622"/>
                    </a:lnTo>
                    <a:lnTo>
                      <a:pt x="2654" y="56853"/>
                    </a:lnTo>
                    <a:lnTo>
                      <a:pt x="2654" y="56853"/>
                    </a:lnTo>
                    <a:close/>
                    <a:moveTo>
                      <a:pt x="4128" y="59507"/>
                    </a:moveTo>
                    <a:lnTo>
                      <a:pt x="5602" y="62160"/>
                    </a:lnTo>
                    <a:lnTo>
                      <a:pt x="4128" y="59507"/>
                    </a:lnTo>
                    <a:lnTo>
                      <a:pt x="4128" y="59507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爱设计-4-26">
                <a:extLst>
                  <a:ext uri="{FF2B5EF4-FFF2-40B4-BE49-F238E27FC236}">
                    <a16:creationId xmlns:a16="http://schemas.microsoft.com/office/drawing/2014/main" id="{38FF1947-410D-3649-262F-2A14C13C08FA}"/>
                  </a:ext>
                </a:extLst>
              </p:cNvPr>
              <p:cNvSpPr/>
              <p:nvPr/>
            </p:nvSpPr>
            <p:spPr>
              <a:xfrm>
                <a:off x="3573659" y="4117192"/>
                <a:ext cx="181296" cy="313726"/>
              </a:xfrm>
              <a:custGeom>
                <a:avLst/>
                <a:gdLst>
                  <a:gd name="connsiteX0" fmla="*/ 26682 w 181296"/>
                  <a:gd name="connsiteY0" fmla="*/ 311957 h 313726"/>
                  <a:gd name="connsiteX1" fmla="*/ 24324 w 181296"/>
                  <a:gd name="connsiteY1" fmla="*/ 313727 h 313726"/>
                  <a:gd name="connsiteX2" fmla="*/ 22554 w 181296"/>
                  <a:gd name="connsiteY2" fmla="*/ 311368 h 313726"/>
                  <a:gd name="connsiteX3" fmla="*/ 22554 w 181296"/>
                  <a:gd name="connsiteY3" fmla="*/ 311368 h 313726"/>
                  <a:gd name="connsiteX4" fmla="*/ 108652 w 181296"/>
                  <a:gd name="connsiteY4" fmla="*/ 48357 h 313726"/>
                  <a:gd name="connsiteX5" fmla="*/ 108652 w 181296"/>
                  <a:gd name="connsiteY5" fmla="*/ 48357 h 313726"/>
                  <a:gd name="connsiteX6" fmla="*/ 176174 w 181296"/>
                  <a:gd name="connsiteY6" fmla="*/ 2359 h 313726"/>
                  <a:gd name="connsiteX7" fmla="*/ 180597 w 181296"/>
                  <a:gd name="connsiteY7" fmla="*/ 0 h 313726"/>
                  <a:gd name="connsiteX8" fmla="*/ 180892 w 181296"/>
                  <a:gd name="connsiteY8" fmla="*/ 4718 h 313726"/>
                  <a:gd name="connsiteX9" fmla="*/ 180892 w 181296"/>
                  <a:gd name="connsiteY9" fmla="*/ 4718 h 313726"/>
                  <a:gd name="connsiteX10" fmla="*/ 59706 w 181296"/>
                  <a:gd name="connsiteY10" fmla="*/ 286010 h 313726"/>
                  <a:gd name="connsiteX11" fmla="*/ 59706 w 181296"/>
                  <a:gd name="connsiteY11" fmla="*/ 286010 h 313726"/>
                  <a:gd name="connsiteX12" fmla="*/ 26682 w 181296"/>
                  <a:gd name="connsiteY12" fmla="*/ 311957 h 313726"/>
                  <a:gd name="connsiteX13" fmla="*/ 26682 w 181296"/>
                  <a:gd name="connsiteY13" fmla="*/ 311957 h 313726"/>
                  <a:gd name="connsiteX14" fmla="*/ 24913 w 181296"/>
                  <a:gd name="connsiteY14" fmla="*/ 309598 h 313726"/>
                  <a:gd name="connsiteX15" fmla="*/ 23144 w 181296"/>
                  <a:gd name="connsiteY15" fmla="*/ 307240 h 313726"/>
                  <a:gd name="connsiteX16" fmla="*/ 24913 w 181296"/>
                  <a:gd name="connsiteY16" fmla="*/ 309598 h 313726"/>
                  <a:gd name="connsiteX17" fmla="*/ 24913 w 181296"/>
                  <a:gd name="connsiteY17" fmla="*/ 309598 h 31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1296" h="313726">
                    <a:moveTo>
                      <a:pt x="26682" y="311957"/>
                    </a:moveTo>
                    <a:lnTo>
                      <a:pt x="24324" y="313727"/>
                    </a:lnTo>
                    <a:lnTo>
                      <a:pt x="22554" y="311368"/>
                    </a:lnTo>
                    <a:lnTo>
                      <a:pt x="22554" y="311368"/>
                    </a:lnTo>
                    <a:cubicBezTo>
                      <a:pt x="-26097" y="248563"/>
                      <a:pt x="4568" y="135044"/>
                      <a:pt x="108652" y="48357"/>
                    </a:cubicBezTo>
                    <a:lnTo>
                      <a:pt x="108652" y="48357"/>
                    </a:lnTo>
                    <a:cubicBezTo>
                      <a:pt x="128408" y="31844"/>
                      <a:pt x="151112" y="16217"/>
                      <a:pt x="176174" y="2359"/>
                    </a:cubicBezTo>
                    <a:lnTo>
                      <a:pt x="180597" y="0"/>
                    </a:lnTo>
                    <a:lnTo>
                      <a:pt x="180892" y="4718"/>
                    </a:lnTo>
                    <a:lnTo>
                      <a:pt x="180892" y="4718"/>
                    </a:lnTo>
                    <a:cubicBezTo>
                      <a:pt x="185315" y="137108"/>
                      <a:pt x="154060" y="207873"/>
                      <a:pt x="59706" y="286010"/>
                    </a:cubicBezTo>
                    <a:lnTo>
                      <a:pt x="59706" y="286010"/>
                    </a:lnTo>
                    <a:cubicBezTo>
                      <a:pt x="49386" y="294561"/>
                      <a:pt x="38477" y="303112"/>
                      <a:pt x="26682" y="311957"/>
                    </a:cubicBezTo>
                    <a:lnTo>
                      <a:pt x="26682" y="311957"/>
                    </a:lnTo>
                    <a:close/>
                    <a:moveTo>
                      <a:pt x="24913" y="309598"/>
                    </a:moveTo>
                    <a:lnTo>
                      <a:pt x="23144" y="307240"/>
                    </a:lnTo>
                    <a:lnTo>
                      <a:pt x="24913" y="309598"/>
                    </a:lnTo>
                    <a:lnTo>
                      <a:pt x="24913" y="30959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爱设计-4-27">
                <a:extLst>
                  <a:ext uri="{FF2B5EF4-FFF2-40B4-BE49-F238E27FC236}">
                    <a16:creationId xmlns:a16="http://schemas.microsoft.com/office/drawing/2014/main" id="{6F5F4A5B-7A53-D45A-0A7B-7EF74CA9CC4D}"/>
                  </a:ext>
                </a:extLst>
              </p:cNvPr>
              <p:cNvSpPr/>
              <p:nvPr/>
            </p:nvSpPr>
            <p:spPr>
              <a:xfrm>
                <a:off x="3640147" y="4382683"/>
                <a:ext cx="345865" cy="142772"/>
              </a:xfrm>
              <a:custGeom>
                <a:avLst/>
                <a:gdLst>
                  <a:gd name="connsiteX0" fmla="*/ 2064 w 345865"/>
                  <a:gd name="connsiteY0" fmla="*/ 98067 h 142772"/>
                  <a:gd name="connsiteX1" fmla="*/ 34793 w 345865"/>
                  <a:gd name="connsiteY1" fmla="*/ 72120 h 142772"/>
                  <a:gd name="connsiteX2" fmla="*/ 34793 w 345865"/>
                  <a:gd name="connsiteY2" fmla="*/ 72120 h 142772"/>
                  <a:gd name="connsiteX3" fmla="*/ 340853 w 345865"/>
                  <a:gd name="connsiteY3" fmla="*/ 16687 h 142772"/>
                  <a:gd name="connsiteX4" fmla="*/ 340853 w 345865"/>
                  <a:gd name="connsiteY4" fmla="*/ 16687 h 142772"/>
                  <a:gd name="connsiteX5" fmla="*/ 345866 w 345865"/>
                  <a:gd name="connsiteY5" fmla="*/ 17866 h 142772"/>
                  <a:gd name="connsiteX6" fmla="*/ 342622 w 345865"/>
                  <a:gd name="connsiteY6" fmla="*/ 21404 h 142772"/>
                  <a:gd name="connsiteX7" fmla="*/ 282177 w 345865"/>
                  <a:gd name="connsiteY7" fmla="*/ 76247 h 142772"/>
                  <a:gd name="connsiteX8" fmla="*/ 282177 w 345865"/>
                  <a:gd name="connsiteY8" fmla="*/ 76247 h 142772"/>
                  <a:gd name="connsiteX9" fmla="*/ 2064 w 345865"/>
                  <a:gd name="connsiteY9" fmla="*/ 101900 h 142772"/>
                  <a:gd name="connsiteX10" fmla="*/ 2064 w 345865"/>
                  <a:gd name="connsiteY10" fmla="*/ 101900 h 142772"/>
                  <a:gd name="connsiteX11" fmla="*/ 0 w 345865"/>
                  <a:gd name="connsiteY11" fmla="*/ 99541 h 142772"/>
                  <a:gd name="connsiteX12" fmla="*/ 2064 w 345865"/>
                  <a:gd name="connsiteY12" fmla="*/ 98067 h 142772"/>
                  <a:gd name="connsiteX13" fmla="*/ 2064 w 345865"/>
                  <a:gd name="connsiteY13" fmla="*/ 98067 h 142772"/>
                  <a:gd name="connsiteX14" fmla="*/ 3833 w 345865"/>
                  <a:gd name="connsiteY14" fmla="*/ 100131 h 142772"/>
                  <a:gd name="connsiteX15" fmla="*/ 5897 w 345865"/>
                  <a:gd name="connsiteY15" fmla="*/ 102490 h 142772"/>
                  <a:gd name="connsiteX16" fmla="*/ 3833 w 345865"/>
                  <a:gd name="connsiteY16" fmla="*/ 100131 h 142772"/>
                  <a:gd name="connsiteX17" fmla="*/ 3833 w 345865"/>
                  <a:gd name="connsiteY17" fmla="*/ 100131 h 14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865" h="142772">
                    <a:moveTo>
                      <a:pt x="2064" y="98067"/>
                    </a:moveTo>
                    <a:cubicBezTo>
                      <a:pt x="13269" y="88631"/>
                      <a:pt x="24178" y="80081"/>
                      <a:pt x="34793" y="72120"/>
                    </a:cubicBezTo>
                    <a:lnTo>
                      <a:pt x="34793" y="72120"/>
                    </a:lnTo>
                    <a:cubicBezTo>
                      <a:pt x="132980" y="-1594"/>
                      <a:pt x="209937" y="-16337"/>
                      <a:pt x="340853" y="16687"/>
                    </a:cubicBezTo>
                    <a:lnTo>
                      <a:pt x="340853" y="16687"/>
                    </a:lnTo>
                    <a:lnTo>
                      <a:pt x="345866" y="17866"/>
                    </a:lnTo>
                    <a:lnTo>
                      <a:pt x="342622" y="21404"/>
                    </a:lnTo>
                    <a:cubicBezTo>
                      <a:pt x="323162" y="42634"/>
                      <a:pt x="302817" y="60620"/>
                      <a:pt x="282177" y="76247"/>
                    </a:cubicBezTo>
                    <a:lnTo>
                      <a:pt x="282177" y="76247"/>
                    </a:lnTo>
                    <a:cubicBezTo>
                      <a:pt x="173670" y="157333"/>
                      <a:pt x="53959" y="162345"/>
                      <a:pt x="2064" y="101900"/>
                    </a:cubicBezTo>
                    <a:lnTo>
                      <a:pt x="2064" y="101900"/>
                    </a:lnTo>
                    <a:lnTo>
                      <a:pt x="0" y="99541"/>
                    </a:lnTo>
                    <a:lnTo>
                      <a:pt x="2064" y="98067"/>
                    </a:lnTo>
                    <a:lnTo>
                      <a:pt x="2064" y="98067"/>
                    </a:lnTo>
                    <a:close/>
                    <a:moveTo>
                      <a:pt x="3833" y="100131"/>
                    </a:moveTo>
                    <a:lnTo>
                      <a:pt x="5897" y="102490"/>
                    </a:lnTo>
                    <a:lnTo>
                      <a:pt x="3833" y="100131"/>
                    </a:lnTo>
                    <a:lnTo>
                      <a:pt x="3833" y="10013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爱设计-4-28">
                <a:extLst>
                  <a:ext uri="{FF2B5EF4-FFF2-40B4-BE49-F238E27FC236}">
                    <a16:creationId xmlns:a16="http://schemas.microsoft.com/office/drawing/2014/main" id="{5299D977-9406-6EC0-0A15-B91EE3D779E0}"/>
                  </a:ext>
                </a:extLst>
              </p:cNvPr>
              <p:cNvSpPr/>
              <p:nvPr/>
            </p:nvSpPr>
            <p:spPr>
              <a:xfrm>
                <a:off x="3777120" y="3925831"/>
                <a:ext cx="142518" cy="332597"/>
              </a:xfrm>
              <a:custGeom>
                <a:avLst/>
                <a:gdLst>
                  <a:gd name="connsiteX0" fmla="*/ 44953 w 142518"/>
                  <a:gd name="connsiteY0" fmla="*/ 330238 h 332597"/>
                  <a:gd name="connsiteX1" fmla="*/ 42889 w 142518"/>
                  <a:gd name="connsiteY1" fmla="*/ 332597 h 332597"/>
                  <a:gd name="connsiteX2" fmla="*/ 40531 w 142518"/>
                  <a:gd name="connsiteY2" fmla="*/ 330828 h 332597"/>
                  <a:gd name="connsiteX3" fmla="*/ 40531 w 142518"/>
                  <a:gd name="connsiteY3" fmla="*/ 330828 h 332597"/>
                  <a:gd name="connsiteX4" fmla="*/ 66478 w 142518"/>
                  <a:gd name="connsiteY4" fmla="*/ 61330 h 332597"/>
                  <a:gd name="connsiteX5" fmla="*/ 66478 w 142518"/>
                  <a:gd name="connsiteY5" fmla="*/ 61330 h 332597"/>
                  <a:gd name="connsiteX6" fmla="*/ 121321 w 142518"/>
                  <a:gd name="connsiteY6" fmla="*/ 3243 h 332597"/>
                  <a:gd name="connsiteX7" fmla="*/ 124859 w 142518"/>
                  <a:gd name="connsiteY7" fmla="*/ 0 h 332597"/>
                  <a:gd name="connsiteX8" fmla="*/ 126039 w 142518"/>
                  <a:gd name="connsiteY8" fmla="*/ 4718 h 332597"/>
                  <a:gd name="connsiteX9" fmla="*/ 126039 w 142518"/>
                  <a:gd name="connsiteY9" fmla="*/ 4718 h 332597"/>
                  <a:gd name="connsiteX10" fmla="*/ 70311 w 142518"/>
                  <a:gd name="connsiteY10" fmla="*/ 298984 h 332597"/>
                  <a:gd name="connsiteX11" fmla="*/ 70311 w 142518"/>
                  <a:gd name="connsiteY11" fmla="*/ 298984 h 332597"/>
                  <a:gd name="connsiteX12" fmla="*/ 44953 w 142518"/>
                  <a:gd name="connsiteY12" fmla="*/ 330238 h 332597"/>
                  <a:gd name="connsiteX13" fmla="*/ 44953 w 142518"/>
                  <a:gd name="connsiteY13" fmla="*/ 330238 h 332597"/>
                  <a:gd name="connsiteX14" fmla="*/ 42595 w 142518"/>
                  <a:gd name="connsiteY14" fmla="*/ 328469 h 332597"/>
                  <a:gd name="connsiteX15" fmla="*/ 40236 w 142518"/>
                  <a:gd name="connsiteY15" fmla="*/ 326700 h 332597"/>
                  <a:gd name="connsiteX16" fmla="*/ 42595 w 142518"/>
                  <a:gd name="connsiteY16" fmla="*/ 328469 h 332597"/>
                  <a:gd name="connsiteX17" fmla="*/ 42595 w 142518"/>
                  <a:gd name="connsiteY17" fmla="*/ 328469 h 33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518" h="332597">
                    <a:moveTo>
                      <a:pt x="44953" y="330238"/>
                    </a:moveTo>
                    <a:lnTo>
                      <a:pt x="42889" y="332597"/>
                    </a:lnTo>
                    <a:lnTo>
                      <a:pt x="40531" y="330828"/>
                    </a:lnTo>
                    <a:lnTo>
                      <a:pt x="40531" y="330828"/>
                    </a:lnTo>
                    <a:cubicBezTo>
                      <a:pt x="-19620" y="280703"/>
                      <a:pt x="-14312" y="165709"/>
                      <a:pt x="66478" y="61330"/>
                    </a:cubicBezTo>
                    <a:lnTo>
                      <a:pt x="66478" y="61330"/>
                    </a:lnTo>
                    <a:cubicBezTo>
                      <a:pt x="81810" y="41575"/>
                      <a:pt x="100091" y="21819"/>
                      <a:pt x="121321" y="3243"/>
                    </a:cubicBezTo>
                    <a:lnTo>
                      <a:pt x="124859" y="0"/>
                    </a:lnTo>
                    <a:lnTo>
                      <a:pt x="126039" y="4718"/>
                    </a:lnTo>
                    <a:lnTo>
                      <a:pt x="126039" y="4718"/>
                    </a:lnTo>
                    <a:cubicBezTo>
                      <a:pt x="158768" y="130621"/>
                      <a:pt x="144025" y="204630"/>
                      <a:pt x="70311" y="298984"/>
                    </a:cubicBezTo>
                    <a:lnTo>
                      <a:pt x="70311" y="298984"/>
                    </a:lnTo>
                    <a:cubicBezTo>
                      <a:pt x="62940" y="309009"/>
                      <a:pt x="54389" y="319624"/>
                      <a:pt x="44953" y="330238"/>
                    </a:cubicBezTo>
                    <a:lnTo>
                      <a:pt x="44953" y="330238"/>
                    </a:lnTo>
                    <a:close/>
                    <a:moveTo>
                      <a:pt x="42595" y="328469"/>
                    </a:moveTo>
                    <a:lnTo>
                      <a:pt x="40236" y="326700"/>
                    </a:lnTo>
                    <a:lnTo>
                      <a:pt x="42595" y="328469"/>
                    </a:lnTo>
                    <a:lnTo>
                      <a:pt x="42595" y="32846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爱设计-4-29">
                <a:extLst>
                  <a:ext uri="{FF2B5EF4-FFF2-40B4-BE49-F238E27FC236}">
                    <a16:creationId xmlns:a16="http://schemas.microsoft.com/office/drawing/2014/main" id="{05C5C33F-3D03-A5A6-D579-17646DD4B94F}"/>
                  </a:ext>
                </a:extLst>
              </p:cNvPr>
              <p:cNvSpPr/>
              <p:nvPr/>
            </p:nvSpPr>
            <p:spPr>
              <a:xfrm>
                <a:off x="3871314" y="4148565"/>
                <a:ext cx="313431" cy="174082"/>
              </a:xfrm>
              <a:custGeom>
                <a:avLst/>
                <a:gdLst>
                  <a:gd name="connsiteX0" fmla="*/ 1769 w 313431"/>
                  <a:gd name="connsiteY0" fmla="*/ 148195 h 174082"/>
                  <a:gd name="connsiteX1" fmla="*/ 27422 w 313431"/>
                  <a:gd name="connsiteY1" fmla="*/ 116645 h 174082"/>
                  <a:gd name="connsiteX2" fmla="*/ 27422 w 313431"/>
                  <a:gd name="connsiteY2" fmla="*/ 116645 h 174082"/>
                  <a:gd name="connsiteX3" fmla="*/ 308419 w 313431"/>
                  <a:gd name="connsiteY3" fmla="*/ 472 h 174082"/>
                  <a:gd name="connsiteX4" fmla="*/ 308419 w 313431"/>
                  <a:gd name="connsiteY4" fmla="*/ 472 h 174082"/>
                  <a:gd name="connsiteX5" fmla="*/ 313431 w 313431"/>
                  <a:gd name="connsiteY5" fmla="*/ 767 h 174082"/>
                  <a:gd name="connsiteX6" fmla="*/ 311073 w 313431"/>
                  <a:gd name="connsiteY6" fmla="*/ 4895 h 174082"/>
                  <a:gd name="connsiteX7" fmla="*/ 265075 w 313431"/>
                  <a:gd name="connsiteY7" fmla="*/ 69763 h 174082"/>
                  <a:gd name="connsiteX8" fmla="*/ 265075 w 313431"/>
                  <a:gd name="connsiteY8" fmla="*/ 69763 h 174082"/>
                  <a:gd name="connsiteX9" fmla="*/ 2359 w 313431"/>
                  <a:gd name="connsiteY9" fmla="*/ 152323 h 174082"/>
                  <a:gd name="connsiteX10" fmla="*/ 2359 w 313431"/>
                  <a:gd name="connsiteY10" fmla="*/ 152323 h 174082"/>
                  <a:gd name="connsiteX11" fmla="*/ 0 w 313431"/>
                  <a:gd name="connsiteY11" fmla="*/ 150554 h 174082"/>
                  <a:gd name="connsiteX12" fmla="*/ 1769 w 313431"/>
                  <a:gd name="connsiteY12" fmla="*/ 148195 h 174082"/>
                  <a:gd name="connsiteX13" fmla="*/ 1769 w 313431"/>
                  <a:gd name="connsiteY13" fmla="*/ 148195 h 174082"/>
                  <a:gd name="connsiteX14" fmla="*/ 4128 w 313431"/>
                  <a:gd name="connsiteY14" fmla="*/ 149964 h 174082"/>
                  <a:gd name="connsiteX15" fmla="*/ 6487 w 313431"/>
                  <a:gd name="connsiteY15" fmla="*/ 151733 h 174082"/>
                  <a:gd name="connsiteX16" fmla="*/ 4128 w 313431"/>
                  <a:gd name="connsiteY16" fmla="*/ 149964 h 174082"/>
                  <a:gd name="connsiteX17" fmla="*/ 4128 w 313431"/>
                  <a:gd name="connsiteY17" fmla="*/ 149964 h 174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3431" h="174082">
                    <a:moveTo>
                      <a:pt x="1769" y="148195"/>
                    </a:moveTo>
                    <a:cubicBezTo>
                      <a:pt x="10615" y="136990"/>
                      <a:pt x="19165" y="126375"/>
                      <a:pt x="27422" y="116645"/>
                    </a:cubicBezTo>
                    <a:lnTo>
                      <a:pt x="27422" y="116645"/>
                    </a:lnTo>
                    <a:cubicBezTo>
                      <a:pt x="105558" y="25830"/>
                      <a:pt x="176324" y="-4246"/>
                      <a:pt x="308419" y="472"/>
                    </a:cubicBezTo>
                    <a:lnTo>
                      <a:pt x="308419" y="472"/>
                    </a:lnTo>
                    <a:lnTo>
                      <a:pt x="313431" y="767"/>
                    </a:lnTo>
                    <a:lnTo>
                      <a:pt x="311073" y="4895"/>
                    </a:lnTo>
                    <a:cubicBezTo>
                      <a:pt x="297214" y="29073"/>
                      <a:pt x="281587" y="50598"/>
                      <a:pt x="265075" y="69763"/>
                    </a:cubicBezTo>
                    <a:lnTo>
                      <a:pt x="265075" y="69763"/>
                    </a:lnTo>
                    <a:cubicBezTo>
                      <a:pt x="178682" y="169719"/>
                      <a:pt x="65163" y="199205"/>
                      <a:pt x="2359" y="152323"/>
                    </a:cubicBezTo>
                    <a:lnTo>
                      <a:pt x="2359" y="152323"/>
                    </a:lnTo>
                    <a:lnTo>
                      <a:pt x="0" y="150554"/>
                    </a:lnTo>
                    <a:lnTo>
                      <a:pt x="1769" y="148195"/>
                    </a:lnTo>
                    <a:lnTo>
                      <a:pt x="1769" y="148195"/>
                    </a:lnTo>
                    <a:close/>
                    <a:moveTo>
                      <a:pt x="4128" y="149964"/>
                    </a:moveTo>
                    <a:lnTo>
                      <a:pt x="6487" y="151733"/>
                    </a:lnTo>
                    <a:lnTo>
                      <a:pt x="4128" y="149964"/>
                    </a:lnTo>
                    <a:lnTo>
                      <a:pt x="4128" y="1499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爱设计-4-30">
                <a:extLst>
                  <a:ext uri="{FF2B5EF4-FFF2-40B4-BE49-F238E27FC236}">
                    <a16:creationId xmlns:a16="http://schemas.microsoft.com/office/drawing/2014/main" id="{A61B17FD-C9D9-3445-2E1F-727BBAD80BB5}"/>
                  </a:ext>
                </a:extLst>
              </p:cNvPr>
              <p:cNvSpPr/>
              <p:nvPr/>
            </p:nvSpPr>
            <p:spPr>
              <a:xfrm>
                <a:off x="3918553" y="3702036"/>
                <a:ext cx="121057" cy="335250"/>
              </a:xfrm>
              <a:custGeom>
                <a:avLst/>
                <a:gdLst>
                  <a:gd name="connsiteX0" fmla="*/ 75126 w 121057"/>
                  <a:gd name="connsiteY0" fmla="*/ 332597 h 335250"/>
                  <a:gd name="connsiteX1" fmla="*/ 73947 w 121057"/>
                  <a:gd name="connsiteY1" fmla="*/ 335251 h 335250"/>
                  <a:gd name="connsiteX2" fmla="*/ 71293 w 121057"/>
                  <a:gd name="connsiteY2" fmla="*/ 334071 h 335250"/>
                  <a:gd name="connsiteX3" fmla="*/ 71293 w 121057"/>
                  <a:gd name="connsiteY3" fmla="*/ 334071 h 335250"/>
                  <a:gd name="connsiteX4" fmla="*/ 25885 w 121057"/>
                  <a:gd name="connsiteY4" fmla="*/ 72535 h 335250"/>
                  <a:gd name="connsiteX5" fmla="*/ 25885 w 121057"/>
                  <a:gd name="connsiteY5" fmla="*/ 72535 h 335250"/>
                  <a:gd name="connsiteX6" fmla="*/ 62742 w 121057"/>
                  <a:gd name="connsiteY6" fmla="*/ 3833 h 335250"/>
                  <a:gd name="connsiteX7" fmla="*/ 65396 w 121057"/>
                  <a:gd name="connsiteY7" fmla="*/ 0 h 335250"/>
                  <a:gd name="connsiteX8" fmla="*/ 67755 w 121057"/>
                  <a:gd name="connsiteY8" fmla="*/ 4128 h 335250"/>
                  <a:gd name="connsiteX9" fmla="*/ 67755 w 121057"/>
                  <a:gd name="connsiteY9" fmla="*/ 4128 h 335250"/>
                  <a:gd name="connsiteX10" fmla="*/ 91343 w 121057"/>
                  <a:gd name="connsiteY10" fmla="*/ 296625 h 335250"/>
                  <a:gd name="connsiteX11" fmla="*/ 91343 w 121057"/>
                  <a:gd name="connsiteY11" fmla="*/ 296625 h 335250"/>
                  <a:gd name="connsiteX12" fmla="*/ 75126 w 121057"/>
                  <a:gd name="connsiteY12" fmla="*/ 332597 h 335250"/>
                  <a:gd name="connsiteX13" fmla="*/ 75126 w 121057"/>
                  <a:gd name="connsiteY13" fmla="*/ 332597 h 335250"/>
                  <a:gd name="connsiteX14" fmla="*/ 72473 w 121057"/>
                  <a:gd name="connsiteY14" fmla="*/ 331418 h 335250"/>
                  <a:gd name="connsiteX15" fmla="*/ 69819 w 121057"/>
                  <a:gd name="connsiteY15" fmla="*/ 330238 h 335250"/>
                  <a:gd name="connsiteX16" fmla="*/ 72473 w 121057"/>
                  <a:gd name="connsiteY16" fmla="*/ 331418 h 335250"/>
                  <a:gd name="connsiteX17" fmla="*/ 72473 w 121057"/>
                  <a:gd name="connsiteY17" fmla="*/ 331418 h 33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1057" h="335250">
                    <a:moveTo>
                      <a:pt x="75126" y="332597"/>
                    </a:moveTo>
                    <a:lnTo>
                      <a:pt x="73947" y="335251"/>
                    </a:lnTo>
                    <a:lnTo>
                      <a:pt x="71293" y="334071"/>
                    </a:lnTo>
                    <a:lnTo>
                      <a:pt x="71293" y="334071"/>
                    </a:lnTo>
                    <a:cubicBezTo>
                      <a:pt x="1412" y="301637"/>
                      <a:pt x="-23650" y="191361"/>
                      <a:pt x="25885" y="72535"/>
                    </a:cubicBezTo>
                    <a:lnTo>
                      <a:pt x="25885" y="72535"/>
                    </a:lnTo>
                    <a:cubicBezTo>
                      <a:pt x="35321" y="49831"/>
                      <a:pt x="47410" y="26832"/>
                      <a:pt x="62742" y="3833"/>
                    </a:cubicBezTo>
                    <a:lnTo>
                      <a:pt x="65396" y="0"/>
                    </a:lnTo>
                    <a:lnTo>
                      <a:pt x="67755" y="4128"/>
                    </a:lnTo>
                    <a:lnTo>
                      <a:pt x="67755" y="4128"/>
                    </a:lnTo>
                    <a:cubicBezTo>
                      <a:pt x="131444" y="114994"/>
                      <a:pt x="136456" y="188708"/>
                      <a:pt x="91343" y="296625"/>
                    </a:cubicBezTo>
                    <a:lnTo>
                      <a:pt x="91343" y="296625"/>
                    </a:lnTo>
                    <a:cubicBezTo>
                      <a:pt x="86626" y="307829"/>
                      <a:pt x="81318" y="319918"/>
                      <a:pt x="75126" y="332597"/>
                    </a:cubicBezTo>
                    <a:lnTo>
                      <a:pt x="75126" y="332597"/>
                    </a:lnTo>
                    <a:close/>
                    <a:moveTo>
                      <a:pt x="72473" y="331418"/>
                    </a:moveTo>
                    <a:lnTo>
                      <a:pt x="69819" y="330238"/>
                    </a:lnTo>
                    <a:lnTo>
                      <a:pt x="72473" y="331418"/>
                    </a:lnTo>
                    <a:lnTo>
                      <a:pt x="72473" y="33141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爱设计-4-31">
                <a:extLst>
                  <a:ext uri="{FF2B5EF4-FFF2-40B4-BE49-F238E27FC236}">
                    <a16:creationId xmlns:a16="http://schemas.microsoft.com/office/drawing/2014/main" id="{C284284C-A656-48CB-4D0A-BF1CDA72BF0E}"/>
                  </a:ext>
                </a:extLst>
              </p:cNvPr>
              <p:cNvSpPr/>
              <p:nvPr/>
            </p:nvSpPr>
            <p:spPr>
              <a:xfrm>
                <a:off x="4051471" y="3842387"/>
                <a:ext cx="257703" cy="228785"/>
              </a:xfrm>
              <a:custGeom>
                <a:avLst/>
                <a:gdLst>
                  <a:gd name="connsiteX0" fmla="*/ 1179 w 257703"/>
                  <a:gd name="connsiteY0" fmla="*/ 217898 h 228785"/>
                  <a:gd name="connsiteX1" fmla="*/ 17396 w 257703"/>
                  <a:gd name="connsiteY1" fmla="*/ 181631 h 228785"/>
                  <a:gd name="connsiteX2" fmla="*/ 17396 w 257703"/>
                  <a:gd name="connsiteY2" fmla="*/ 181631 h 228785"/>
                  <a:gd name="connsiteX3" fmla="*/ 252986 w 257703"/>
                  <a:gd name="connsiteY3" fmla="*/ 1179 h 228785"/>
                  <a:gd name="connsiteX4" fmla="*/ 252986 w 257703"/>
                  <a:gd name="connsiteY4" fmla="*/ 1179 h 228785"/>
                  <a:gd name="connsiteX5" fmla="*/ 257704 w 257703"/>
                  <a:gd name="connsiteY5" fmla="*/ 0 h 228785"/>
                  <a:gd name="connsiteX6" fmla="*/ 256524 w 257703"/>
                  <a:gd name="connsiteY6" fmla="*/ 4718 h 228785"/>
                  <a:gd name="connsiteX7" fmla="*/ 229692 w 257703"/>
                  <a:gd name="connsiteY7" fmla="*/ 77547 h 228785"/>
                  <a:gd name="connsiteX8" fmla="*/ 229692 w 257703"/>
                  <a:gd name="connsiteY8" fmla="*/ 77547 h 228785"/>
                  <a:gd name="connsiteX9" fmla="*/ 2654 w 257703"/>
                  <a:gd name="connsiteY9" fmla="*/ 221437 h 228785"/>
                  <a:gd name="connsiteX10" fmla="*/ 2654 w 257703"/>
                  <a:gd name="connsiteY10" fmla="*/ 221437 h 228785"/>
                  <a:gd name="connsiteX11" fmla="*/ 0 w 257703"/>
                  <a:gd name="connsiteY11" fmla="*/ 220552 h 228785"/>
                  <a:gd name="connsiteX12" fmla="*/ 1179 w 257703"/>
                  <a:gd name="connsiteY12" fmla="*/ 217898 h 228785"/>
                  <a:gd name="connsiteX13" fmla="*/ 1179 w 257703"/>
                  <a:gd name="connsiteY13" fmla="*/ 217898 h 228785"/>
                  <a:gd name="connsiteX14" fmla="*/ 3833 w 257703"/>
                  <a:gd name="connsiteY14" fmla="*/ 219078 h 228785"/>
                  <a:gd name="connsiteX15" fmla="*/ 6487 w 257703"/>
                  <a:gd name="connsiteY15" fmla="*/ 220257 h 228785"/>
                  <a:gd name="connsiteX16" fmla="*/ 3833 w 257703"/>
                  <a:gd name="connsiteY16" fmla="*/ 219078 h 228785"/>
                  <a:gd name="connsiteX17" fmla="*/ 3833 w 257703"/>
                  <a:gd name="connsiteY17" fmla="*/ 219078 h 22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03" h="228785">
                    <a:moveTo>
                      <a:pt x="1179" y="217898"/>
                    </a:moveTo>
                    <a:cubicBezTo>
                      <a:pt x="6487" y="205220"/>
                      <a:pt x="11794" y="193130"/>
                      <a:pt x="17396" y="181631"/>
                    </a:cubicBezTo>
                    <a:lnTo>
                      <a:pt x="17396" y="181631"/>
                    </a:lnTo>
                    <a:cubicBezTo>
                      <a:pt x="67817" y="76073"/>
                      <a:pt x="126788" y="30075"/>
                      <a:pt x="252986" y="1179"/>
                    </a:cubicBezTo>
                    <a:lnTo>
                      <a:pt x="252986" y="1179"/>
                    </a:lnTo>
                    <a:lnTo>
                      <a:pt x="257704" y="0"/>
                    </a:lnTo>
                    <a:lnTo>
                      <a:pt x="256524" y="4718"/>
                    </a:lnTo>
                    <a:cubicBezTo>
                      <a:pt x="249448" y="31255"/>
                      <a:pt x="240602" y="55433"/>
                      <a:pt x="229692" y="77547"/>
                    </a:cubicBezTo>
                    <a:lnTo>
                      <a:pt x="229692" y="77547"/>
                    </a:lnTo>
                    <a:cubicBezTo>
                      <a:pt x="173670" y="193720"/>
                      <a:pt x="74009" y="250038"/>
                      <a:pt x="2654" y="221437"/>
                    </a:cubicBezTo>
                    <a:lnTo>
                      <a:pt x="2654" y="221437"/>
                    </a:lnTo>
                    <a:lnTo>
                      <a:pt x="0" y="220552"/>
                    </a:lnTo>
                    <a:lnTo>
                      <a:pt x="1179" y="217898"/>
                    </a:lnTo>
                    <a:lnTo>
                      <a:pt x="1179" y="217898"/>
                    </a:lnTo>
                    <a:close/>
                    <a:moveTo>
                      <a:pt x="3833" y="219078"/>
                    </a:moveTo>
                    <a:lnTo>
                      <a:pt x="6487" y="220257"/>
                    </a:lnTo>
                    <a:lnTo>
                      <a:pt x="3833" y="219078"/>
                    </a:lnTo>
                    <a:lnTo>
                      <a:pt x="3833" y="21907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爱设计-4-32">
                <a:extLst>
                  <a:ext uri="{FF2B5EF4-FFF2-40B4-BE49-F238E27FC236}">
                    <a16:creationId xmlns:a16="http://schemas.microsoft.com/office/drawing/2014/main" id="{5D210A78-3A17-B49A-F17F-69A381FE9219}"/>
                  </a:ext>
                </a:extLst>
              </p:cNvPr>
              <p:cNvSpPr/>
              <p:nvPr/>
            </p:nvSpPr>
            <p:spPr>
              <a:xfrm>
                <a:off x="3993740" y="3480010"/>
                <a:ext cx="120993" cy="321392"/>
              </a:xfrm>
              <a:custGeom>
                <a:avLst/>
                <a:gdLst>
                  <a:gd name="connsiteX0" fmla="*/ 102548 w 120993"/>
                  <a:gd name="connsiteY0" fmla="*/ 318739 h 321392"/>
                  <a:gd name="connsiteX1" fmla="*/ 101959 w 120993"/>
                  <a:gd name="connsiteY1" fmla="*/ 321393 h 321392"/>
                  <a:gd name="connsiteX2" fmla="*/ 99305 w 120993"/>
                  <a:gd name="connsiteY2" fmla="*/ 320803 h 321392"/>
                  <a:gd name="connsiteX3" fmla="*/ 99305 w 120993"/>
                  <a:gd name="connsiteY3" fmla="*/ 320803 h 321392"/>
                  <a:gd name="connsiteX4" fmla="*/ 7310 w 120993"/>
                  <a:gd name="connsiteY4" fmla="*/ 76957 h 321392"/>
                  <a:gd name="connsiteX5" fmla="*/ 7310 w 120993"/>
                  <a:gd name="connsiteY5" fmla="*/ 76957 h 321392"/>
                  <a:gd name="connsiteX6" fmla="*/ 30014 w 120993"/>
                  <a:gd name="connsiteY6" fmla="*/ 4423 h 321392"/>
                  <a:gd name="connsiteX7" fmla="*/ 31783 w 120993"/>
                  <a:gd name="connsiteY7" fmla="*/ 0 h 321392"/>
                  <a:gd name="connsiteX8" fmla="*/ 34731 w 120993"/>
                  <a:gd name="connsiteY8" fmla="*/ 3538 h 321392"/>
                  <a:gd name="connsiteX9" fmla="*/ 34731 w 120993"/>
                  <a:gd name="connsiteY9" fmla="*/ 3538 h 321392"/>
                  <a:gd name="connsiteX10" fmla="*/ 111689 w 120993"/>
                  <a:gd name="connsiteY10" fmla="*/ 280997 h 321392"/>
                  <a:gd name="connsiteX11" fmla="*/ 111689 w 120993"/>
                  <a:gd name="connsiteY11" fmla="*/ 280997 h 321392"/>
                  <a:gd name="connsiteX12" fmla="*/ 102548 w 120993"/>
                  <a:gd name="connsiteY12" fmla="*/ 318739 h 321392"/>
                  <a:gd name="connsiteX13" fmla="*/ 102548 w 120993"/>
                  <a:gd name="connsiteY13" fmla="*/ 318739 h 321392"/>
                  <a:gd name="connsiteX14" fmla="*/ 99894 w 120993"/>
                  <a:gd name="connsiteY14" fmla="*/ 318149 h 321392"/>
                  <a:gd name="connsiteX15" fmla="*/ 96946 w 120993"/>
                  <a:gd name="connsiteY15" fmla="*/ 317560 h 321392"/>
                  <a:gd name="connsiteX16" fmla="*/ 99894 w 120993"/>
                  <a:gd name="connsiteY16" fmla="*/ 318149 h 321392"/>
                  <a:gd name="connsiteX17" fmla="*/ 99894 w 120993"/>
                  <a:gd name="connsiteY17" fmla="*/ 318149 h 321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993" h="321392">
                    <a:moveTo>
                      <a:pt x="102548" y="318739"/>
                    </a:moveTo>
                    <a:lnTo>
                      <a:pt x="101959" y="321393"/>
                    </a:lnTo>
                    <a:lnTo>
                      <a:pt x="99305" y="320803"/>
                    </a:lnTo>
                    <a:lnTo>
                      <a:pt x="99305" y="320803"/>
                    </a:lnTo>
                    <a:cubicBezTo>
                      <a:pt x="26181" y="301932"/>
                      <a:pt x="-18342" y="200502"/>
                      <a:pt x="7310" y="76957"/>
                    </a:cubicBezTo>
                    <a:lnTo>
                      <a:pt x="7310" y="76957"/>
                    </a:lnTo>
                    <a:cubicBezTo>
                      <a:pt x="12323" y="53369"/>
                      <a:pt x="19694" y="29191"/>
                      <a:pt x="30014" y="4423"/>
                    </a:cubicBezTo>
                    <a:lnTo>
                      <a:pt x="31783" y="0"/>
                    </a:lnTo>
                    <a:lnTo>
                      <a:pt x="34731" y="3538"/>
                    </a:lnTo>
                    <a:lnTo>
                      <a:pt x="34731" y="3538"/>
                    </a:lnTo>
                    <a:cubicBezTo>
                      <a:pt x="116407" y="99072"/>
                      <a:pt x="134982" y="169247"/>
                      <a:pt x="111689" y="280997"/>
                    </a:cubicBezTo>
                    <a:lnTo>
                      <a:pt x="111689" y="280997"/>
                    </a:lnTo>
                    <a:cubicBezTo>
                      <a:pt x="109035" y="293086"/>
                      <a:pt x="106087" y="305765"/>
                      <a:pt x="102548" y="318739"/>
                    </a:cubicBezTo>
                    <a:lnTo>
                      <a:pt x="102548" y="318739"/>
                    </a:lnTo>
                    <a:close/>
                    <a:moveTo>
                      <a:pt x="99894" y="318149"/>
                    </a:moveTo>
                    <a:lnTo>
                      <a:pt x="96946" y="317560"/>
                    </a:lnTo>
                    <a:lnTo>
                      <a:pt x="99894" y="318149"/>
                    </a:lnTo>
                    <a:lnTo>
                      <a:pt x="99894" y="31814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爱设计-4-33">
                <a:extLst>
                  <a:ext uri="{FF2B5EF4-FFF2-40B4-BE49-F238E27FC236}">
                    <a16:creationId xmlns:a16="http://schemas.microsoft.com/office/drawing/2014/main" id="{224249E6-5EC8-EB3D-1BEB-ACEE31547903}"/>
                  </a:ext>
                </a:extLst>
              </p:cNvPr>
              <p:cNvSpPr/>
              <p:nvPr/>
            </p:nvSpPr>
            <p:spPr>
              <a:xfrm>
                <a:off x="4156734" y="3558146"/>
                <a:ext cx="207873" cy="260562"/>
              </a:xfrm>
              <a:custGeom>
                <a:avLst/>
                <a:gdLst>
                  <a:gd name="connsiteX0" fmla="*/ 885 w 207873"/>
                  <a:gd name="connsiteY0" fmla="*/ 255050 h 260562"/>
                  <a:gd name="connsiteX1" fmla="*/ 9730 w 207873"/>
                  <a:gd name="connsiteY1" fmla="*/ 217309 h 260562"/>
                  <a:gd name="connsiteX2" fmla="*/ 9730 w 207873"/>
                  <a:gd name="connsiteY2" fmla="*/ 217309 h 260562"/>
                  <a:gd name="connsiteX3" fmla="*/ 203450 w 207873"/>
                  <a:gd name="connsiteY3" fmla="*/ 1769 h 260562"/>
                  <a:gd name="connsiteX4" fmla="*/ 203450 w 207873"/>
                  <a:gd name="connsiteY4" fmla="*/ 1769 h 260562"/>
                  <a:gd name="connsiteX5" fmla="*/ 207873 w 207873"/>
                  <a:gd name="connsiteY5" fmla="*/ 0 h 260562"/>
                  <a:gd name="connsiteX6" fmla="*/ 207578 w 207873"/>
                  <a:gd name="connsiteY6" fmla="*/ 4718 h 260562"/>
                  <a:gd name="connsiteX7" fmla="*/ 195194 w 207873"/>
                  <a:gd name="connsiteY7" fmla="*/ 79611 h 260562"/>
                  <a:gd name="connsiteX8" fmla="*/ 195194 w 207873"/>
                  <a:gd name="connsiteY8" fmla="*/ 79611 h 260562"/>
                  <a:gd name="connsiteX9" fmla="*/ 2949 w 207873"/>
                  <a:gd name="connsiteY9" fmla="*/ 258588 h 260562"/>
                  <a:gd name="connsiteX10" fmla="*/ 2949 w 207873"/>
                  <a:gd name="connsiteY10" fmla="*/ 258588 h 260562"/>
                  <a:gd name="connsiteX11" fmla="*/ 0 w 207873"/>
                  <a:gd name="connsiteY11" fmla="*/ 257999 h 260562"/>
                  <a:gd name="connsiteX12" fmla="*/ 885 w 207873"/>
                  <a:gd name="connsiteY12" fmla="*/ 255050 h 260562"/>
                  <a:gd name="connsiteX13" fmla="*/ 885 w 207873"/>
                  <a:gd name="connsiteY13" fmla="*/ 255050 h 260562"/>
                  <a:gd name="connsiteX14" fmla="*/ 3833 w 207873"/>
                  <a:gd name="connsiteY14" fmla="*/ 255640 h 260562"/>
                  <a:gd name="connsiteX15" fmla="*/ 6487 w 207873"/>
                  <a:gd name="connsiteY15" fmla="*/ 256229 h 260562"/>
                  <a:gd name="connsiteX16" fmla="*/ 3833 w 207873"/>
                  <a:gd name="connsiteY16" fmla="*/ 255640 h 260562"/>
                  <a:gd name="connsiteX17" fmla="*/ 3833 w 207873"/>
                  <a:gd name="connsiteY17" fmla="*/ 255640 h 26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7873" h="260562">
                    <a:moveTo>
                      <a:pt x="885" y="255050"/>
                    </a:moveTo>
                    <a:cubicBezTo>
                      <a:pt x="3833" y="241782"/>
                      <a:pt x="6782" y="229103"/>
                      <a:pt x="9730" y="217309"/>
                    </a:cubicBezTo>
                    <a:lnTo>
                      <a:pt x="9730" y="217309"/>
                    </a:lnTo>
                    <a:cubicBezTo>
                      <a:pt x="38921" y="106738"/>
                      <a:pt x="86982" y="51895"/>
                      <a:pt x="203450" y="1769"/>
                    </a:cubicBezTo>
                    <a:lnTo>
                      <a:pt x="203450" y="1769"/>
                    </a:lnTo>
                    <a:lnTo>
                      <a:pt x="207873" y="0"/>
                    </a:lnTo>
                    <a:lnTo>
                      <a:pt x="207578" y="4718"/>
                    </a:lnTo>
                    <a:cubicBezTo>
                      <a:pt x="205809" y="31255"/>
                      <a:pt x="201386" y="56317"/>
                      <a:pt x="195194" y="79611"/>
                    </a:cubicBezTo>
                    <a:lnTo>
                      <a:pt x="195194" y="79611"/>
                    </a:lnTo>
                    <a:cubicBezTo>
                      <a:pt x="162760" y="201681"/>
                      <a:pt x="77252" y="273626"/>
                      <a:pt x="2949" y="258588"/>
                    </a:cubicBezTo>
                    <a:lnTo>
                      <a:pt x="2949" y="258588"/>
                    </a:lnTo>
                    <a:lnTo>
                      <a:pt x="0" y="257999"/>
                    </a:lnTo>
                    <a:lnTo>
                      <a:pt x="885" y="255050"/>
                    </a:lnTo>
                    <a:lnTo>
                      <a:pt x="885" y="255050"/>
                    </a:lnTo>
                    <a:close/>
                    <a:moveTo>
                      <a:pt x="3833" y="255640"/>
                    </a:moveTo>
                    <a:lnTo>
                      <a:pt x="6487" y="256229"/>
                    </a:lnTo>
                    <a:lnTo>
                      <a:pt x="3833" y="255640"/>
                    </a:lnTo>
                    <a:lnTo>
                      <a:pt x="3833" y="255640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爱设计-4-34">
                <a:extLst>
                  <a:ext uri="{FF2B5EF4-FFF2-40B4-BE49-F238E27FC236}">
                    <a16:creationId xmlns:a16="http://schemas.microsoft.com/office/drawing/2014/main" id="{3FB20D17-A414-6245-760E-470AF947340D}"/>
                  </a:ext>
                </a:extLst>
              </p:cNvPr>
              <p:cNvSpPr/>
              <p:nvPr/>
            </p:nvSpPr>
            <p:spPr>
              <a:xfrm>
                <a:off x="3995201" y="3245894"/>
                <a:ext cx="148163" cy="290432"/>
              </a:xfrm>
              <a:custGeom>
                <a:avLst/>
                <a:gdLst>
                  <a:gd name="connsiteX0" fmla="*/ 147969 w 148163"/>
                  <a:gd name="connsiteY0" fmla="*/ 287779 h 290432"/>
                  <a:gd name="connsiteX1" fmla="*/ 147969 w 148163"/>
                  <a:gd name="connsiteY1" fmla="*/ 290433 h 290432"/>
                  <a:gd name="connsiteX2" fmla="*/ 145021 w 148163"/>
                  <a:gd name="connsiteY2" fmla="*/ 290433 h 290432"/>
                  <a:gd name="connsiteX3" fmla="*/ 145021 w 148163"/>
                  <a:gd name="connsiteY3" fmla="*/ 290433 h 290432"/>
                  <a:gd name="connsiteX4" fmla="*/ 247 w 148163"/>
                  <a:gd name="connsiteY4" fmla="*/ 78726 h 290432"/>
                  <a:gd name="connsiteX5" fmla="*/ 247 w 148163"/>
                  <a:gd name="connsiteY5" fmla="*/ 78726 h 290432"/>
                  <a:gd name="connsiteX6" fmla="*/ 4964 w 148163"/>
                  <a:gd name="connsiteY6" fmla="*/ 4423 h 290432"/>
                  <a:gd name="connsiteX7" fmla="*/ 5554 w 148163"/>
                  <a:gd name="connsiteY7" fmla="*/ 0 h 290432"/>
                  <a:gd name="connsiteX8" fmla="*/ 9387 w 148163"/>
                  <a:gd name="connsiteY8" fmla="*/ 2654 h 290432"/>
                  <a:gd name="connsiteX9" fmla="*/ 9387 w 148163"/>
                  <a:gd name="connsiteY9" fmla="*/ 2654 h 290432"/>
                  <a:gd name="connsiteX10" fmla="*/ 147675 w 148163"/>
                  <a:gd name="connsiteY10" fmla="*/ 249743 h 290432"/>
                  <a:gd name="connsiteX11" fmla="*/ 147675 w 148163"/>
                  <a:gd name="connsiteY11" fmla="*/ 249743 h 290432"/>
                  <a:gd name="connsiteX12" fmla="*/ 147969 w 148163"/>
                  <a:gd name="connsiteY12" fmla="*/ 287779 h 290432"/>
                  <a:gd name="connsiteX13" fmla="*/ 147969 w 148163"/>
                  <a:gd name="connsiteY13" fmla="*/ 287779 h 290432"/>
                  <a:gd name="connsiteX14" fmla="*/ 145316 w 148163"/>
                  <a:gd name="connsiteY14" fmla="*/ 287779 h 290432"/>
                  <a:gd name="connsiteX15" fmla="*/ 142662 w 148163"/>
                  <a:gd name="connsiteY15" fmla="*/ 287779 h 290432"/>
                  <a:gd name="connsiteX16" fmla="*/ 145316 w 148163"/>
                  <a:gd name="connsiteY16" fmla="*/ 287779 h 290432"/>
                  <a:gd name="connsiteX17" fmla="*/ 145316 w 148163"/>
                  <a:gd name="connsiteY17" fmla="*/ 287779 h 29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8163" h="290432">
                    <a:moveTo>
                      <a:pt x="147969" y="287779"/>
                    </a:moveTo>
                    <a:lnTo>
                      <a:pt x="147969" y="290433"/>
                    </a:lnTo>
                    <a:lnTo>
                      <a:pt x="145021" y="290433"/>
                    </a:lnTo>
                    <a:lnTo>
                      <a:pt x="145021" y="290433"/>
                    </a:lnTo>
                    <a:cubicBezTo>
                      <a:pt x="70717" y="288958"/>
                      <a:pt x="4670" y="202271"/>
                      <a:pt x="247" y="78726"/>
                    </a:cubicBezTo>
                    <a:lnTo>
                      <a:pt x="247" y="78726"/>
                    </a:lnTo>
                    <a:cubicBezTo>
                      <a:pt x="-638" y="55138"/>
                      <a:pt x="836" y="30370"/>
                      <a:pt x="4964" y="4423"/>
                    </a:cubicBezTo>
                    <a:lnTo>
                      <a:pt x="5554" y="0"/>
                    </a:lnTo>
                    <a:lnTo>
                      <a:pt x="9387" y="2654"/>
                    </a:lnTo>
                    <a:lnTo>
                      <a:pt x="9387" y="2654"/>
                    </a:lnTo>
                    <a:cubicBezTo>
                      <a:pt x="109638" y="75188"/>
                      <a:pt x="143841" y="137698"/>
                      <a:pt x="147675" y="249743"/>
                    </a:cubicBezTo>
                    <a:lnTo>
                      <a:pt x="147675" y="249743"/>
                    </a:lnTo>
                    <a:cubicBezTo>
                      <a:pt x="148264" y="261832"/>
                      <a:pt x="148264" y="274511"/>
                      <a:pt x="147969" y="287779"/>
                    </a:cubicBezTo>
                    <a:lnTo>
                      <a:pt x="147969" y="287779"/>
                    </a:lnTo>
                    <a:close/>
                    <a:moveTo>
                      <a:pt x="145316" y="287779"/>
                    </a:moveTo>
                    <a:lnTo>
                      <a:pt x="142662" y="287779"/>
                    </a:lnTo>
                    <a:lnTo>
                      <a:pt x="145316" y="287779"/>
                    </a:lnTo>
                    <a:lnTo>
                      <a:pt x="145316" y="28777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爱设计-4-35">
                <a:extLst>
                  <a:ext uri="{FF2B5EF4-FFF2-40B4-BE49-F238E27FC236}">
                    <a16:creationId xmlns:a16="http://schemas.microsoft.com/office/drawing/2014/main" id="{2242909E-AC48-B7E6-B37E-EED890793F08}"/>
                  </a:ext>
                </a:extLst>
              </p:cNvPr>
              <p:cNvSpPr/>
              <p:nvPr/>
            </p:nvSpPr>
            <p:spPr>
              <a:xfrm>
                <a:off x="4204602" y="3243830"/>
                <a:ext cx="144409" cy="292496"/>
              </a:xfrm>
              <a:custGeom>
                <a:avLst/>
                <a:gdLst>
                  <a:gd name="connsiteX0" fmla="*/ 489 w 144409"/>
                  <a:gd name="connsiteY0" fmla="*/ 289843 h 292496"/>
                  <a:gd name="connsiteX1" fmla="*/ 194 w 144409"/>
                  <a:gd name="connsiteY1" fmla="*/ 251807 h 292496"/>
                  <a:gd name="connsiteX2" fmla="*/ 194 w 144409"/>
                  <a:gd name="connsiteY2" fmla="*/ 251807 h 292496"/>
                  <a:gd name="connsiteX3" fmla="*/ 134058 w 144409"/>
                  <a:gd name="connsiteY3" fmla="*/ 2654 h 292496"/>
                  <a:gd name="connsiteX4" fmla="*/ 134058 w 144409"/>
                  <a:gd name="connsiteY4" fmla="*/ 2654 h 292496"/>
                  <a:gd name="connsiteX5" fmla="*/ 137596 w 144409"/>
                  <a:gd name="connsiteY5" fmla="*/ 0 h 292496"/>
                  <a:gd name="connsiteX6" fmla="*/ 138481 w 144409"/>
                  <a:gd name="connsiteY6" fmla="*/ 4423 h 292496"/>
                  <a:gd name="connsiteX7" fmla="*/ 144378 w 144409"/>
                  <a:gd name="connsiteY7" fmla="*/ 78726 h 292496"/>
                  <a:gd name="connsiteX8" fmla="*/ 144378 w 144409"/>
                  <a:gd name="connsiteY8" fmla="*/ 78726 h 292496"/>
                  <a:gd name="connsiteX9" fmla="*/ 3142 w 144409"/>
                  <a:gd name="connsiteY9" fmla="*/ 292497 h 292496"/>
                  <a:gd name="connsiteX10" fmla="*/ 3142 w 144409"/>
                  <a:gd name="connsiteY10" fmla="*/ 292497 h 292496"/>
                  <a:gd name="connsiteX11" fmla="*/ 489 w 144409"/>
                  <a:gd name="connsiteY11" fmla="*/ 292497 h 292496"/>
                  <a:gd name="connsiteX12" fmla="*/ 489 w 144409"/>
                  <a:gd name="connsiteY12" fmla="*/ 289843 h 292496"/>
                  <a:gd name="connsiteX13" fmla="*/ 489 w 144409"/>
                  <a:gd name="connsiteY13" fmla="*/ 289843 h 292496"/>
                  <a:gd name="connsiteX14" fmla="*/ 3142 w 144409"/>
                  <a:gd name="connsiteY14" fmla="*/ 289548 h 292496"/>
                  <a:gd name="connsiteX15" fmla="*/ 5796 w 144409"/>
                  <a:gd name="connsiteY15" fmla="*/ 289548 h 292496"/>
                  <a:gd name="connsiteX16" fmla="*/ 3142 w 144409"/>
                  <a:gd name="connsiteY16" fmla="*/ 289548 h 292496"/>
                  <a:gd name="connsiteX17" fmla="*/ 3142 w 144409"/>
                  <a:gd name="connsiteY17" fmla="*/ 289548 h 29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4409" h="292496">
                    <a:moveTo>
                      <a:pt x="489" y="289843"/>
                    </a:moveTo>
                    <a:cubicBezTo>
                      <a:pt x="-101" y="276574"/>
                      <a:pt x="-101" y="263896"/>
                      <a:pt x="194" y="251807"/>
                    </a:cubicBezTo>
                    <a:lnTo>
                      <a:pt x="194" y="251807"/>
                    </a:lnTo>
                    <a:cubicBezTo>
                      <a:pt x="1963" y="139762"/>
                      <a:pt x="35282" y="76662"/>
                      <a:pt x="134058" y="2654"/>
                    </a:cubicBezTo>
                    <a:lnTo>
                      <a:pt x="134058" y="2654"/>
                    </a:lnTo>
                    <a:lnTo>
                      <a:pt x="137596" y="0"/>
                    </a:lnTo>
                    <a:lnTo>
                      <a:pt x="138481" y="4423"/>
                    </a:lnTo>
                    <a:cubicBezTo>
                      <a:pt x="142904" y="30370"/>
                      <a:pt x="144673" y="55138"/>
                      <a:pt x="144378" y="78726"/>
                    </a:cubicBezTo>
                    <a:lnTo>
                      <a:pt x="144378" y="78726"/>
                    </a:lnTo>
                    <a:cubicBezTo>
                      <a:pt x="142019" y="202271"/>
                      <a:pt x="77446" y="290138"/>
                      <a:pt x="3142" y="292497"/>
                    </a:cubicBezTo>
                    <a:lnTo>
                      <a:pt x="3142" y="292497"/>
                    </a:lnTo>
                    <a:lnTo>
                      <a:pt x="489" y="292497"/>
                    </a:lnTo>
                    <a:lnTo>
                      <a:pt x="489" y="289843"/>
                    </a:lnTo>
                    <a:lnTo>
                      <a:pt x="489" y="289843"/>
                    </a:lnTo>
                    <a:close/>
                    <a:moveTo>
                      <a:pt x="3142" y="289548"/>
                    </a:moveTo>
                    <a:lnTo>
                      <a:pt x="5796" y="289548"/>
                    </a:lnTo>
                    <a:lnTo>
                      <a:pt x="3142" y="289548"/>
                    </a:lnTo>
                    <a:lnTo>
                      <a:pt x="3142" y="28954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爱设计-4-36">
                <a:extLst>
                  <a:ext uri="{FF2B5EF4-FFF2-40B4-BE49-F238E27FC236}">
                    <a16:creationId xmlns:a16="http://schemas.microsoft.com/office/drawing/2014/main" id="{8FC7FD39-496D-F5F5-A102-34283F383BE4}"/>
                  </a:ext>
                </a:extLst>
              </p:cNvPr>
              <p:cNvSpPr/>
              <p:nvPr/>
            </p:nvSpPr>
            <p:spPr>
              <a:xfrm>
                <a:off x="3900505" y="3034778"/>
                <a:ext cx="225859" cy="230595"/>
              </a:xfrm>
              <a:custGeom>
                <a:avLst/>
                <a:gdLst>
                  <a:gd name="connsiteX0" fmla="*/ 224975 w 225859"/>
                  <a:gd name="connsiteY0" fmla="*/ 222616 h 230595"/>
                  <a:gd name="connsiteX1" fmla="*/ 225859 w 225859"/>
                  <a:gd name="connsiteY1" fmla="*/ 225270 h 230595"/>
                  <a:gd name="connsiteX2" fmla="*/ 223206 w 225859"/>
                  <a:gd name="connsiteY2" fmla="*/ 226154 h 230595"/>
                  <a:gd name="connsiteX3" fmla="*/ 223206 w 225859"/>
                  <a:gd name="connsiteY3" fmla="*/ 226154 h 230595"/>
                  <a:gd name="connsiteX4" fmla="*/ 20640 w 225859"/>
                  <a:gd name="connsiteY4" fmla="*/ 74893 h 230595"/>
                  <a:gd name="connsiteX5" fmla="*/ 20640 w 225859"/>
                  <a:gd name="connsiteY5" fmla="*/ 74893 h 230595"/>
                  <a:gd name="connsiteX6" fmla="*/ 885 w 225859"/>
                  <a:gd name="connsiteY6" fmla="*/ 4423 h 230595"/>
                  <a:gd name="connsiteX7" fmla="*/ 0 w 225859"/>
                  <a:gd name="connsiteY7" fmla="*/ 0 h 230595"/>
                  <a:gd name="connsiteX8" fmla="*/ 4423 w 225859"/>
                  <a:gd name="connsiteY8" fmla="*/ 1474 h 230595"/>
                  <a:gd name="connsiteX9" fmla="*/ 4423 w 225859"/>
                  <a:gd name="connsiteY9" fmla="*/ 1474 h 230595"/>
                  <a:gd name="connsiteX10" fmla="*/ 212296 w 225859"/>
                  <a:gd name="connsiteY10" fmla="*/ 187528 h 230595"/>
                  <a:gd name="connsiteX11" fmla="*/ 212296 w 225859"/>
                  <a:gd name="connsiteY11" fmla="*/ 187528 h 230595"/>
                  <a:gd name="connsiteX12" fmla="*/ 224975 w 225859"/>
                  <a:gd name="connsiteY12" fmla="*/ 222616 h 230595"/>
                  <a:gd name="connsiteX13" fmla="*/ 224975 w 225859"/>
                  <a:gd name="connsiteY13" fmla="*/ 222616 h 230595"/>
                  <a:gd name="connsiteX14" fmla="*/ 222321 w 225859"/>
                  <a:gd name="connsiteY14" fmla="*/ 223500 h 230595"/>
                  <a:gd name="connsiteX15" fmla="*/ 219667 w 225859"/>
                  <a:gd name="connsiteY15" fmla="*/ 224385 h 230595"/>
                  <a:gd name="connsiteX16" fmla="*/ 222321 w 225859"/>
                  <a:gd name="connsiteY16" fmla="*/ 223500 h 230595"/>
                  <a:gd name="connsiteX17" fmla="*/ 222321 w 225859"/>
                  <a:gd name="connsiteY17" fmla="*/ 223500 h 23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5859" h="230595">
                    <a:moveTo>
                      <a:pt x="224975" y="222616"/>
                    </a:moveTo>
                    <a:lnTo>
                      <a:pt x="225859" y="225270"/>
                    </a:lnTo>
                    <a:lnTo>
                      <a:pt x="223206" y="226154"/>
                    </a:lnTo>
                    <a:lnTo>
                      <a:pt x="223206" y="226154"/>
                    </a:lnTo>
                    <a:cubicBezTo>
                      <a:pt x="153915" y="247974"/>
                      <a:pt x="64573" y="188118"/>
                      <a:pt x="20640" y="74893"/>
                    </a:cubicBezTo>
                    <a:lnTo>
                      <a:pt x="20640" y="74893"/>
                    </a:lnTo>
                    <a:cubicBezTo>
                      <a:pt x="12384" y="53369"/>
                      <a:pt x="5602" y="29780"/>
                      <a:pt x="885" y="4423"/>
                    </a:cubicBezTo>
                    <a:lnTo>
                      <a:pt x="0" y="0"/>
                    </a:lnTo>
                    <a:lnTo>
                      <a:pt x="4423" y="1474"/>
                    </a:lnTo>
                    <a:lnTo>
                      <a:pt x="4423" y="1474"/>
                    </a:lnTo>
                    <a:cubicBezTo>
                      <a:pt x="120891" y="37447"/>
                      <a:pt x="172785" y="84918"/>
                      <a:pt x="212296" y="187528"/>
                    </a:cubicBezTo>
                    <a:lnTo>
                      <a:pt x="212296" y="187528"/>
                    </a:lnTo>
                    <a:cubicBezTo>
                      <a:pt x="216719" y="198438"/>
                      <a:pt x="220847" y="210232"/>
                      <a:pt x="224975" y="222616"/>
                    </a:cubicBezTo>
                    <a:lnTo>
                      <a:pt x="224975" y="222616"/>
                    </a:lnTo>
                    <a:close/>
                    <a:moveTo>
                      <a:pt x="222321" y="223500"/>
                    </a:moveTo>
                    <a:lnTo>
                      <a:pt x="219667" y="224385"/>
                    </a:lnTo>
                    <a:lnTo>
                      <a:pt x="222321" y="223500"/>
                    </a:lnTo>
                    <a:lnTo>
                      <a:pt x="222321" y="223500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爱设计-4-37">
                <a:extLst>
                  <a:ext uri="{FF2B5EF4-FFF2-40B4-BE49-F238E27FC236}">
                    <a16:creationId xmlns:a16="http://schemas.microsoft.com/office/drawing/2014/main" id="{A4CBF800-A5C7-030A-37DA-D6F40A34ECEF}"/>
                  </a:ext>
                </a:extLst>
              </p:cNvPr>
              <p:cNvSpPr/>
              <p:nvPr/>
            </p:nvSpPr>
            <p:spPr>
              <a:xfrm>
                <a:off x="4150771" y="2926566"/>
                <a:ext cx="113521" cy="314021"/>
              </a:xfrm>
              <a:custGeom>
                <a:avLst/>
                <a:gdLst>
                  <a:gd name="connsiteX0" fmla="*/ 31911 w 113521"/>
                  <a:gd name="connsiteY0" fmla="*/ 311662 h 314021"/>
                  <a:gd name="connsiteX1" fmla="*/ 19232 w 113521"/>
                  <a:gd name="connsiteY1" fmla="*/ 276575 h 314021"/>
                  <a:gd name="connsiteX2" fmla="*/ 19232 w 113521"/>
                  <a:gd name="connsiteY2" fmla="*/ 276575 h 314021"/>
                  <a:gd name="connsiteX3" fmla="*/ 63165 w 113521"/>
                  <a:gd name="connsiteY3" fmla="*/ 3833 h 314021"/>
                  <a:gd name="connsiteX4" fmla="*/ 63165 w 113521"/>
                  <a:gd name="connsiteY4" fmla="*/ 3833 h 314021"/>
                  <a:gd name="connsiteX5" fmla="*/ 65819 w 113521"/>
                  <a:gd name="connsiteY5" fmla="*/ 0 h 314021"/>
                  <a:gd name="connsiteX6" fmla="*/ 67883 w 113521"/>
                  <a:gd name="connsiteY6" fmla="*/ 3833 h 314021"/>
                  <a:gd name="connsiteX7" fmla="*/ 97369 w 113521"/>
                  <a:gd name="connsiteY7" fmla="*/ 70765 h 314021"/>
                  <a:gd name="connsiteX8" fmla="*/ 97369 w 113521"/>
                  <a:gd name="connsiteY8" fmla="*/ 70765 h 314021"/>
                  <a:gd name="connsiteX9" fmla="*/ 35449 w 113521"/>
                  <a:gd name="connsiteY9" fmla="*/ 313137 h 314021"/>
                  <a:gd name="connsiteX10" fmla="*/ 35449 w 113521"/>
                  <a:gd name="connsiteY10" fmla="*/ 313137 h 314021"/>
                  <a:gd name="connsiteX11" fmla="*/ 32795 w 113521"/>
                  <a:gd name="connsiteY11" fmla="*/ 314021 h 314021"/>
                  <a:gd name="connsiteX12" fmla="*/ 31911 w 113521"/>
                  <a:gd name="connsiteY12" fmla="*/ 311662 h 314021"/>
                  <a:gd name="connsiteX13" fmla="*/ 31911 w 113521"/>
                  <a:gd name="connsiteY13" fmla="*/ 311662 h 314021"/>
                  <a:gd name="connsiteX14" fmla="*/ 34564 w 113521"/>
                  <a:gd name="connsiteY14" fmla="*/ 310483 h 314021"/>
                  <a:gd name="connsiteX15" fmla="*/ 37218 w 113521"/>
                  <a:gd name="connsiteY15" fmla="*/ 309598 h 314021"/>
                  <a:gd name="connsiteX16" fmla="*/ 34564 w 113521"/>
                  <a:gd name="connsiteY16" fmla="*/ 310483 h 314021"/>
                  <a:gd name="connsiteX17" fmla="*/ 34564 w 113521"/>
                  <a:gd name="connsiteY17" fmla="*/ 310483 h 31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3521" h="314021">
                    <a:moveTo>
                      <a:pt x="31911" y="311662"/>
                    </a:moveTo>
                    <a:cubicBezTo>
                      <a:pt x="27193" y="299573"/>
                      <a:pt x="23065" y="287779"/>
                      <a:pt x="19232" y="276575"/>
                    </a:cubicBezTo>
                    <a:lnTo>
                      <a:pt x="19232" y="276575"/>
                    </a:lnTo>
                    <a:cubicBezTo>
                      <a:pt x="-15266" y="172196"/>
                      <a:pt x="-4946" y="103199"/>
                      <a:pt x="63165" y="3833"/>
                    </a:cubicBezTo>
                    <a:lnTo>
                      <a:pt x="63165" y="3833"/>
                    </a:lnTo>
                    <a:lnTo>
                      <a:pt x="65819" y="0"/>
                    </a:lnTo>
                    <a:lnTo>
                      <a:pt x="67883" y="3833"/>
                    </a:lnTo>
                    <a:cubicBezTo>
                      <a:pt x="80267" y="26537"/>
                      <a:pt x="89997" y="48946"/>
                      <a:pt x="97369" y="70765"/>
                    </a:cubicBezTo>
                    <a:lnTo>
                      <a:pt x="97369" y="70765"/>
                    </a:lnTo>
                    <a:cubicBezTo>
                      <a:pt x="135110" y="186054"/>
                      <a:pt x="103561" y="287484"/>
                      <a:pt x="35449" y="313137"/>
                    </a:cubicBezTo>
                    <a:lnTo>
                      <a:pt x="35449" y="313137"/>
                    </a:lnTo>
                    <a:lnTo>
                      <a:pt x="32795" y="314021"/>
                    </a:lnTo>
                    <a:lnTo>
                      <a:pt x="31911" y="311662"/>
                    </a:lnTo>
                    <a:lnTo>
                      <a:pt x="31911" y="311662"/>
                    </a:lnTo>
                    <a:close/>
                    <a:moveTo>
                      <a:pt x="34564" y="310483"/>
                    </a:moveTo>
                    <a:lnTo>
                      <a:pt x="37218" y="309598"/>
                    </a:lnTo>
                    <a:lnTo>
                      <a:pt x="34564" y="310483"/>
                    </a:lnTo>
                    <a:lnTo>
                      <a:pt x="34564" y="310483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爱设计-4-38">
                <a:extLst>
                  <a:ext uri="{FF2B5EF4-FFF2-40B4-BE49-F238E27FC236}">
                    <a16:creationId xmlns:a16="http://schemas.microsoft.com/office/drawing/2014/main" id="{921E6EDB-8B9B-1F13-0B08-890D8509A958}"/>
                  </a:ext>
                </a:extLst>
              </p:cNvPr>
              <p:cNvSpPr/>
              <p:nvPr/>
            </p:nvSpPr>
            <p:spPr>
              <a:xfrm>
                <a:off x="3779024" y="2847544"/>
                <a:ext cx="263895" cy="183384"/>
              </a:xfrm>
              <a:custGeom>
                <a:avLst/>
                <a:gdLst>
                  <a:gd name="connsiteX0" fmla="*/ 262422 w 263895"/>
                  <a:gd name="connsiteY0" fmla="*/ 166888 h 183384"/>
                  <a:gd name="connsiteX1" fmla="*/ 263896 w 263895"/>
                  <a:gd name="connsiteY1" fmla="*/ 169247 h 183384"/>
                  <a:gd name="connsiteX2" fmla="*/ 261537 w 263895"/>
                  <a:gd name="connsiteY2" fmla="*/ 170721 h 183384"/>
                  <a:gd name="connsiteX3" fmla="*/ 261537 w 263895"/>
                  <a:gd name="connsiteY3" fmla="*/ 170721 h 183384"/>
                  <a:gd name="connsiteX4" fmla="*/ 35678 w 263895"/>
                  <a:gd name="connsiteY4" fmla="*/ 67522 h 183384"/>
                  <a:gd name="connsiteX5" fmla="*/ 35678 w 263895"/>
                  <a:gd name="connsiteY5" fmla="*/ 67522 h 183384"/>
                  <a:gd name="connsiteX6" fmla="*/ 1769 w 263895"/>
                  <a:gd name="connsiteY6" fmla="*/ 4128 h 183384"/>
                  <a:gd name="connsiteX7" fmla="*/ 0 w 263895"/>
                  <a:gd name="connsiteY7" fmla="*/ 0 h 183384"/>
                  <a:gd name="connsiteX8" fmla="*/ 4423 w 263895"/>
                  <a:gd name="connsiteY8" fmla="*/ 295 h 183384"/>
                  <a:gd name="connsiteX9" fmla="*/ 4423 w 263895"/>
                  <a:gd name="connsiteY9" fmla="*/ 295 h 183384"/>
                  <a:gd name="connsiteX10" fmla="*/ 242961 w 263895"/>
                  <a:gd name="connsiteY10" fmla="*/ 135634 h 183384"/>
                  <a:gd name="connsiteX11" fmla="*/ 242961 w 263895"/>
                  <a:gd name="connsiteY11" fmla="*/ 135634 h 183384"/>
                  <a:gd name="connsiteX12" fmla="*/ 262422 w 263895"/>
                  <a:gd name="connsiteY12" fmla="*/ 166888 h 183384"/>
                  <a:gd name="connsiteX13" fmla="*/ 262422 w 263895"/>
                  <a:gd name="connsiteY13" fmla="*/ 166888 h 183384"/>
                  <a:gd name="connsiteX14" fmla="*/ 260063 w 263895"/>
                  <a:gd name="connsiteY14" fmla="*/ 168068 h 183384"/>
                  <a:gd name="connsiteX15" fmla="*/ 257704 w 263895"/>
                  <a:gd name="connsiteY15" fmla="*/ 169247 h 183384"/>
                  <a:gd name="connsiteX16" fmla="*/ 260063 w 263895"/>
                  <a:gd name="connsiteY16" fmla="*/ 168068 h 183384"/>
                  <a:gd name="connsiteX17" fmla="*/ 260063 w 263895"/>
                  <a:gd name="connsiteY17" fmla="*/ 168068 h 18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3895" h="183384">
                    <a:moveTo>
                      <a:pt x="262422" y="166888"/>
                    </a:moveTo>
                    <a:lnTo>
                      <a:pt x="263896" y="169247"/>
                    </a:lnTo>
                    <a:lnTo>
                      <a:pt x="261537" y="170721"/>
                    </a:lnTo>
                    <a:lnTo>
                      <a:pt x="261537" y="170721"/>
                    </a:lnTo>
                    <a:cubicBezTo>
                      <a:pt x="199912" y="205809"/>
                      <a:pt x="101725" y="166888"/>
                      <a:pt x="35678" y="67522"/>
                    </a:cubicBezTo>
                    <a:lnTo>
                      <a:pt x="35678" y="67522"/>
                    </a:lnTo>
                    <a:cubicBezTo>
                      <a:pt x="22999" y="48651"/>
                      <a:pt x="11794" y="27422"/>
                      <a:pt x="1769" y="4128"/>
                    </a:cubicBezTo>
                    <a:lnTo>
                      <a:pt x="0" y="0"/>
                    </a:lnTo>
                    <a:lnTo>
                      <a:pt x="4423" y="295"/>
                    </a:lnTo>
                    <a:lnTo>
                      <a:pt x="4423" y="295"/>
                    </a:lnTo>
                    <a:cubicBezTo>
                      <a:pt x="123545" y="10910"/>
                      <a:pt x="183400" y="45703"/>
                      <a:pt x="242961" y="135634"/>
                    </a:cubicBezTo>
                    <a:lnTo>
                      <a:pt x="242961" y="135634"/>
                    </a:lnTo>
                    <a:cubicBezTo>
                      <a:pt x="249448" y="145364"/>
                      <a:pt x="255935" y="155684"/>
                      <a:pt x="262422" y="166888"/>
                    </a:cubicBezTo>
                    <a:lnTo>
                      <a:pt x="262422" y="166888"/>
                    </a:lnTo>
                    <a:close/>
                    <a:moveTo>
                      <a:pt x="260063" y="168068"/>
                    </a:moveTo>
                    <a:lnTo>
                      <a:pt x="257704" y="169247"/>
                    </a:lnTo>
                    <a:lnTo>
                      <a:pt x="260063" y="168068"/>
                    </a:lnTo>
                    <a:lnTo>
                      <a:pt x="260063" y="168068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爱设计-4-39">
                <a:extLst>
                  <a:ext uri="{FF2B5EF4-FFF2-40B4-BE49-F238E27FC236}">
                    <a16:creationId xmlns:a16="http://schemas.microsoft.com/office/drawing/2014/main" id="{FD4151A1-F1AF-1EC6-D08E-9064F3263A18}"/>
                  </a:ext>
                </a:extLst>
              </p:cNvPr>
              <p:cNvSpPr/>
              <p:nvPr/>
            </p:nvSpPr>
            <p:spPr>
              <a:xfrm>
                <a:off x="4027184" y="2678887"/>
                <a:ext cx="118262" cy="307534"/>
              </a:xfrm>
              <a:custGeom>
                <a:avLst/>
                <a:gdLst>
                  <a:gd name="connsiteX0" fmla="*/ 64977 w 118262"/>
                  <a:gd name="connsiteY0" fmla="*/ 305176 h 307534"/>
                  <a:gd name="connsiteX1" fmla="*/ 45516 w 118262"/>
                  <a:gd name="connsiteY1" fmla="*/ 274216 h 307534"/>
                  <a:gd name="connsiteX2" fmla="*/ 45516 w 118262"/>
                  <a:gd name="connsiteY2" fmla="*/ 274216 h 307534"/>
                  <a:gd name="connsiteX3" fmla="*/ 29594 w 118262"/>
                  <a:gd name="connsiteY3" fmla="*/ 4128 h 307534"/>
                  <a:gd name="connsiteX4" fmla="*/ 29594 w 118262"/>
                  <a:gd name="connsiteY4" fmla="*/ 4128 h 307534"/>
                  <a:gd name="connsiteX5" fmla="*/ 31363 w 118262"/>
                  <a:gd name="connsiteY5" fmla="*/ 0 h 307534"/>
                  <a:gd name="connsiteX6" fmla="*/ 34312 w 118262"/>
                  <a:gd name="connsiteY6" fmla="*/ 3243 h 307534"/>
                  <a:gd name="connsiteX7" fmla="*/ 76771 w 118262"/>
                  <a:gd name="connsiteY7" fmla="*/ 61330 h 307534"/>
                  <a:gd name="connsiteX8" fmla="*/ 76771 w 118262"/>
                  <a:gd name="connsiteY8" fmla="*/ 61330 h 307534"/>
                  <a:gd name="connsiteX9" fmla="*/ 69105 w 118262"/>
                  <a:gd name="connsiteY9" fmla="*/ 306060 h 307534"/>
                  <a:gd name="connsiteX10" fmla="*/ 69105 w 118262"/>
                  <a:gd name="connsiteY10" fmla="*/ 306060 h 307534"/>
                  <a:gd name="connsiteX11" fmla="*/ 66746 w 118262"/>
                  <a:gd name="connsiteY11" fmla="*/ 307534 h 307534"/>
                  <a:gd name="connsiteX12" fmla="*/ 64977 w 118262"/>
                  <a:gd name="connsiteY12" fmla="*/ 305176 h 307534"/>
                  <a:gd name="connsiteX13" fmla="*/ 64977 w 118262"/>
                  <a:gd name="connsiteY13" fmla="*/ 305176 h 307534"/>
                  <a:gd name="connsiteX14" fmla="*/ 67336 w 118262"/>
                  <a:gd name="connsiteY14" fmla="*/ 303701 h 307534"/>
                  <a:gd name="connsiteX15" fmla="*/ 69400 w 118262"/>
                  <a:gd name="connsiteY15" fmla="*/ 302227 h 307534"/>
                  <a:gd name="connsiteX16" fmla="*/ 67336 w 118262"/>
                  <a:gd name="connsiteY16" fmla="*/ 303701 h 307534"/>
                  <a:gd name="connsiteX17" fmla="*/ 67336 w 118262"/>
                  <a:gd name="connsiteY17" fmla="*/ 303701 h 307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8262" h="307534">
                    <a:moveTo>
                      <a:pt x="64977" y="305176"/>
                    </a:moveTo>
                    <a:cubicBezTo>
                      <a:pt x="57900" y="294561"/>
                      <a:pt x="51413" y="284241"/>
                      <a:pt x="45516" y="274216"/>
                    </a:cubicBezTo>
                    <a:lnTo>
                      <a:pt x="45516" y="274216"/>
                    </a:lnTo>
                    <a:cubicBezTo>
                      <a:pt x="-9622" y="181336"/>
                      <a:pt x="-14339" y="113225"/>
                      <a:pt x="29594" y="4128"/>
                    </a:cubicBezTo>
                    <a:lnTo>
                      <a:pt x="29594" y="4128"/>
                    </a:lnTo>
                    <a:lnTo>
                      <a:pt x="31363" y="0"/>
                    </a:lnTo>
                    <a:lnTo>
                      <a:pt x="34312" y="3243"/>
                    </a:lnTo>
                    <a:cubicBezTo>
                      <a:pt x="51119" y="22409"/>
                      <a:pt x="65272" y="41870"/>
                      <a:pt x="76771" y="61330"/>
                    </a:cubicBezTo>
                    <a:lnTo>
                      <a:pt x="76771" y="61330"/>
                    </a:lnTo>
                    <a:cubicBezTo>
                      <a:pt x="137511" y="163940"/>
                      <a:pt x="128666" y="267729"/>
                      <a:pt x="69105" y="306060"/>
                    </a:cubicBezTo>
                    <a:lnTo>
                      <a:pt x="69105" y="306060"/>
                    </a:lnTo>
                    <a:lnTo>
                      <a:pt x="66746" y="307534"/>
                    </a:lnTo>
                    <a:lnTo>
                      <a:pt x="64977" y="305176"/>
                    </a:lnTo>
                    <a:lnTo>
                      <a:pt x="64977" y="305176"/>
                    </a:lnTo>
                    <a:close/>
                    <a:moveTo>
                      <a:pt x="67336" y="303701"/>
                    </a:moveTo>
                    <a:lnTo>
                      <a:pt x="69400" y="302227"/>
                    </a:lnTo>
                    <a:lnTo>
                      <a:pt x="67336" y="303701"/>
                    </a:lnTo>
                    <a:lnTo>
                      <a:pt x="67336" y="30370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爱设计-4-40">
                <a:extLst>
                  <a:ext uri="{FF2B5EF4-FFF2-40B4-BE49-F238E27FC236}">
                    <a16:creationId xmlns:a16="http://schemas.microsoft.com/office/drawing/2014/main" id="{449C09C3-961F-2031-9616-9685625BC897}"/>
                  </a:ext>
                </a:extLst>
              </p:cNvPr>
              <p:cNvSpPr/>
              <p:nvPr/>
            </p:nvSpPr>
            <p:spPr>
              <a:xfrm>
                <a:off x="3628058" y="2681845"/>
                <a:ext cx="286599" cy="142298"/>
              </a:xfrm>
              <a:custGeom>
                <a:avLst/>
                <a:gdLst>
                  <a:gd name="connsiteX0" fmla="*/ 284830 w 286599"/>
                  <a:gd name="connsiteY0" fmla="*/ 114394 h 142298"/>
                  <a:gd name="connsiteX1" fmla="*/ 286599 w 286599"/>
                  <a:gd name="connsiteY1" fmla="*/ 116458 h 142298"/>
                  <a:gd name="connsiteX2" fmla="*/ 284536 w 286599"/>
                  <a:gd name="connsiteY2" fmla="*/ 118228 h 142298"/>
                  <a:gd name="connsiteX3" fmla="*/ 284536 w 286599"/>
                  <a:gd name="connsiteY3" fmla="*/ 118228 h 142298"/>
                  <a:gd name="connsiteX4" fmla="*/ 47177 w 286599"/>
                  <a:gd name="connsiteY4" fmla="*/ 61910 h 142298"/>
                  <a:gd name="connsiteX5" fmla="*/ 47177 w 286599"/>
                  <a:gd name="connsiteY5" fmla="*/ 61910 h 142298"/>
                  <a:gd name="connsiteX6" fmla="*/ 2359 w 286599"/>
                  <a:gd name="connsiteY6" fmla="*/ 7362 h 142298"/>
                  <a:gd name="connsiteX7" fmla="*/ 0 w 286599"/>
                  <a:gd name="connsiteY7" fmla="*/ 3824 h 142298"/>
                  <a:gd name="connsiteX8" fmla="*/ 4423 w 286599"/>
                  <a:gd name="connsiteY8" fmla="*/ 3234 h 142298"/>
                  <a:gd name="connsiteX9" fmla="*/ 4423 w 286599"/>
                  <a:gd name="connsiteY9" fmla="*/ 3234 h 142298"/>
                  <a:gd name="connsiteX10" fmla="*/ 260357 w 286599"/>
                  <a:gd name="connsiteY10" fmla="*/ 88152 h 142298"/>
                  <a:gd name="connsiteX11" fmla="*/ 260357 w 286599"/>
                  <a:gd name="connsiteY11" fmla="*/ 88152 h 142298"/>
                  <a:gd name="connsiteX12" fmla="*/ 284830 w 286599"/>
                  <a:gd name="connsiteY12" fmla="*/ 114394 h 142298"/>
                  <a:gd name="connsiteX13" fmla="*/ 284830 w 286599"/>
                  <a:gd name="connsiteY13" fmla="*/ 114394 h 142298"/>
                  <a:gd name="connsiteX14" fmla="*/ 283061 w 286599"/>
                  <a:gd name="connsiteY14" fmla="*/ 116164 h 142298"/>
                  <a:gd name="connsiteX15" fmla="*/ 280997 w 286599"/>
                  <a:gd name="connsiteY15" fmla="*/ 117933 h 142298"/>
                  <a:gd name="connsiteX16" fmla="*/ 283061 w 286599"/>
                  <a:gd name="connsiteY16" fmla="*/ 116164 h 142298"/>
                  <a:gd name="connsiteX17" fmla="*/ 283061 w 286599"/>
                  <a:gd name="connsiteY17" fmla="*/ 116164 h 142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6599" h="142298">
                    <a:moveTo>
                      <a:pt x="284830" y="114394"/>
                    </a:moveTo>
                    <a:lnTo>
                      <a:pt x="286599" y="116458"/>
                    </a:lnTo>
                    <a:lnTo>
                      <a:pt x="284536" y="118228"/>
                    </a:lnTo>
                    <a:lnTo>
                      <a:pt x="284536" y="118228"/>
                    </a:lnTo>
                    <a:cubicBezTo>
                      <a:pt x="232346" y="163635"/>
                      <a:pt x="130031" y="144765"/>
                      <a:pt x="47177" y="61910"/>
                    </a:cubicBezTo>
                    <a:lnTo>
                      <a:pt x="47177" y="61910"/>
                    </a:lnTo>
                    <a:cubicBezTo>
                      <a:pt x="31255" y="45988"/>
                      <a:pt x="16217" y="28002"/>
                      <a:pt x="2359" y="7362"/>
                    </a:cubicBezTo>
                    <a:lnTo>
                      <a:pt x="0" y="3824"/>
                    </a:lnTo>
                    <a:lnTo>
                      <a:pt x="4423" y="3234"/>
                    </a:lnTo>
                    <a:lnTo>
                      <a:pt x="4423" y="3234"/>
                    </a:lnTo>
                    <a:cubicBezTo>
                      <a:pt x="120891" y="-9150"/>
                      <a:pt x="185169" y="12964"/>
                      <a:pt x="260357" y="88152"/>
                    </a:cubicBezTo>
                    <a:lnTo>
                      <a:pt x="260357" y="88152"/>
                    </a:lnTo>
                    <a:cubicBezTo>
                      <a:pt x="268319" y="96113"/>
                      <a:pt x="276575" y="104959"/>
                      <a:pt x="284830" y="114394"/>
                    </a:cubicBezTo>
                    <a:lnTo>
                      <a:pt x="284830" y="114394"/>
                    </a:lnTo>
                    <a:close/>
                    <a:moveTo>
                      <a:pt x="283061" y="116164"/>
                    </a:moveTo>
                    <a:lnTo>
                      <a:pt x="280997" y="117933"/>
                    </a:lnTo>
                    <a:lnTo>
                      <a:pt x="283061" y="116164"/>
                    </a:lnTo>
                    <a:lnTo>
                      <a:pt x="283061" y="116164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爱设计-4-41">
                <a:extLst>
                  <a:ext uri="{FF2B5EF4-FFF2-40B4-BE49-F238E27FC236}">
                    <a16:creationId xmlns:a16="http://schemas.microsoft.com/office/drawing/2014/main" id="{A211BB8E-02DA-A1A2-B046-F6689DCF9A01}"/>
                  </a:ext>
                </a:extLst>
              </p:cNvPr>
              <p:cNvSpPr/>
              <p:nvPr/>
            </p:nvSpPr>
            <p:spPr>
              <a:xfrm>
                <a:off x="3854453" y="2470719"/>
                <a:ext cx="135111" cy="288663"/>
              </a:xfrm>
              <a:custGeom>
                <a:avLst/>
                <a:gdLst>
                  <a:gd name="connsiteX0" fmla="*/ 101189 w 135111"/>
                  <a:gd name="connsiteY0" fmla="*/ 286895 h 288663"/>
                  <a:gd name="connsiteX1" fmla="*/ 76421 w 135111"/>
                  <a:gd name="connsiteY1" fmla="*/ 260652 h 288663"/>
                  <a:gd name="connsiteX2" fmla="*/ 76421 w 135111"/>
                  <a:gd name="connsiteY2" fmla="*/ 260652 h 288663"/>
                  <a:gd name="connsiteX3" fmla="*/ 8015 w 135111"/>
                  <a:gd name="connsiteY3" fmla="*/ 4128 h 288663"/>
                  <a:gd name="connsiteX4" fmla="*/ 8015 w 135111"/>
                  <a:gd name="connsiteY4" fmla="*/ 4128 h 288663"/>
                  <a:gd name="connsiteX5" fmla="*/ 8899 w 135111"/>
                  <a:gd name="connsiteY5" fmla="*/ 0 h 288663"/>
                  <a:gd name="connsiteX6" fmla="*/ 12438 w 135111"/>
                  <a:gd name="connsiteY6" fmla="*/ 2654 h 288663"/>
                  <a:gd name="connsiteX7" fmla="*/ 64627 w 135111"/>
                  <a:gd name="connsiteY7" fmla="*/ 50420 h 288663"/>
                  <a:gd name="connsiteX8" fmla="*/ 64627 w 135111"/>
                  <a:gd name="connsiteY8" fmla="*/ 50420 h 288663"/>
                  <a:gd name="connsiteX9" fmla="*/ 105317 w 135111"/>
                  <a:gd name="connsiteY9" fmla="*/ 286895 h 288663"/>
                  <a:gd name="connsiteX10" fmla="*/ 105317 w 135111"/>
                  <a:gd name="connsiteY10" fmla="*/ 286895 h 288663"/>
                  <a:gd name="connsiteX11" fmla="*/ 103548 w 135111"/>
                  <a:gd name="connsiteY11" fmla="*/ 288664 h 288663"/>
                  <a:gd name="connsiteX12" fmla="*/ 101189 w 135111"/>
                  <a:gd name="connsiteY12" fmla="*/ 286895 h 288663"/>
                  <a:gd name="connsiteX13" fmla="*/ 101189 w 135111"/>
                  <a:gd name="connsiteY13" fmla="*/ 286895 h 288663"/>
                  <a:gd name="connsiteX14" fmla="*/ 103253 w 135111"/>
                  <a:gd name="connsiteY14" fmla="*/ 284831 h 288663"/>
                  <a:gd name="connsiteX15" fmla="*/ 105022 w 135111"/>
                  <a:gd name="connsiteY15" fmla="*/ 283061 h 288663"/>
                  <a:gd name="connsiteX16" fmla="*/ 103253 w 135111"/>
                  <a:gd name="connsiteY16" fmla="*/ 284831 h 288663"/>
                  <a:gd name="connsiteX17" fmla="*/ 103253 w 135111"/>
                  <a:gd name="connsiteY17" fmla="*/ 284831 h 28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111" h="288663">
                    <a:moveTo>
                      <a:pt x="101189" y="286895"/>
                    </a:moveTo>
                    <a:cubicBezTo>
                      <a:pt x="92344" y="278049"/>
                      <a:pt x="84088" y="269203"/>
                      <a:pt x="76421" y="260652"/>
                    </a:cubicBezTo>
                    <a:lnTo>
                      <a:pt x="76421" y="260652"/>
                    </a:lnTo>
                    <a:cubicBezTo>
                      <a:pt x="5361" y="181926"/>
                      <a:pt x="-12625" y="117353"/>
                      <a:pt x="8015" y="4128"/>
                    </a:cubicBezTo>
                    <a:lnTo>
                      <a:pt x="8015" y="4128"/>
                    </a:lnTo>
                    <a:lnTo>
                      <a:pt x="8899" y="0"/>
                    </a:lnTo>
                    <a:lnTo>
                      <a:pt x="12438" y="2654"/>
                    </a:lnTo>
                    <a:cubicBezTo>
                      <a:pt x="32193" y="17691"/>
                      <a:pt x="49590" y="33908"/>
                      <a:pt x="64627" y="50420"/>
                    </a:cubicBezTo>
                    <a:lnTo>
                      <a:pt x="64627" y="50420"/>
                    </a:lnTo>
                    <a:cubicBezTo>
                      <a:pt x="143059" y="137403"/>
                      <a:pt x="155148" y="238833"/>
                      <a:pt x="105317" y="286895"/>
                    </a:cubicBezTo>
                    <a:lnTo>
                      <a:pt x="105317" y="286895"/>
                    </a:lnTo>
                    <a:lnTo>
                      <a:pt x="103548" y="288664"/>
                    </a:lnTo>
                    <a:lnTo>
                      <a:pt x="101189" y="286895"/>
                    </a:lnTo>
                    <a:lnTo>
                      <a:pt x="101189" y="286895"/>
                    </a:lnTo>
                    <a:close/>
                    <a:moveTo>
                      <a:pt x="103253" y="284831"/>
                    </a:moveTo>
                    <a:lnTo>
                      <a:pt x="105022" y="283061"/>
                    </a:lnTo>
                    <a:lnTo>
                      <a:pt x="103253" y="284831"/>
                    </a:lnTo>
                    <a:lnTo>
                      <a:pt x="103253" y="284831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爱设计-4-42">
                <a:extLst>
                  <a:ext uri="{FF2B5EF4-FFF2-40B4-BE49-F238E27FC236}">
                    <a16:creationId xmlns:a16="http://schemas.microsoft.com/office/drawing/2014/main" id="{641E093C-12C6-E7E2-8016-D2738B7C0162}"/>
                  </a:ext>
                </a:extLst>
              </p:cNvPr>
              <p:cNvSpPr/>
              <p:nvPr/>
            </p:nvSpPr>
            <p:spPr>
              <a:xfrm>
                <a:off x="3450850" y="2548560"/>
                <a:ext cx="299278" cy="114333"/>
              </a:xfrm>
              <a:custGeom>
                <a:avLst/>
                <a:gdLst>
                  <a:gd name="connsiteX0" fmla="*/ 297215 w 299278"/>
                  <a:gd name="connsiteY0" fmla="*/ 68408 h 114333"/>
                  <a:gd name="connsiteX1" fmla="*/ 299279 w 299278"/>
                  <a:gd name="connsiteY1" fmla="*/ 69882 h 114333"/>
                  <a:gd name="connsiteX2" fmla="*/ 297804 w 299278"/>
                  <a:gd name="connsiteY2" fmla="*/ 71946 h 114333"/>
                  <a:gd name="connsiteX3" fmla="*/ 297804 w 299278"/>
                  <a:gd name="connsiteY3" fmla="*/ 71946 h 114333"/>
                  <a:gd name="connsiteX4" fmla="*/ 58381 w 299278"/>
                  <a:gd name="connsiteY4" fmla="*/ 69587 h 114333"/>
                  <a:gd name="connsiteX5" fmla="*/ 58381 w 299278"/>
                  <a:gd name="connsiteY5" fmla="*/ 69587 h 114333"/>
                  <a:gd name="connsiteX6" fmla="*/ 3243 w 299278"/>
                  <a:gd name="connsiteY6" fmla="*/ 27423 h 114333"/>
                  <a:gd name="connsiteX7" fmla="*/ 0 w 299278"/>
                  <a:gd name="connsiteY7" fmla="*/ 24474 h 114333"/>
                  <a:gd name="connsiteX8" fmla="*/ 4128 w 299278"/>
                  <a:gd name="connsiteY8" fmla="*/ 23000 h 114333"/>
                  <a:gd name="connsiteX9" fmla="*/ 4128 w 299278"/>
                  <a:gd name="connsiteY9" fmla="*/ 23000 h 114333"/>
                  <a:gd name="connsiteX10" fmla="*/ 267434 w 299278"/>
                  <a:gd name="connsiteY10" fmla="*/ 48652 h 114333"/>
                  <a:gd name="connsiteX11" fmla="*/ 267434 w 299278"/>
                  <a:gd name="connsiteY11" fmla="*/ 48652 h 114333"/>
                  <a:gd name="connsiteX12" fmla="*/ 297215 w 299278"/>
                  <a:gd name="connsiteY12" fmla="*/ 68408 h 114333"/>
                  <a:gd name="connsiteX13" fmla="*/ 297215 w 299278"/>
                  <a:gd name="connsiteY13" fmla="*/ 68408 h 114333"/>
                  <a:gd name="connsiteX14" fmla="*/ 295740 w 299278"/>
                  <a:gd name="connsiteY14" fmla="*/ 70472 h 114333"/>
                  <a:gd name="connsiteX15" fmla="*/ 294266 w 299278"/>
                  <a:gd name="connsiteY15" fmla="*/ 72536 h 114333"/>
                  <a:gd name="connsiteX16" fmla="*/ 295740 w 299278"/>
                  <a:gd name="connsiteY16" fmla="*/ 70472 h 114333"/>
                  <a:gd name="connsiteX17" fmla="*/ 295740 w 299278"/>
                  <a:gd name="connsiteY17" fmla="*/ 70472 h 114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99278" h="114333">
                    <a:moveTo>
                      <a:pt x="297215" y="68408"/>
                    </a:moveTo>
                    <a:lnTo>
                      <a:pt x="299279" y="69882"/>
                    </a:lnTo>
                    <a:lnTo>
                      <a:pt x="297804" y="71946"/>
                    </a:lnTo>
                    <a:lnTo>
                      <a:pt x="297804" y="71946"/>
                    </a:lnTo>
                    <a:cubicBezTo>
                      <a:pt x="257999" y="126789"/>
                      <a:pt x="156273" y="130917"/>
                      <a:pt x="58381" y="69587"/>
                    </a:cubicBezTo>
                    <a:lnTo>
                      <a:pt x="58381" y="69587"/>
                    </a:lnTo>
                    <a:cubicBezTo>
                      <a:pt x="39805" y="57793"/>
                      <a:pt x="21230" y="43935"/>
                      <a:pt x="3243" y="27423"/>
                    </a:cubicBezTo>
                    <a:lnTo>
                      <a:pt x="0" y="24474"/>
                    </a:lnTo>
                    <a:lnTo>
                      <a:pt x="4128" y="23000"/>
                    </a:lnTo>
                    <a:lnTo>
                      <a:pt x="4128" y="23000"/>
                    </a:lnTo>
                    <a:cubicBezTo>
                      <a:pt x="112635" y="-14152"/>
                      <a:pt x="178977" y="-6781"/>
                      <a:pt x="267434" y="48652"/>
                    </a:cubicBezTo>
                    <a:lnTo>
                      <a:pt x="267434" y="48652"/>
                    </a:lnTo>
                    <a:cubicBezTo>
                      <a:pt x="277164" y="54844"/>
                      <a:pt x="286894" y="61331"/>
                      <a:pt x="297215" y="68408"/>
                    </a:cubicBezTo>
                    <a:lnTo>
                      <a:pt x="297215" y="68408"/>
                    </a:lnTo>
                    <a:close/>
                    <a:moveTo>
                      <a:pt x="295740" y="70472"/>
                    </a:moveTo>
                    <a:lnTo>
                      <a:pt x="294266" y="72536"/>
                    </a:lnTo>
                    <a:lnTo>
                      <a:pt x="295740" y="70472"/>
                    </a:lnTo>
                    <a:lnTo>
                      <a:pt x="295740" y="7047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爱设计-4-43">
                <a:extLst>
                  <a:ext uri="{FF2B5EF4-FFF2-40B4-BE49-F238E27FC236}">
                    <a16:creationId xmlns:a16="http://schemas.microsoft.com/office/drawing/2014/main" id="{D8996088-F354-8204-E710-09F9C37D4329}"/>
                  </a:ext>
                </a:extLst>
              </p:cNvPr>
              <p:cNvSpPr/>
              <p:nvPr/>
            </p:nvSpPr>
            <p:spPr>
              <a:xfrm>
                <a:off x="3627173" y="2317099"/>
                <a:ext cx="170756" cy="255050"/>
              </a:xfrm>
              <a:custGeom>
                <a:avLst/>
                <a:gdLst>
                  <a:gd name="connsiteX0" fmla="*/ 153030 w 170756"/>
                  <a:gd name="connsiteY0" fmla="*/ 253871 h 255050"/>
                  <a:gd name="connsiteX1" fmla="*/ 123250 w 170756"/>
                  <a:gd name="connsiteY1" fmla="*/ 234115 h 255050"/>
                  <a:gd name="connsiteX2" fmla="*/ 123250 w 170756"/>
                  <a:gd name="connsiteY2" fmla="*/ 234115 h 255050"/>
                  <a:gd name="connsiteX3" fmla="*/ 295 w 170756"/>
                  <a:gd name="connsiteY3" fmla="*/ 4128 h 255050"/>
                  <a:gd name="connsiteX4" fmla="*/ 295 w 170756"/>
                  <a:gd name="connsiteY4" fmla="*/ 4128 h 255050"/>
                  <a:gd name="connsiteX5" fmla="*/ 0 w 170756"/>
                  <a:gd name="connsiteY5" fmla="*/ 0 h 255050"/>
                  <a:gd name="connsiteX6" fmla="*/ 3833 w 170756"/>
                  <a:gd name="connsiteY6" fmla="*/ 1769 h 255050"/>
                  <a:gd name="connsiteX7" fmla="*/ 64279 w 170756"/>
                  <a:gd name="connsiteY7" fmla="*/ 35972 h 255050"/>
                  <a:gd name="connsiteX8" fmla="*/ 64279 w 170756"/>
                  <a:gd name="connsiteY8" fmla="*/ 35972 h 255050"/>
                  <a:gd name="connsiteX9" fmla="*/ 156274 w 170756"/>
                  <a:gd name="connsiteY9" fmla="*/ 252986 h 255050"/>
                  <a:gd name="connsiteX10" fmla="*/ 156274 w 170756"/>
                  <a:gd name="connsiteY10" fmla="*/ 252986 h 255050"/>
                  <a:gd name="connsiteX11" fmla="*/ 154799 w 170756"/>
                  <a:gd name="connsiteY11" fmla="*/ 255050 h 255050"/>
                  <a:gd name="connsiteX12" fmla="*/ 153030 w 170756"/>
                  <a:gd name="connsiteY12" fmla="*/ 253871 h 255050"/>
                  <a:gd name="connsiteX13" fmla="*/ 153030 w 170756"/>
                  <a:gd name="connsiteY13" fmla="*/ 253871 h 255050"/>
                  <a:gd name="connsiteX14" fmla="*/ 154505 w 170756"/>
                  <a:gd name="connsiteY14" fmla="*/ 251512 h 255050"/>
                  <a:gd name="connsiteX15" fmla="*/ 155979 w 170756"/>
                  <a:gd name="connsiteY15" fmla="*/ 249448 h 255050"/>
                  <a:gd name="connsiteX16" fmla="*/ 154505 w 170756"/>
                  <a:gd name="connsiteY16" fmla="*/ 251512 h 255050"/>
                  <a:gd name="connsiteX17" fmla="*/ 154505 w 170756"/>
                  <a:gd name="connsiteY17" fmla="*/ 251512 h 25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0756" h="255050">
                    <a:moveTo>
                      <a:pt x="153030" y="253871"/>
                    </a:moveTo>
                    <a:cubicBezTo>
                      <a:pt x="142415" y="247089"/>
                      <a:pt x="132685" y="240602"/>
                      <a:pt x="123250" y="234115"/>
                    </a:cubicBezTo>
                    <a:lnTo>
                      <a:pt x="123250" y="234115"/>
                    </a:lnTo>
                    <a:cubicBezTo>
                      <a:pt x="37447" y="174260"/>
                      <a:pt x="5897" y="116763"/>
                      <a:pt x="295" y="4128"/>
                    </a:cubicBezTo>
                    <a:lnTo>
                      <a:pt x="295" y="4128"/>
                    </a:lnTo>
                    <a:lnTo>
                      <a:pt x="0" y="0"/>
                    </a:lnTo>
                    <a:lnTo>
                      <a:pt x="3833" y="1769"/>
                    </a:lnTo>
                    <a:cubicBezTo>
                      <a:pt x="26242" y="11794"/>
                      <a:pt x="46292" y="23588"/>
                      <a:pt x="64279" y="35972"/>
                    </a:cubicBezTo>
                    <a:lnTo>
                      <a:pt x="64279" y="35972"/>
                    </a:lnTo>
                    <a:cubicBezTo>
                      <a:pt x="158632" y="102020"/>
                      <a:pt x="193131" y="196374"/>
                      <a:pt x="156274" y="252986"/>
                    </a:cubicBezTo>
                    <a:lnTo>
                      <a:pt x="156274" y="252986"/>
                    </a:lnTo>
                    <a:lnTo>
                      <a:pt x="154799" y="255050"/>
                    </a:lnTo>
                    <a:lnTo>
                      <a:pt x="153030" y="253871"/>
                    </a:lnTo>
                    <a:lnTo>
                      <a:pt x="153030" y="253871"/>
                    </a:lnTo>
                    <a:close/>
                    <a:moveTo>
                      <a:pt x="154505" y="251512"/>
                    </a:moveTo>
                    <a:lnTo>
                      <a:pt x="155979" y="249448"/>
                    </a:lnTo>
                    <a:lnTo>
                      <a:pt x="154505" y="251512"/>
                    </a:lnTo>
                    <a:lnTo>
                      <a:pt x="154505" y="251512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爱设计-4-44">
                <a:extLst>
                  <a:ext uri="{FF2B5EF4-FFF2-40B4-BE49-F238E27FC236}">
                    <a16:creationId xmlns:a16="http://schemas.microsoft.com/office/drawing/2014/main" id="{7276AA61-F7A8-849A-3A22-7143E5532FF4}"/>
                  </a:ext>
                </a:extLst>
              </p:cNvPr>
              <p:cNvSpPr/>
              <p:nvPr/>
            </p:nvSpPr>
            <p:spPr>
              <a:xfrm>
                <a:off x="3398365" y="2394241"/>
                <a:ext cx="269206" cy="139282"/>
              </a:xfrm>
              <a:custGeom>
                <a:avLst/>
                <a:gdLst>
                  <a:gd name="connsiteX0" fmla="*/ 266844 w 269206"/>
                  <a:gd name="connsiteY0" fmla="*/ 139282 h 139282"/>
                  <a:gd name="connsiteX1" fmla="*/ 231167 w 269206"/>
                  <a:gd name="connsiteY1" fmla="*/ 138103 h 139282"/>
                  <a:gd name="connsiteX2" fmla="*/ 231167 w 269206"/>
                  <a:gd name="connsiteY2" fmla="*/ 138103 h 139282"/>
                  <a:gd name="connsiteX3" fmla="*/ 2359 w 269206"/>
                  <a:gd name="connsiteY3" fmla="*/ 7187 h 139282"/>
                  <a:gd name="connsiteX4" fmla="*/ 2359 w 269206"/>
                  <a:gd name="connsiteY4" fmla="*/ 7187 h 139282"/>
                  <a:gd name="connsiteX5" fmla="*/ 0 w 269206"/>
                  <a:gd name="connsiteY5" fmla="*/ 3649 h 139282"/>
                  <a:gd name="connsiteX6" fmla="*/ 4128 w 269206"/>
                  <a:gd name="connsiteY6" fmla="*/ 3059 h 139282"/>
                  <a:gd name="connsiteX7" fmla="*/ 74009 w 269206"/>
                  <a:gd name="connsiteY7" fmla="*/ 700 h 139282"/>
                  <a:gd name="connsiteX8" fmla="*/ 74009 w 269206"/>
                  <a:gd name="connsiteY8" fmla="*/ 700 h 139282"/>
                  <a:gd name="connsiteX9" fmla="*/ 269203 w 269206"/>
                  <a:gd name="connsiteY9" fmla="*/ 136629 h 139282"/>
                  <a:gd name="connsiteX10" fmla="*/ 269203 w 269206"/>
                  <a:gd name="connsiteY10" fmla="*/ 136629 h 139282"/>
                  <a:gd name="connsiteX11" fmla="*/ 269203 w 269206"/>
                  <a:gd name="connsiteY11" fmla="*/ 139282 h 139282"/>
                  <a:gd name="connsiteX12" fmla="*/ 266844 w 269206"/>
                  <a:gd name="connsiteY12" fmla="*/ 139282 h 139282"/>
                  <a:gd name="connsiteX13" fmla="*/ 266844 w 269206"/>
                  <a:gd name="connsiteY13" fmla="*/ 139282 h 139282"/>
                  <a:gd name="connsiteX14" fmla="*/ 266844 w 269206"/>
                  <a:gd name="connsiteY14" fmla="*/ 136629 h 139282"/>
                  <a:gd name="connsiteX15" fmla="*/ 266844 w 269206"/>
                  <a:gd name="connsiteY15" fmla="*/ 134270 h 139282"/>
                  <a:gd name="connsiteX16" fmla="*/ 266844 w 269206"/>
                  <a:gd name="connsiteY16" fmla="*/ 136629 h 139282"/>
                  <a:gd name="connsiteX17" fmla="*/ 266844 w 269206"/>
                  <a:gd name="connsiteY17" fmla="*/ 136629 h 13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9206" h="139282">
                    <a:moveTo>
                      <a:pt x="266844" y="139282"/>
                    </a:moveTo>
                    <a:cubicBezTo>
                      <a:pt x="254460" y="139282"/>
                      <a:pt x="242371" y="138693"/>
                      <a:pt x="231167" y="138103"/>
                    </a:cubicBezTo>
                    <a:lnTo>
                      <a:pt x="231167" y="138103"/>
                    </a:lnTo>
                    <a:cubicBezTo>
                      <a:pt x="126198" y="132206"/>
                      <a:pt x="68112" y="99772"/>
                      <a:pt x="2359" y="7187"/>
                    </a:cubicBezTo>
                    <a:lnTo>
                      <a:pt x="2359" y="7187"/>
                    </a:lnTo>
                    <a:lnTo>
                      <a:pt x="0" y="3649"/>
                    </a:lnTo>
                    <a:lnTo>
                      <a:pt x="4128" y="3059"/>
                    </a:lnTo>
                    <a:cubicBezTo>
                      <a:pt x="28601" y="111"/>
                      <a:pt x="51895" y="-774"/>
                      <a:pt x="74009" y="700"/>
                    </a:cubicBezTo>
                    <a:lnTo>
                      <a:pt x="74009" y="700"/>
                    </a:lnTo>
                    <a:cubicBezTo>
                      <a:pt x="189887" y="7482"/>
                      <a:pt x="269793" y="69402"/>
                      <a:pt x="269203" y="136629"/>
                    </a:cubicBezTo>
                    <a:lnTo>
                      <a:pt x="269203" y="136629"/>
                    </a:lnTo>
                    <a:lnTo>
                      <a:pt x="269203" y="139282"/>
                    </a:lnTo>
                    <a:lnTo>
                      <a:pt x="266844" y="139282"/>
                    </a:lnTo>
                    <a:lnTo>
                      <a:pt x="266844" y="139282"/>
                    </a:lnTo>
                    <a:close/>
                    <a:moveTo>
                      <a:pt x="266844" y="136629"/>
                    </a:moveTo>
                    <a:lnTo>
                      <a:pt x="266844" y="134270"/>
                    </a:lnTo>
                    <a:lnTo>
                      <a:pt x="266844" y="136629"/>
                    </a:lnTo>
                    <a:lnTo>
                      <a:pt x="266844" y="136629"/>
                    </a:lnTo>
                    <a:close/>
                  </a:path>
                </a:pathLst>
              </a:custGeom>
              <a:grpFill/>
              <a:ln w="294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6" name="爱设计-4-45">
              <a:extLst>
                <a:ext uri="{FF2B5EF4-FFF2-40B4-BE49-F238E27FC236}">
                  <a16:creationId xmlns:a16="http://schemas.microsoft.com/office/drawing/2014/main" id="{56F39E1C-0551-EFBE-6FC2-6F6495674C3B}"/>
                </a:ext>
              </a:extLst>
            </p:cNvPr>
            <p:cNvSpPr/>
            <p:nvPr/>
          </p:nvSpPr>
          <p:spPr>
            <a:xfrm>
              <a:off x="2851703" y="2087407"/>
              <a:ext cx="319623" cy="303996"/>
            </a:xfrm>
            <a:custGeom>
              <a:avLst/>
              <a:gdLst>
                <a:gd name="connsiteX0" fmla="*/ 159812 w 319623"/>
                <a:gd name="connsiteY0" fmla="*/ 0 h 303996"/>
                <a:gd name="connsiteX1" fmla="*/ 204630 w 319623"/>
                <a:gd name="connsiteY1" fmla="*/ 106148 h 303996"/>
                <a:gd name="connsiteX2" fmla="*/ 319624 w 319623"/>
                <a:gd name="connsiteY2" fmla="*/ 116173 h 303996"/>
                <a:gd name="connsiteX3" fmla="*/ 232346 w 319623"/>
                <a:gd name="connsiteY3" fmla="*/ 191656 h 303996"/>
                <a:gd name="connsiteX4" fmla="*/ 258588 w 319623"/>
                <a:gd name="connsiteY4" fmla="*/ 303996 h 303996"/>
                <a:gd name="connsiteX5" fmla="*/ 159812 w 319623"/>
                <a:gd name="connsiteY5" fmla="*/ 244435 h 303996"/>
                <a:gd name="connsiteX6" fmla="*/ 61035 w 319623"/>
                <a:gd name="connsiteY6" fmla="*/ 303996 h 303996"/>
                <a:gd name="connsiteX7" fmla="*/ 86982 w 319623"/>
                <a:gd name="connsiteY7" fmla="*/ 191656 h 303996"/>
                <a:gd name="connsiteX8" fmla="*/ 0 w 319623"/>
                <a:gd name="connsiteY8" fmla="*/ 116173 h 303996"/>
                <a:gd name="connsiteX9" fmla="*/ 114994 w 319623"/>
                <a:gd name="connsiteY9" fmla="*/ 106148 h 303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9623" h="303996">
                  <a:moveTo>
                    <a:pt x="159812" y="0"/>
                  </a:moveTo>
                  <a:lnTo>
                    <a:pt x="204630" y="106148"/>
                  </a:lnTo>
                  <a:lnTo>
                    <a:pt x="319624" y="116173"/>
                  </a:lnTo>
                  <a:lnTo>
                    <a:pt x="232346" y="191656"/>
                  </a:lnTo>
                  <a:lnTo>
                    <a:pt x="258588" y="303996"/>
                  </a:lnTo>
                  <a:lnTo>
                    <a:pt x="159812" y="244435"/>
                  </a:lnTo>
                  <a:lnTo>
                    <a:pt x="61035" y="303996"/>
                  </a:lnTo>
                  <a:lnTo>
                    <a:pt x="86982" y="191656"/>
                  </a:lnTo>
                  <a:lnTo>
                    <a:pt x="0" y="116173"/>
                  </a:lnTo>
                  <a:lnTo>
                    <a:pt x="114994" y="106148"/>
                  </a:lnTo>
                  <a:close/>
                </a:path>
              </a:pathLst>
            </a:custGeom>
            <a:grpFill/>
            <a:ln w="29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1" name="爱设计-5">
            <a:extLst>
              <a:ext uri="{FF2B5EF4-FFF2-40B4-BE49-F238E27FC236}">
                <a16:creationId xmlns:a16="http://schemas.microsoft.com/office/drawing/2014/main" id="{4C51B371-8811-0733-F7C9-DDE6BD4E3627}"/>
              </a:ext>
            </a:extLst>
          </p:cNvPr>
          <p:cNvSpPr txBox="1">
            <a:spLocks/>
          </p:cNvSpPr>
          <p:nvPr/>
        </p:nvSpPr>
        <p:spPr>
          <a:xfrm>
            <a:off x="1188773" y="4946926"/>
            <a:ext cx="2469060" cy="92657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latin typeface="+mn-ea"/>
              </a:rPr>
              <a:t>通过海报、文章、视频、音频、直播等形式创造优质内容，经由内容智能中台分发</a:t>
            </a:r>
          </a:p>
        </p:txBody>
      </p:sp>
      <p:sp>
        <p:nvSpPr>
          <p:cNvPr id="192" name="爱设计-6">
            <a:extLst>
              <a:ext uri="{FF2B5EF4-FFF2-40B4-BE49-F238E27FC236}">
                <a16:creationId xmlns:a16="http://schemas.microsoft.com/office/drawing/2014/main" id="{7DA78A1D-842B-A328-18E4-0F8C64097FEA}"/>
              </a:ext>
            </a:extLst>
          </p:cNvPr>
          <p:cNvSpPr txBox="1">
            <a:spLocks/>
          </p:cNvSpPr>
          <p:nvPr/>
        </p:nvSpPr>
        <p:spPr>
          <a:xfrm>
            <a:off x="8570875" y="4616401"/>
            <a:ext cx="2444164" cy="24267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algn="ctr" defTabSz="913765">
              <a:buSzPct val="25000"/>
              <a:defRPr/>
            </a:pPr>
            <a:r>
              <a:rPr lang="zh-CN" altLang="en-US" sz="20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93" name="爱设计-7">
            <a:extLst>
              <a:ext uri="{FF2B5EF4-FFF2-40B4-BE49-F238E27FC236}">
                <a16:creationId xmlns:a16="http://schemas.microsoft.com/office/drawing/2014/main" id="{12A44CC4-38C2-9449-A0C0-DF40A60A21C1}"/>
              </a:ext>
            </a:extLst>
          </p:cNvPr>
          <p:cNvSpPr txBox="1">
            <a:spLocks/>
          </p:cNvSpPr>
          <p:nvPr/>
        </p:nvSpPr>
        <p:spPr>
          <a:xfrm>
            <a:off x="4765866" y="5238009"/>
            <a:ext cx="2469060" cy="92657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latin typeface="+mn-ea"/>
              </a:rPr>
              <a:t>基于全社交媒体平台进行全域流量整合营销，借助数据中台</a:t>
            </a:r>
            <a:r>
              <a:rPr lang="en-US" altLang="zh-CN" sz="1400" dirty="0" err="1">
                <a:latin typeface="+mn-ea"/>
              </a:rPr>
              <a:t>KolRank</a:t>
            </a:r>
            <a:r>
              <a:rPr lang="zh-CN" altLang="en-US" sz="1400" dirty="0">
                <a:latin typeface="+mn-ea"/>
              </a:rPr>
              <a:t>提供标准化产品</a:t>
            </a:r>
          </a:p>
        </p:txBody>
      </p:sp>
      <p:sp>
        <p:nvSpPr>
          <p:cNvPr id="194" name="爱设计-8">
            <a:extLst>
              <a:ext uri="{FF2B5EF4-FFF2-40B4-BE49-F238E27FC236}">
                <a16:creationId xmlns:a16="http://schemas.microsoft.com/office/drawing/2014/main" id="{3B6B7A51-B05C-EB82-D931-EB7516720F4B}"/>
              </a:ext>
            </a:extLst>
          </p:cNvPr>
          <p:cNvSpPr txBox="1">
            <a:spLocks/>
          </p:cNvSpPr>
          <p:nvPr/>
        </p:nvSpPr>
        <p:spPr>
          <a:xfrm>
            <a:off x="8558427" y="4946926"/>
            <a:ext cx="2469060" cy="92657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latin typeface="+mn-ea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95" name="爱设计-9">
            <a:extLst>
              <a:ext uri="{FF2B5EF4-FFF2-40B4-BE49-F238E27FC236}">
                <a16:creationId xmlns:a16="http://schemas.microsoft.com/office/drawing/2014/main" id="{65414F05-FC89-1134-09A0-86AC04F4CFB1}"/>
              </a:ext>
            </a:extLst>
          </p:cNvPr>
          <p:cNvSpPr txBox="1">
            <a:spLocks/>
          </p:cNvSpPr>
          <p:nvPr/>
        </p:nvSpPr>
        <p:spPr>
          <a:xfrm>
            <a:off x="4778314" y="4919059"/>
            <a:ext cx="2444164" cy="24267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96" name="爱设计-10">
            <a:extLst>
              <a:ext uri="{FF2B5EF4-FFF2-40B4-BE49-F238E27FC236}">
                <a16:creationId xmlns:a16="http://schemas.microsoft.com/office/drawing/2014/main" id="{82F775FE-AB10-D88B-5B0D-6A81FEB5F758}"/>
              </a:ext>
            </a:extLst>
          </p:cNvPr>
          <p:cNvSpPr txBox="1">
            <a:spLocks/>
          </p:cNvSpPr>
          <p:nvPr/>
        </p:nvSpPr>
        <p:spPr>
          <a:xfrm>
            <a:off x="1201221" y="4616401"/>
            <a:ext cx="2444164" cy="24267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97" name="爱设计-11">
            <a:extLst>
              <a:ext uri="{FF2B5EF4-FFF2-40B4-BE49-F238E27FC236}">
                <a16:creationId xmlns:a16="http://schemas.microsoft.com/office/drawing/2014/main" id="{8A322156-7A35-93C4-17EC-5D48A6E3283C}"/>
              </a:ext>
            </a:extLst>
          </p:cNvPr>
          <p:cNvSpPr txBox="1"/>
          <p:nvPr/>
        </p:nvSpPr>
        <p:spPr>
          <a:xfrm>
            <a:off x="1378869" y="2691073"/>
            <a:ext cx="18733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整合内容</a:t>
            </a:r>
            <a:b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创意供应链</a:t>
            </a:r>
          </a:p>
        </p:txBody>
      </p:sp>
      <p:sp>
        <p:nvSpPr>
          <p:cNvPr id="198" name="爱设计-12">
            <a:extLst>
              <a:ext uri="{FF2B5EF4-FFF2-40B4-BE49-F238E27FC236}">
                <a16:creationId xmlns:a16="http://schemas.microsoft.com/office/drawing/2014/main" id="{3D0625F2-8C1F-444B-A560-6EC02D2B962E}"/>
              </a:ext>
            </a:extLst>
          </p:cNvPr>
          <p:cNvSpPr txBox="1"/>
          <p:nvPr/>
        </p:nvSpPr>
        <p:spPr>
          <a:xfrm>
            <a:off x="8793127" y="2691073"/>
            <a:ext cx="18733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一站式</a:t>
            </a:r>
            <a:b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内容创意</a:t>
            </a:r>
          </a:p>
        </p:txBody>
      </p:sp>
      <p:sp>
        <p:nvSpPr>
          <p:cNvPr id="199" name="爱设计-13">
            <a:extLst>
              <a:ext uri="{FF2B5EF4-FFF2-40B4-BE49-F238E27FC236}">
                <a16:creationId xmlns:a16="http://schemas.microsoft.com/office/drawing/2014/main" id="{B39CB808-5AC2-5D92-70E8-72A4C44D3E48}"/>
              </a:ext>
            </a:extLst>
          </p:cNvPr>
          <p:cNvSpPr txBox="1"/>
          <p:nvPr/>
        </p:nvSpPr>
        <p:spPr>
          <a:xfrm>
            <a:off x="5085924" y="2753466"/>
            <a:ext cx="18733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提供多端</a:t>
            </a:r>
            <a:b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应用和服务</a:t>
            </a:r>
          </a:p>
        </p:txBody>
      </p:sp>
    </p:spTree>
    <p:extLst>
      <p:ext uri="{BB962C8B-B14F-4D97-AF65-F5344CB8AC3E}">
        <p14:creationId xmlns:p14="http://schemas.microsoft.com/office/powerpoint/2010/main" val="387686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A2653E07-C2A0-3BBB-4E0C-468A19BE40A6}"/>
              </a:ext>
            </a:extLst>
          </p:cNvPr>
          <p:cNvSpPr txBox="1">
            <a:spLocks/>
          </p:cNvSpPr>
          <p:nvPr/>
        </p:nvSpPr>
        <p:spPr>
          <a:xfrm>
            <a:off x="3458202" y="1801759"/>
            <a:ext cx="2439692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8D2CD303-9F29-AF13-5762-BF864CDB4256}"/>
              </a:ext>
            </a:extLst>
          </p:cNvPr>
          <p:cNvSpPr txBox="1">
            <a:spLocks/>
          </p:cNvSpPr>
          <p:nvPr/>
        </p:nvSpPr>
        <p:spPr>
          <a:xfrm>
            <a:off x="3831798" y="2123440"/>
            <a:ext cx="1692500" cy="125180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基于全社交媒体平台进行全域流量整合营销，借助数据中台</a:t>
            </a:r>
            <a:r>
              <a:rPr lang="en-US" altLang="zh-CN" sz="1200" dirty="0" err="1">
                <a:cs typeface="+mn-ea"/>
                <a:sym typeface="+mn-lt"/>
              </a:rPr>
              <a:t>KolRank</a:t>
            </a:r>
            <a:r>
              <a:rPr lang="zh-CN" altLang="en-US" sz="1200" dirty="0">
                <a:cs typeface="+mn-ea"/>
                <a:sym typeface="+mn-lt"/>
              </a:rPr>
              <a:t>提供标准化产品及服务</a:t>
            </a:r>
          </a:p>
        </p:txBody>
      </p:sp>
      <p:sp>
        <p:nvSpPr>
          <p:cNvPr id="4" name="爱设计-3">
            <a:extLst>
              <a:ext uri="{FF2B5EF4-FFF2-40B4-BE49-F238E27FC236}">
                <a16:creationId xmlns:a16="http://schemas.microsoft.com/office/drawing/2014/main" id="{0C67DB72-3B82-BD65-CB7B-1A9F5732389F}"/>
              </a:ext>
            </a:extLst>
          </p:cNvPr>
          <p:cNvSpPr txBox="1">
            <a:spLocks/>
          </p:cNvSpPr>
          <p:nvPr/>
        </p:nvSpPr>
        <p:spPr>
          <a:xfrm>
            <a:off x="6294104" y="1801759"/>
            <a:ext cx="2439692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5" name="爱设计-4">
            <a:extLst>
              <a:ext uri="{FF2B5EF4-FFF2-40B4-BE49-F238E27FC236}">
                <a16:creationId xmlns:a16="http://schemas.microsoft.com/office/drawing/2014/main" id="{532BC386-7970-44AA-F4FB-B9A49A3835B6}"/>
              </a:ext>
            </a:extLst>
          </p:cNvPr>
          <p:cNvSpPr txBox="1">
            <a:spLocks/>
          </p:cNvSpPr>
          <p:nvPr/>
        </p:nvSpPr>
        <p:spPr>
          <a:xfrm>
            <a:off x="6669567" y="2123440"/>
            <a:ext cx="1688766" cy="125180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6" name="爱设计-5">
            <a:extLst>
              <a:ext uri="{FF2B5EF4-FFF2-40B4-BE49-F238E27FC236}">
                <a16:creationId xmlns:a16="http://schemas.microsoft.com/office/drawing/2014/main" id="{7D4FDDBD-C600-D21F-97A9-5ED067996D1B}"/>
              </a:ext>
            </a:extLst>
          </p:cNvPr>
          <p:cNvSpPr txBox="1">
            <a:spLocks/>
          </p:cNvSpPr>
          <p:nvPr/>
        </p:nvSpPr>
        <p:spPr>
          <a:xfrm>
            <a:off x="9130008" y="1801759"/>
            <a:ext cx="2439692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全员营销获客</a:t>
            </a:r>
          </a:p>
        </p:txBody>
      </p:sp>
      <p:sp>
        <p:nvSpPr>
          <p:cNvPr id="7" name="爱设计-6">
            <a:extLst>
              <a:ext uri="{FF2B5EF4-FFF2-40B4-BE49-F238E27FC236}">
                <a16:creationId xmlns:a16="http://schemas.microsoft.com/office/drawing/2014/main" id="{2D0D4937-96A9-8758-ABB5-3C54C86804BE}"/>
              </a:ext>
            </a:extLst>
          </p:cNvPr>
          <p:cNvSpPr txBox="1">
            <a:spLocks/>
          </p:cNvSpPr>
          <p:nvPr/>
        </p:nvSpPr>
        <p:spPr>
          <a:xfrm>
            <a:off x="9519452" y="2123440"/>
            <a:ext cx="1660804" cy="125180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8" name="爱设计-7">
            <a:extLst>
              <a:ext uri="{FF2B5EF4-FFF2-40B4-BE49-F238E27FC236}">
                <a16:creationId xmlns:a16="http://schemas.microsoft.com/office/drawing/2014/main" id="{A104879D-2839-1E55-4192-8F06C7B914A1}"/>
              </a:ext>
            </a:extLst>
          </p:cNvPr>
          <p:cNvSpPr txBox="1">
            <a:spLocks/>
          </p:cNvSpPr>
          <p:nvPr/>
        </p:nvSpPr>
        <p:spPr>
          <a:xfrm>
            <a:off x="622300" y="1801759"/>
            <a:ext cx="2439692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9" name="爱设计-8">
            <a:extLst>
              <a:ext uri="{FF2B5EF4-FFF2-40B4-BE49-F238E27FC236}">
                <a16:creationId xmlns:a16="http://schemas.microsoft.com/office/drawing/2014/main" id="{1C5D5986-0F84-3043-B1D9-6861F6D066AF}"/>
              </a:ext>
            </a:extLst>
          </p:cNvPr>
          <p:cNvSpPr txBox="1">
            <a:spLocks/>
          </p:cNvSpPr>
          <p:nvPr/>
        </p:nvSpPr>
        <p:spPr>
          <a:xfrm>
            <a:off x="994027" y="2123440"/>
            <a:ext cx="1696236" cy="125180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通过海报、文章、视频、音频、直播等形式创造优质内容，经由内容智能中台分发到各个渠道</a:t>
            </a:r>
          </a:p>
        </p:txBody>
      </p:sp>
      <p:cxnSp>
        <p:nvCxnSpPr>
          <p:cNvPr id="10" name="爱设计-9">
            <a:extLst>
              <a:ext uri="{FF2B5EF4-FFF2-40B4-BE49-F238E27FC236}">
                <a16:creationId xmlns:a16="http://schemas.microsoft.com/office/drawing/2014/main" id="{A38E1048-B1D4-21FC-05A7-5CA786149BC7}"/>
              </a:ext>
            </a:extLst>
          </p:cNvPr>
          <p:cNvCxnSpPr>
            <a:cxnSpLocks/>
          </p:cNvCxnSpPr>
          <p:nvPr/>
        </p:nvCxnSpPr>
        <p:spPr>
          <a:xfrm>
            <a:off x="1842146" y="1680648"/>
            <a:ext cx="850770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爱设计-10">
            <a:extLst>
              <a:ext uri="{FF2B5EF4-FFF2-40B4-BE49-F238E27FC236}">
                <a16:creationId xmlns:a16="http://schemas.microsoft.com/office/drawing/2014/main" id="{7BBBFE68-EC06-120A-16B5-854DCCD7A1BA}"/>
              </a:ext>
            </a:extLst>
          </p:cNvPr>
          <p:cNvSpPr/>
          <p:nvPr/>
        </p:nvSpPr>
        <p:spPr>
          <a:xfrm>
            <a:off x="1811309" y="1647736"/>
            <a:ext cx="61674" cy="6167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爱设计-11">
            <a:extLst>
              <a:ext uri="{FF2B5EF4-FFF2-40B4-BE49-F238E27FC236}">
                <a16:creationId xmlns:a16="http://schemas.microsoft.com/office/drawing/2014/main" id="{C69BA7E1-5AE6-4985-D1BE-293B167D54CA}"/>
              </a:ext>
            </a:extLst>
          </p:cNvPr>
          <p:cNvSpPr/>
          <p:nvPr/>
        </p:nvSpPr>
        <p:spPr>
          <a:xfrm>
            <a:off x="4645343" y="1647736"/>
            <a:ext cx="61674" cy="6167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爱设计-12">
            <a:extLst>
              <a:ext uri="{FF2B5EF4-FFF2-40B4-BE49-F238E27FC236}">
                <a16:creationId xmlns:a16="http://schemas.microsoft.com/office/drawing/2014/main" id="{5017CA21-D091-7FE8-403F-562B7E596DFB}"/>
              </a:ext>
            </a:extLst>
          </p:cNvPr>
          <p:cNvSpPr/>
          <p:nvPr/>
        </p:nvSpPr>
        <p:spPr>
          <a:xfrm>
            <a:off x="7430932" y="1647736"/>
            <a:ext cx="61674" cy="6167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爱设计-13">
            <a:extLst>
              <a:ext uri="{FF2B5EF4-FFF2-40B4-BE49-F238E27FC236}">
                <a16:creationId xmlns:a16="http://schemas.microsoft.com/office/drawing/2014/main" id="{37DAD4A5-D878-5628-5B32-85743F5BC726}"/>
              </a:ext>
            </a:extLst>
          </p:cNvPr>
          <p:cNvSpPr/>
          <p:nvPr/>
        </p:nvSpPr>
        <p:spPr>
          <a:xfrm>
            <a:off x="10319017" y="1647736"/>
            <a:ext cx="61674" cy="6167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爱设计-14">
            <a:extLst>
              <a:ext uri="{FF2B5EF4-FFF2-40B4-BE49-F238E27FC236}">
                <a16:creationId xmlns:a16="http://schemas.microsoft.com/office/drawing/2014/main" id="{947F39BB-0ADB-27F0-E99A-D077CBB12A7B}"/>
              </a:ext>
            </a:extLst>
          </p:cNvPr>
          <p:cNvSpPr txBox="1">
            <a:spLocks/>
          </p:cNvSpPr>
          <p:nvPr/>
        </p:nvSpPr>
        <p:spPr>
          <a:xfrm>
            <a:off x="3458202" y="3663022"/>
            <a:ext cx="2439692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16" name="爱设计-15">
            <a:extLst>
              <a:ext uri="{FF2B5EF4-FFF2-40B4-BE49-F238E27FC236}">
                <a16:creationId xmlns:a16="http://schemas.microsoft.com/office/drawing/2014/main" id="{73690F7C-C04F-E036-1485-4E15F67798EE}"/>
              </a:ext>
            </a:extLst>
          </p:cNvPr>
          <p:cNvSpPr txBox="1">
            <a:spLocks/>
          </p:cNvSpPr>
          <p:nvPr/>
        </p:nvSpPr>
        <p:spPr>
          <a:xfrm>
            <a:off x="3831798" y="3984703"/>
            <a:ext cx="1692500" cy="122556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7" name="爱设计-16">
            <a:extLst>
              <a:ext uri="{FF2B5EF4-FFF2-40B4-BE49-F238E27FC236}">
                <a16:creationId xmlns:a16="http://schemas.microsoft.com/office/drawing/2014/main" id="{84BD51DB-6F87-CE59-38E6-5C786F5B8BC1}"/>
              </a:ext>
            </a:extLst>
          </p:cNvPr>
          <p:cNvSpPr txBox="1">
            <a:spLocks/>
          </p:cNvSpPr>
          <p:nvPr/>
        </p:nvSpPr>
        <p:spPr>
          <a:xfrm>
            <a:off x="6294104" y="3663022"/>
            <a:ext cx="2439692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18" name="爱设计-17">
            <a:extLst>
              <a:ext uri="{FF2B5EF4-FFF2-40B4-BE49-F238E27FC236}">
                <a16:creationId xmlns:a16="http://schemas.microsoft.com/office/drawing/2014/main" id="{ADCAF7B1-17BD-92B9-D176-E9BE42F51993}"/>
              </a:ext>
            </a:extLst>
          </p:cNvPr>
          <p:cNvSpPr txBox="1">
            <a:spLocks/>
          </p:cNvSpPr>
          <p:nvPr/>
        </p:nvSpPr>
        <p:spPr>
          <a:xfrm>
            <a:off x="6669567" y="3984703"/>
            <a:ext cx="1688766" cy="122556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基于全社交媒体平台进行全域流量整合营销，借助数据中台</a:t>
            </a:r>
            <a:r>
              <a:rPr lang="en-US" altLang="zh-CN" sz="1200" dirty="0" err="1">
                <a:cs typeface="+mn-ea"/>
                <a:sym typeface="+mn-lt"/>
              </a:rPr>
              <a:t>KolRank</a:t>
            </a:r>
            <a:r>
              <a:rPr lang="zh-CN" altLang="en-US" sz="1200" dirty="0">
                <a:cs typeface="+mn-ea"/>
                <a:sym typeface="+mn-lt"/>
              </a:rPr>
              <a:t>提供标准化产品及服务</a:t>
            </a:r>
          </a:p>
        </p:txBody>
      </p:sp>
      <p:sp>
        <p:nvSpPr>
          <p:cNvPr id="19" name="爱设计-18">
            <a:extLst>
              <a:ext uri="{FF2B5EF4-FFF2-40B4-BE49-F238E27FC236}">
                <a16:creationId xmlns:a16="http://schemas.microsoft.com/office/drawing/2014/main" id="{CBD0B648-F0AC-3731-F26C-579B82B3CE4F}"/>
              </a:ext>
            </a:extLst>
          </p:cNvPr>
          <p:cNvSpPr txBox="1">
            <a:spLocks/>
          </p:cNvSpPr>
          <p:nvPr/>
        </p:nvSpPr>
        <p:spPr>
          <a:xfrm>
            <a:off x="9130008" y="3663022"/>
            <a:ext cx="2439692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20" name="爱设计-19">
            <a:extLst>
              <a:ext uri="{FF2B5EF4-FFF2-40B4-BE49-F238E27FC236}">
                <a16:creationId xmlns:a16="http://schemas.microsoft.com/office/drawing/2014/main" id="{4ED0B67F-0FC0-8525-C9FD-4CAD859B9F7F}"/>
              </a:ext>
            </a:extLst>
          </p:cNvPr>
          <p:cNvSpPr txBox="1">
            <a:spLocks/>
          </p:cNvSpPr>
          <p:nvPr/>
        </p:nvSpPr>
        <p:spPr>
          <a:xfrm>
            <a:off x="9519452" y="3984703"/>
            <a:ext cx="1660804" cy="122556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21" name="爱设计-20">
            <a:extLst>
              <a:ext uri="{FF2B5EF4-FFF2-40B4-BE49-F238E27FC236}">
                <a16:creationId xmlns:a16="http://schemas.microsoft.com/office/drawing/2014/main" id="{8FB88649-B9D2-1B0A-A1B7-34282D117B6E}"/>
              </a:ext>
            </a:extLst>
          </p:cNvPr>
          <p:cNvSpPr txBox="1">
            <a:spLocks/>
          </p:cNvSpPr>
          <p:nvPr/>
        </p:nvSpPr>
        <p:spPr>
          <a:xfrm>
            <a:off x="622300" y="3663022"/>
            <a:ext cx="2439692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全员营销获客</a:t>
            </a:r>
          </a:p>
        </p:txBody>
      </p:sp>
      <p:sp>
        <p:nvSpPr>
          <p:cNvPr id="22" name="爱设计-21">
            <a:extLst>
              <a:ext uri="{FF2B5EF4-FFF2-40B4-BE49-F238E27FC236}">
                <a16:creationId xmlns:a16="http://schemas.microsoft.com/office/drawing/2014/main" id="{18617B7E-4A88-728D-27D9-A648B9DCC099}"/>
              </a:ext>
            </a:extLst>
          </p:cNvPr>
          <p:cNvSpPr txBox="1">
            <a:spLocks/>
          </p:cNvSpPr>
          <p:nvPr/>
        </p:nvSpPr>
        <p:spPr>
          <a:xfrm>
            <a:off x="994027" y="3984703"/>
            <a:ext cx="1696236" cy="122556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在不同流量平台开设个人账户，传递品牌声量，对平台用户种草、拉新以建立企业私域流量池</a:t>
            </a:r>
          </a:p>
        </p:txBody>
      </p:sp>
      <p:cxnSp>
        <p:nvCxnSpPr>
          <p:cNvPr id="23" name="爱设计-22">
            <a:extLst>
              <a:ext uri="{FF2B5EF4-FFF2-40B4-BE49-F238E27FC236}">
                <a16:creationId xmlns:a16="http://schemas.microsoft.com/office/drawing/2014/main" id="{151EF0FD-5666-D9FA-E1B1-F8FB0FE2EAD3}"/>
              </a:ext>
            </a:extLst>
          </p:cNvPr>
          <p:cNvCxnSpPr>
            <a:cxnSpLocks/>
          </p:cNvCxnSpPr>
          <p:nvPr/>
        </p:nvCxnSpPr>
        <p:spPr>
          <a:xfrm>
            <a:off x="1842146" y="3541911"/>
            <a:ext cx="850770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爱设计-23">
            <a:extLst>
              <a:ext uri="{FF2B5EF4-FFF2-40B4-BE49-F238E27FC236}">
                <a16:creationId xmlns:a16="http://schemas.microsoft.com/office/drawing/2014/main" id="{2702A33D-3B1E-3E6A-D897-F7DA47A8BF98}"/>
              </a:ext>
            </a:extLst>
          </p:cNvPr>
          <p:cNvSpPr/>
          <p:nvPr/>
        </p:nvSpPr>
        <p:spPr>
          <a:xfrm>
            <a:off x="1811309" y="3508999"/>
            <a:ext cx="61674" cy="6167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爱设计-24">
            <a:extLst>
              <a:ext uri="{FF2B5EF4-FFF2-40B4-BE49-F238E27FC236}">
                <a16:creationId xmlns:a16="http://schemas.microsoft.com/office/drawing/2014/main" id="{EB489F83-53DA-3123-762B-42F9D85F91F9}"/>
              </a:ext>
            </a:extLst>
          </p:cNvPr>
          <p:cNvSpPr/>
          <p:nvPr/>
        </p:nvSpPr>
        <p:spPr>
          <a:xfrm>
            <a:off x="4645343" y="3508999"/>
            <a:ext cx="61674" cy="6167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爱设计-25">
            <a:extLst>
              <a:ext uri="{FF2B5EF4-FFF2-40B4-BE49-F238E27FC236}">
                <a16:creationId xmlns:a16="http://schemas.microsoft.com/office/drawing/2014/main" id="{3C4C3349-26FE-2459-BD43-BE3E12484FA7}"/>
              </a:ext>
            </a:extLst>
          </p:cNvPr>
          <p:cNvSpPr/>
          <p:nvPr/>
        </p:nvSpPr>
        <p:spPr>
          <a:xfrm>
            <a:off x="7430932" y="3508999"/>
            <a:ext cx="61674" cy="6167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爱设计-26">
            <a:extLst>
              <a:ext uri="{FF2B5EF4-FFF2-40B4-BE49-F238E27FC236}">
                <a16:creationId xmlns:a16="http://schemas.microsoft.com/office/drawing/2014/main" id="{5B8FC1EF-D8F5-1910-388D-38B5AA8E0C41}"/>
              </a:ext>
            </a:extLst>
          </p:cNvPr>
          <p:cNvSpPr/>
          <p:nvPr/>
        </p:nvSpPr>
        <p:spPr>
          <a:xfrm>
            <a:off x="10319017" y="3508999"/>
            <a:ext cx="61674" cy="6167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爱设计-27">
            <a:extLst>
              <a:ext uri="{FF2B5EF4-FFF2-40B4-BE49-F238E27FC236}">
                <a16:creationId xmlns:a16="http://schemas.microsoft.com/office/drawing/2014/main" id="{F7581234-8C96-CB42-6046-496EA8067DF2}"/>
              </a:ext>
            </a:extLst>
          </p:cNvPr>
          <p:cNvSpPr txBox="1"/>
          <p:nvPr/>
        </p:nvSpPr>
        <p:spPr>
          <a:xfrm>
            <a:off x="1010507" y="5431935"/>
            <a:ext cx="10186227" cy="35375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 sz="1200" dirty="0">
              <a:solidFill>
                <a:schemeClr val="accent1"/>
              </a:solidFill>
            </a:endParaRPr>
          </a:p>
        </p:txBody>
      </p:sp>
      <p:sp>
        <p:nvSpPr>
          <p:cNvPr id="29" name="爱设计-28">
            <a:extLst>
              <a:ext uri="{FF2B5EF4-FFF2-40B4-BE49-F238E27FC236}">
                <a16:creationId xmlns:a16="http://schemas.microsoft.com/office/drawing/2014/main" id="{4214658F-509F-81B1-1ADC-C9E2EA283682}"/>
              </a:ext>
            </a:extLst>
          </p:cNvPr>
          <p:cNvSpPr txBox="1"/>
          <p:nvPr/>
        </p:nvSpPr>
        <p:spPr>
          <a:xfrm>
            <a:off x="1124216" y="5481255"/>
            <a:ext cx="2095028" cy="25511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爱设计演示</a:t>
            </a:r>
          </a:p>
        </p:txBody>
      </p:sp>
      <p:sp>
        <p:nvSpPr>
          <p:cNvPr id="30" name="爱设计-29">
            <a:extLst>
              <a:ext uri="{FF2B5EF4-FFF2-40B4-BE49-F238E27FC236}">
                <a16:creationId xmlns:a16="http://schemas.microsoft.com/office/drawing/2014/main" id="{F433793E-E764-ED43-6D5C-7765D28EBC6E}"/>
              </a:ext>
            </a:extLst>
          </p:cNvPr>
          <p:cNvSpPr>
            <a:spLocks/>
          </p:cNvSpPr>
          <p:nvPr/>
        </p:nvSpPr>
        <p:spPr>
          <a:xfrm>
            <a:off x="3384901" y="5493397"/>
            <a:ext cx="757259" cy="2308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72000" indent="-72000" fontAlgn="ctr">
              <a:buClr>
                <a:srgbClr val="595957"/>
              </a:buClr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595957"/>
                </a:solidFill>
                <a:latin typeface="Arial"/>
                <a:ea typeface="OPPOSans L" panose="00020600040101010101" pitchFamily="18" charset="-122"/>
                <a:cs typeface="+mn-ea"/>
              </a:rPr>
              <a:t>Title Here</a:t>
            </a:r>
            <a:endParaRPr lang="zh-CN" altLang="en-US" sz="900" dirty="0">
              <a:solidFill>
                <a:srgbClr val="595957"/>
              </a:solidFill>
              <a:latin typeface="Arial"/>
              <a:ea typeface="OPPOSans L" panose="00020600040101010101" pitchFamily="18" charset="-122"/>
              <a:cs typeface="+mn-ea"/>
            </a:endParaRPr>
          </a:p>
        </p:txBody>
      </p:sp>
      <p:sp>
        <p:nvSpPr>
          <p:cNvPr id="31" name="爱设计-30">
            <a:extLst>
              <a:ext uri="{FF2B5EF4-FFF2-40B4-BE49-F238E27FC236}">
                <a16:creationId xmlns:a16="http://schemas.microsoft.com/office/drawing/2014/main" id="{CA51B535-375B-CAB8-D6A2-0E88E1903242}"/>
              </a:ext>
            </a:extLst>
          </p:cNvPr>
          <p:cNvSpPr>
            <a:spLocks/>
          </p:cNvSpPr>
          <p:nvPr/>
        </p:nvSpPr>
        <p:spPr>
          <a:xfrm>
            <a:off x="4875476" y="5493397"/>
            <a:ext cx="757259" cy="2308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72000" indent="-72000" fontAlgn="ctr">
              <a:buClr>
                <a:srgbClr val="595957"/>
              </a:buClr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595957"/>
                </a:solidFill>
                <a:latin typeface="Arial"/>
                <a:ea typeface="OPPOSans L" panose="00020600040101010101" pitchFamily="18" charset="-122"/>
                <a:cs typeface="+mn-ea"/>
              </a:rPr>
              <a:t>Title Here</a:t>
            </a:r>
            <a:endParaRPr lang="zh-CN" altLang="en-US" sz="900" dirty="0">
              <a:solidFill>
                <a:srgbClr val="595957"/>
              </a:solidFill>
              <a:latin typeface="Arial"/>
              <a:ea typeface="OPPOSans L" panose="00020600040101010101" pitchFamily="18" charset="-122"/>
              <a:cs typeface="+mn-ea"/>
            </a:endParaRPr>
          </a:p>
        </p:txBody>
      </p:sp>
      <p:sp>
        <p:nvSpPr>
          <p:cNvPr id="32" name="爱设计-31">
            <a:extLst>
              <a:ext uri="{FF2B5EF4-FFF2-40B4-BE49-F238E27FC236}">
                <a16:creationId xmlns:a16="http://schemas.microsoft.com/office/drawing/2014/main" id="{1C05B851-100F-66F3-96A3-33149045AF3E}"/>
              </a:ext>
            </a:extLst>
          </p:cNvPr>
          <p:cNvSpPr>
            <a:spLocks/>
          </p:cNvSpPr>
          <p:nvPr/>
        </p:nvSpPr>
        <p:spPr>
          <a:xfrm>
            <a:off x="6366051" y="5493397"/>
            <a:ext cx="757259" cy="2308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72000" indent="-72000" fontAlgn="ctr">
              <a:buClr>
                <a:srgbClr val="595957"/>
              </a:buClr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595957"/>
                </a:solidFill>
                <a:latin typeface="Arial"/>
                <a:ea typeface="OPPOSans L" panose="00020600040101010101" pitchFamily="18" charset="-122"/>
                <a:cs typeface="+mn-ea"/>
              </a:rPr>
              <a:t>Title Here</a:t>
            </a:r>
            <a:endParaRPr lang="zh-CN" altLang="en-US" sz="900" dirty="0">
              <a:solidFill>
                <a:srgbClr val="595957"/>
              </a:solidFill>
              <a:latin typeface="Arial"/>
              <a:ea typeface="OPPOSans L" panose="00020600040101010101" pitchFamily="18" charset="-122"/>
              <a:cs typeface="+mn-ea"/>
            </a:endParaRPr>
          </a:p>
        </p:txBody>
      </p:sp>
      <p:sp>
        <p:nvSpPr>
          <p:cNvPr id="33" name="爱设计-32">
            <a:extLst>
              <a:ext uri="{FF2B5EF4-FFF2-40B4-BE49-F238E27FC236}">
                <a16:creationId xmlns:a16="http://schemas.microsoft.com/office/drawing/2014/main" id="{A7466CD0-5D1D-0E69-F913-56DA77574E5D}"/>
              </a:ext>
            </a:extLst>
          </p:cNvPr>
          <p:cNvSpPr>
            <a:spLocks/>
          </p:cNvSpPr>
          <p:nvPr/>
        </p:nvSpPr>
        <p:spPr>
          <a:xfrm>
            <a:off x="7856627" y="5493397"/>
            <a:ext cx="757259" cy="2308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72000" indent="-72000" fontAlgn="ctr">
              <a:buClr>
                <a:srgbClr val="595957"/>
              </a:buClr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595957"/>
                </a:solidFill>
                <a:latin typeface="Arial"/>
                <a:ea typeface="OPPOSans L" panose="00020600040101010101" pitchFamily="18" charset="-122"/>
                <a:cs typeface="+mn-ea"/>
              </a:rPr>
              <a:t>Title Here</a:t>
            </a:r>
            <a:endParaRPr lang="zh-CN" altLang="en-US" sz="900" dirty="0">
              <a:solidFill>
                <a:srgbClr val="595957"/>
              </a:solidFill>
              <a:latin typeface="Arial"/>
              <a:ea typeface="OPPOSans L" panose="00020600040101010101" pitchFamily="18" charset="-122"/>
              <a:cs typeface="+mn-ea"/>
            </a:endParaRPr>
          </a:p>
        </p:txBody>
      </p:sp>
      <p:sp>
        <p:nvSpPr>
          <p:cNvPr id="34" name="爱设计-33">
            <a:extLst>
              <a:ext uri="{FF2B5EF4-FFF2-40B4-BE49-F238E27FC236}">
                <a16:creationId xmlns:a16="http://schemas.microsoft.com/office/drawing/2014/main" id="{B70A6ECD-2C7D-0213-0AC1-77CF091AC59B}"/>
              </a:ext>
            </a:extLst>
          </p:cNvPr>
          <p:cNvSpPr>
            <a:spLocks/>
          </p:cNvSpPr>
          <p:nvPr/>
        </p:nvSpPr>
        <p:spPr>
          <a:xfrm>
            <a:off x="9347202" y="5493397"/>
            <a:ext cx="757259" cy="2308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72000" indent="-72000" fontAlgn="ctr">
              <a:buClr>
                <a:srgbClr val="595957"/>
              </a:buClr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595957"/>
                </a:solidFill>
                <a:latin typeface="Arial"/>
                <a:ea typeface="OPPOSans L" panose="00020600040101010101" pitchFamily="18" charset="-122"/>
                <a:cs typeface="+mn-ea"/>
              </a:rPr>
              <a:t>Title Here</a:t>
            </a:r>
            <a:endParaRPr lang="zh-CN" altLang="en-US" sz="900" dirty="0">
              <a:solidFill>
                <a:srgbClr val="595957"/>
              </a:solidFill>
              <a:latin typeface="Arial"/>
              <a:ea typeface="OPPOSans L" panose="00020600040101010101" pitchFamily="18" charset="-122"/>
              <a:cs typeface="+mn-ea"/>
            </a:endParaRPr>
          </a:p>
        </p:txBody>
      </p:sp>
      <p:grpSp>
        <p:nvGrpSpPr>
          <p:cNvPr id="35" name="爱设计-34">
            <a:extLst>
              <a:ext uri="{FF2B5EF4-FFF2-40B4-BE49-F238E27FC236}">
                <a16:creationId xmlns:a16="http://schemas.microsoft.com/office/drawing/2014/main" id="{2F960632-327C-636E-7015-16F7A862A35F}"/>
              </a:ext>
            </a:extLst>
          </p:cNvPr>
          <p:cNvGrpSpPr/>
          <p:nvPr/>
        </p:nvGrpSpPr>
        <p:grpSpPr>
          <a:xfrm>
            <a:off x="1010507" y="5978603"/>
            <a:ext cx="10186227" cy="353758"/>
            <a:chOff x="1010507" y="5984477"/>
            <a:chExt cx="10186227" cy="353758"/>
          </a:xfrm>
        </p:grpSpPr>
        <p:sp>
          <p:nvSpPr>
            <p:cNvPr id="36" name="爱设计-34-1">
              <a:extLst>
                <a:ext uri="{FF2B5EF4-FFF2-40B4-BE49-F238E27FC236}">
                  <a16:creationId xmlns:a16="http://schemas.microsoft.com/office/drawing/2014/main" id="{B65F444B-E4D1-DB26-FA84-273C087CE493}"/>
                </a:ext>
              </a:extLst>
            </p:cNvPr>
            <p:cNvSpPr txBox="1"/>
            <p:nvPr/>
          </p:nvSpPr>
          <p:spPr>
            <a:xfrm>
              <a:off x="1010507" y="5984477"/>
              <a:ext cx="10186227" cy="35375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  <a:alpha val="34000"/>
              </a:schemeClr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37" name="爱设计-34-2">
              <a:extLst>
                <a:ext uri="{FF2B5EF4-FFF2-40B4-BE49-F238E27FC236}">
                  <a16:creationId xmlns:a16="http://schemas.microsoft.com/office/drawing/2014/main" id="{FE63F414-4582-5224-697C-EB6F4BA484D8}"/>
                </a:ext>
              </a:extLst>
            </p:cNvPr>
            <p:cNvSpPr txBox="1"/>
            <p:nvPr/>
          </p:nvSpPr>
          <p:spPr>
            <a:xfrm>
              <a:off x="1124216" y="6033797"/>
              <a:ext cx="2095028" cy="25511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爱设计演示</a:t>
              </a:r>
            </a:p>
          </p:txBody>
        </p:sp>
        <p:sp>
          <p:nvSpPr>
            <p:cNvPr id="38" name="爱设计-34-3">
              <a:extLst>
                <a:ext uri="{FF2B5EF4-FFF2-40B4-BE49-F238E27FC236}">
                  <a16:creationId xmlns:a16="http://schemas.microsoft.com/office/drawing/2014/main" id="{807105AC-AB16-4F51-1424-8DE08707C4C4}"/>
                </a:ext>
              </a:extLst>
            </p:cNvPr>
            <p:cNvSpPr>
              <a:spLocks/>
            </p:cNvSpPr>
            <p:nvPr/>
          </p:nvSpPr>
          <p:spPr>
            <a:xfrm>
              <a:off x="3384901" y="6045940"/>
              <a:ext cx="757259" cy="2308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72000" indent="-72000" fontAlgn="ctr">
                <a:buClr>
                  <a:srgbClr val="595957"/>
                </a:buClr>
                <a:buFont typeface="Arial" panose="020B0604020202020204" pitchFamily="34" charset="0"/>
                <a:buChar char="•"/>
              </a:pPr>
              <a:r>
                <a:rPr lang="en-US" altLang="zh-CN" sz="900" dirty="0">
                  <a:solidFill>
                    <a:srgbClr val="595957"/>
                  </a:solidFill>
                  <a:latin typeface="Arial"/>
                  <a:ea typeface="OPPOSans L" panose="00020600040101010101" pitchFamily="18" charset="-122"/>
                  <a:cs typeface="+mn-ea"/>
                </a:rPr>
                <a:t>Title Here</a:t>
              </a:r>
              <a:endParaRPr lang="zh-CN" altLang="en-US" sz="900" dirty="0">
                <a:solidFill>
                  <a:srgbClr val="595957"/>
                </a:solidFill>
                <a:latin typeface="Arial"/>
                <a:ea typeface="OPPOSans L" panose="00020600040101010101" pitchFamily="18" charset="-122"/>
                <a:cs typeface="+mn-ea"/>
              </a:endParaRPr>
            </a:p>
          </p:txBody>
        </p:sp>
        <p:sp>
          <p:nvSpPr>
            <p:cNvPr id="39" name="爱设计-34-4">
              <a:extLst>
                <a:ext uri="{FF2B5EF4-FFF2-40B4-BE49-F238E27FC236}">
                  <a16:creationId xmlns:a16="http://schemas.microsoft.com/office/drawing/2014/main" id="{ED0B7127-90C7-364A-21AA-4DEA3742D7D1}"/>
                </a:ext>
              </a:extLst>
            </p:cNvPr>
            <p:cNvSpPr>
              <a:spLocks/>
            </p:cNvSpPr>
            <p:nvPr/>
          </p:nvSpPr>
          <p:spPr>
            <a:xfrm>
              <a:off x="4875476" y="6045940"/>
              <a:ext cx="757259" cy="2308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72000" indent="-72000" fontAlgn="ctr">
                <a:buClr>
                  <a:srgbClr val="595957"/>
                </a:buClr>
                <a:buFont typeface="Arial" panose="020B0604020202020204" pitchFamily="34" charset="0"/>
                <a:buChar char="•"/>
              </a:pPr>
              <a:r>
                <a:rPr lang="en-US" altLang="zh-CN" sz="900" dirty="0">
                  <a:solidFill>
                    <a:srgbClr val="595957"/>
                  </a:solidFill>
                  <a:latin typeface="Arial"/>
                  <a:ea typeface="OPPOSans L" panose="00020600040101010101" pitchFamily="18" charset="-122"/>
                  <a:cs typeface="+mn-ea"/>
                </a:rPr>
                <a:t>Title Here</a:t>
              </a:r>
              <a:endParaRPr lang="zh-CN" altLang="en-US" sz="900" dirty="0">
                <a:solidFill>
                  <a:srgbClr val="595957"/>
                </a:solidFill>
                <a:latin typeface="Arial"/>
                <a:ea typeface="OPPOSans L" panose="00020600040101010101" pitchFamily="18" charset="-122"/>
                <a:cs typeface="+mn-ea"/>
              </a:endParaRPr>
            </a:p>
          </p:txBody>
        </p:sp>
        <p:sp>
          <p:nvSpPr>
            <p:cNvPr id="40" name="爱设计-34-5">
              <a:extLst>
                <a:ext uri="{FF2B5EF4-FFF2-40B4-BE49-F238E27FC236}">
                  <a16:creationId xmlns:a16="http://schemas.microsoft.com/office/drawing/2014/main" id="{F42AA51E-0AF5-6FDB-AA2F-D5A167072486}"/>
                </a:ext>
              </a:extLst>
            </p:cNvPr>
            <p:cNvSpPr>
              <a:spLocks/>
            </p:cNvSpPr>
            <p:nvPr/>
          </p:nvSpPr>
          <p:spPr>
            <a:xfrm>
              <a:off x="6366051" y="6045940"/>
              <a:ext cx="757259" cy="2308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72000" indent="-72000" fontAlgn="ctr">
                <a:buClr>
                  <a:srgbClr val="595957"/>
                </a:buClr>
                <a:buFont typeface="Arial" panose="020B0604020202020204" pitchFamily="34" charset="0"/>
                <a:buChar char="•"/>
              </a:pPr>
              <a:r>
                <a:rPr lang="en-US" altLang="zh-CN" sz="900" dirty="0">
                  <a:solidFill>
                    <a:srgbClr val="595957"/>
                  </a:solidFill>
                  <a:latin typeface="Arial"/>
                  <a:ea typeface="OPPOSans L" panose="00020600040101010101" pitchFamily="18" charset="-122"/>
                  <a:cs typeface="+mn-ea"/>
                </a:rPr>
                <a:t>Title Here</a:t>
              </a:r>
              <a:endParaRPr lang="zh-CN" altLang="en-US" sz="900" dirty="0">
                <a:solidFill>
                  <a:srgbClr val="595957"/>
                </a:solidFill>
                <a:latin typeface="Arial"/>
                <a:ea typeface="OPPOSans L" panose="00020600040101010101" pitchFamily="18" charset="-122"/>
                <a:cs typeface="+mn-ea"/>
              </a:endParaRPr>
            </a:p>
          </p:txBody>
        </p:sp>
        <p:sp>
          <p:nvSpPr>
            <p:cNvPr id="41" name="爱设计-34-6">
              <a:extLst>
                <a:ext uri="{FF2B5EF4-FFF2-40B4-BE49-F238E27FC236}">
                  <a16:creationId xmlns:a16="http://schemas.microsoft.com/office/drawing/2014/main" id="{1DDD614D-077D-6135-B38B-2B5FB0FA3F3D}"/>
                </a:ext>
              </a:extLst>
            </p:cNvPr>
            <p:cNvSpPr>
              <a:spLocks/>
            </p:cNvSpPr>
            <p:nvPr/>
          </p:nvSpPr>
          <p:spPr>
            <a:xfrm>
              <a:off x="7856627" y="6045940"/>
              <a:ext cx="757259" cy="2308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72000" indent="-72000" fontAlgn="ctr">
                <a:buClr>
                  <a:srgbClr val="595957"/>
                </a:buClr>
                <a:buFont typeface="Arial" panose="020B0604020202020204" pitchFamily="34" charset="0"/>
                <a:buChar char="•"/>
              </a:pPr>
              <a:r>
                <a:rPr lang="en-US" altLang="zh-CN" sz="900" dirty="0">
                  <a:solidFill>
                    <a:srgbClr val="595957"/>
                  </a:solidFill>
                  <a:latin typeface="Arial"/>
                  <a:ea typeface="OPPOSans L" panose="00020600040101010101" pitchFamily="18" charset="-122"/>
                  <a:cs typeface="+mn-ea"/>
                </a:rPr>
                <a:t>Title Here</a:t>
              </a:r>
              <a:endParaRPr lang="zh-CN" altLang="en-US" sz="900" dirty="0">
                <a:solidFill>
                  <a:srgbClr val="595957"/>
                </a:solidFill>
                <a:latin typeface="Arial"/>
                <a:ea typeface="OPPOSans L" panose="00020600040101010101" pitchFamily="18" charset="-122"/>
                <a:cs typeface="+mn-ea"/>
              </a:endParaRPr>
            </a:p>
          </p:txBody>
        </p:sp>
        <p:sp>
          <p:nvSpPr>
            <p:cNvPr id="42" name="爱设计-34-7">
              <a:extLst>
                <a:ext uri="{FF2B5EF4-FFF2-40B4-BE49-F238E27FC236}">
                  <a16:creationId xmlns:a16="http://schemas.microsoft.com/office/drawing/2014/main" id="{4E785E56-A53C-9452-F8E6-1D80768997F9}"/>
                </a:ext>
              </a:extLst>
            </p:cNvPr>
            <p:cNvSpPr>
              <a:spLocks/>
            </p:cNvSpPr>
            <p:nvPr/>
          </p:nvSpPr>
          <p:spPr>
            <a:xfrm>
              <a:off x="9347202" y="6045940"/>
              <a:ext cx="757259" cy="2308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72000" indent="-72000" fontAlgn="ctr">
                <a:buClr>
                  <a:srgbClr val="595957"/>
                </a:buClr>
                <a:buFont typeface="Arial" panose="020B0604020202020204" pitchFamily="34" charset="0"/>
                <a:buChar char="•"/>
              </a:pPr>
              <a:r>
                <a:rPr lang="en-US" altLang="zh-CN" sz="900" dirty="0">
                  <a:solidFill>
                    <a:srgbClr val="595957"/>
                  </a:solidFill>
                  <a:latin typeface="Arial"/>
                  <a:ea typeface="OPPOSans L" panose="00020600040101010101" pitchFamily="18" charset="-122"/>
                  <a:cs typeface="+mn-ea"/>
                </a:rPr>
                <a:t>Title Here</a:t>
              </a:r>
              <a:endParaRPr lang="zh-CN" altLang="en-US" sz="900" dirty="0">
                <a:solidFill>
                  <a:srgbClr val="595957"/>
                </a:solidFill>
                <a:latin typeface="Arial"/>
                <a:ea typeface="OPPOSans L" panose="00020600040101010101" pitchFamily="18" charset="-122"/>
                <a:cs typeface="+mn-ea"/>
              </a:endParaRPr>
            </a:p>
          </p:txBody>
        </p:sp>
      </p:grpSp>
      <p:grpSp>
        <p:nvGrpSpPr>
          <p:cNvPr id="46" name="爱设计-35">
            <a:extLst>
              <a:ext uri="{FF2B5EF4-FFF2-40B4-BE49-F238E27FC236}">
                <a16:creationId xmlns:a16="http://schemas.microsoft.com/office/drawing/2014/main" id="{6358A345-6CD8-832B-1622-D07E4EBD38AA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47" name="爱设计-35-1">
              <a:extLst>
                <a:ext uri="{FF2B5EF4-FFF2-40B4-BE49-F238E27FC236}">
                  <a16:creationId xmlns:a16="http://schemas.microsoft.com/office/drawing/2014/main" id="{6F873A4E-D58F-6AA7-558C-ACCDEC171309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8" name="爱设计-35-2">
              <a:extLst>
                <a:ext uri="{FF2B5EF4-FFF2-40B4-BE49-F238E27FC236}">
                  <a16:creationId xmlns:a16="http://schemas.microsoft.com/office/drawing/2014/main" id="{A2C30A77-810C-0C03-3D7D-6B3294C9A9A0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3325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爱设计-1" descr="高楼大厦的城市&#10;&#10;描述已自动生成">
            <a:extLst>
              <a:ext uri="{FF2B5EF4-FFF2-40B4-BE49-F238E27FC236}">
                <a16:creationId xmlns:a16="http://schemas.microsoft.com/office/drawing/2014/main" id="{68383A16-D0F1-F6D7-160B-7A1BD40E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爱设计-2">
            <a:extLst>
              <a:ext uri="{FF2B5EF4-FFF2-40B4-BE49-F238E27FC236}">
                <a16:creationId xmlns:a16="http://schemas.microsoft.com/office/drawing/2014/main" id="{773CC1E4-3986-D3E0-7130-2FB7DE48A92A}"/>
              </a:ext>
            </a:extLst>
          </p:cNvPr>
          <p:cNvSpPr/>
          <p:nvPr/>
        </p:nvSpPr>
        <p:spPr>
          <a:xfrm>
            <a:off x="0" y="0"/>
            <a:ext cx="87471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爱设计-3">
            <a:extLst>
              <a:ext uri="{FF2B5EF4-FFF2-40B4-BE49-F238E27FC236}">
                <a16:creationId xmlns:a16="http://schemas.microsoft.com/office/drawing/2014/main" id="{14099154-CA02-CD9D-8DC7-0075F64B7ECA}"/>
              </a:ext>
            </a:extLst>
          </p:cNvPr>
          <p:cNvGrpSpPr/>
          <p:nvPr/>
        </p:nvGrpSpPr>
        <p:grpSpPr>
          <a:xfrm>
            <a:off x="6096000" y="0"/>
            <a:ext cx="1574800" cy="6858000"/>
            <a:chOff x="6096000" y="0"/>
            <a:chExt cx="1574800" cy="6858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" name="爱设计-3-1">
              <a:extLst>
                <a:ext uri="{FF2B5EF4-FFF2-40B4-BE49-F238E27FC236}">
                  <a16:creationId xmlns:a16="http://schemas.microsoft.com/office/drawing/2014/main" id="{5BE8C83C-8F8A-4A05-F50B-2E40D8556EE0}"/>
                </a:ext>
              </a:extLst>
            </p:cNvPr>
            <p:cNvSpPr/>
            <p:nvPr/>
          </p:nvSpPr>
          <p:spPr>
            <a:xfrm flipV="1">
              <a:off x="6096000" y="0"/>
              <a:ext cx="1574800" cy="9271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爱设计-3-2">
              <a:extLst>
                <a:ext uri="{FF2B5EF4-FFF2-40B4-BE49-F238E27FC236}">
                  <a16:creationId xmlns:a16="http://schemas.microsoft.com/office/drawing/2014/main" id="{EA61F23B-F0B1-C16F-E638-AB348D8BBFFE}"/>
                </a:ext>
              </a:extLst>
            </p:cNvPr>
            <p:cNvSpPr/>
            <p:nvPr/>
          </p:nvSpPr>
          <p:spPr>
            <a:xfrm>
              <a:off x="6096000" y="5930900"/>
              <a:ext cx="1574800" cy="9271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爱设计-4">
            <a:extLst>
              <a:ext uri="{FF2B5EF4-FFF2-40B4-BE49-F238E27FC236}">
                <a16:creationId xmlns:a16="http://schemas.microsoft.com/office/drawing/2014/main" id="{E1CAC995-6D66-5661-415B-202EC1F3131B}"/>
              </a:ext>
            </a:extLst>
          </p:cNvPr>
          <p:cNvSpPr/>
          <p:nvPr/>
        </p:nvSpPr>
        <p:spPr>
          <a:xfrm rot="2700000">
            <a:off x="7562288" y="106304"/>
            <a:ext cx="6645390" cy="6645390"/>
          </a:xfrm>
          <a:prstGeom prst="frame">
            <a:avLst>
              <a:gd name="adj1" fmla="val 1702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爱设计-5">
            <a:extLst>
              <a:ext uri="{FF2B5EF4-FFF2-40B4-BE49-F238E27FC236}">
                <a16:creationId xmlns:a16="http://schemas.microsoft.com/office/drawing/2014/main" id="{48A21471-D107-5AB7-353E-67FB9A79DEFF}"/>
              </a:ext>
            </a:extLst>
          </p:cNvPr>
          <p:cNvSpPr txBox="1"/>
          <p:nvPr/>
        </p:nvSpPr>
        <p:spPr>
          <a:xfrm>
            <a:off x="9799741" y="2497975"/>
            <a:ext cx="21704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</a:p>
        </p:txBody>
      </p:sp>
      <p:sp>
        <p:nvSpPr>
          <p:cNvPr id="20" name="爱设计-6">
            <a:extLst>
              <a:ext uri="{FF2B5EF4-FFF2-40B4-BE49-F238E27FC236}">
                <a16:creationId xmlns:a16="http://schemas.microsoft.com/office/drawing/2014/main" id="{43B6B362-7B8A-C7D6-8D0B-4C9CE99E30D6}"/>
              </a:ext>
            </a:extLst>
          </p:cNvPr>
          <p:cNvSpPr/>
          <p:nvPr/>
        </p:nvSpPr>
        <p:spPr>
          <a:xfrm>
            <a:off x="1929575" y="2043728"/>
            <a:ext cx="404268" cy="86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爱设计-7">
            <a:extLst>
              <a:ext uri="{FF2B5EF4-FFF2-40B4-BE49-F238E27FC236}">
                <a16:creationId xmlns:a16="http://schemas.microsoft.com/office/drawing/2014/main" id="{4E7BF047-7DE4-343F-ABC1-1C6984366D2C}"/>
              </a:ext>
            </a:extLst>
          </p:cNvPr>
          <p:cNvSpPr txBox="1"/>
          <p:nvPr/>
        </p:nvSpPr>
        <p:spPr>
          <a:xfrm>
            <a:off x="1841500" y="2346668"/>
            <a:ext cx="393699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业绩</a:t>
            </a:r>
            <a:b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成果展示</a:t>
            </a:r>
          </a:p>
        </p:txBody>
      </p:sp>
      <p:sp>
        <p:nvSpPr>
          <p:cNvPr id="31" name="爱设计-8">
            <a:extLst>
              <a:ext uri="{FF2B5EF4-FFF2-40B4-BE49-F238E27FC236}">
                <a16:creationId xmlns:a16="http://schemas.microsoft.com/office/drawing/2014/main" id="{C1A29471-99A3-03D7-E214-7F2DE4F5602C}"/>
              </a:ext>
            </a:extLst>
          </p:cNvPr>
          <p:cNvSpPr txBox="1"/>
          <p:nvPr/>
        </p:nvSpPr>
        <p:spPr>
          <a:xfrm>
            <a:off x="1897604" y="4779260"/>
            <a:ext cx="326875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Completion of work</a:t>
            </a:r>
          </a:p>
        </p:txBody>
      </p:sp>
      <p:sp>
        <p:nvSpPr>
          <p:cNvPr id="42" name="爱设计-9">
            <a:extLst>
              <a:ext uri="{FF2B5EF4-FFF2-40B4-BE49-F238E27FC236}">
                <a16:creationId xmlns:a16="http://schemas.microsoft.com/office/drawing/2014/main" id="{7DB27354-6A8F-FED3-2CE2-88DE241A3B7F}"/>
              </a:ext>
            </a:extLst>
          </p:cNvPr>
          <p:cNvSpPr txBox="1"/>
          <p:nvPr/>
        </p:nvSpPr>
        <p:spPr>
          <a:xfrm>
            <a:off x="204570" y="1930840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01.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爱设计-10">
            <a:extLst>
              <a:ext uri="{FF2B5EF4-FFF2-40B4-BE49-F238E27FC236}">
                <a16:creationId xmlns:a16="http://schemas.microsoft.com/office/drawing/2014/main" id="{233EECC1-4826-EB61-7833-BD37EFA51595}"/>
              </a:ext>
            </a:extLst>
          </p:cNvPr>
          <p:cNvSpPr txBox="1"/>
          <p:nvPr/>
        </p:nvSpPr>
        <p:spPr>
          <a:xfrm>
            <a:off x="204570" y="2806503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8" name="爱设计-11">
            <a:extLst>
              <a:ext uri="{FF2B5EF4-FFF2-40B4-BE49-F238E27FC236}">
                <a16:creationId xmlns:a16="http://schemas.microsoft.com/office/drawing/2014/main" id="{D51AFFFC-E1E8-C912-6B8C-CE24F76B3B18}"/>
              </a:ext>
            </a:extLst>
          </p:cNvPr>
          <p:cNvSpPr txBox="1"/>
          <p:nvPr/>
        </p:nvSpPr>
        <p:spPr>
          <a:xfrm>
            <a:off x="204570" y="3682166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03.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爱设计-12">
            <a:extLst>
              <a:ext uri="{FF2B5EF4-FFF2-40B4-BE49-F238E27FC236}">
                <a16:creationId xmlns:a16="http://schemas.microsoft.com/office/drawing/2014/main" id="{F35E4A0C-2976-4C14-5876-90BCA0054872}"/>
              </a:ext>
            </a:extLst>
          </p:cNvPr>
          <p:cNvSpPr txBox="1"/>
          <p:nvPr/>
        </p:nvSpPr>
        <p:spPr>
          <a:xfrm>
            <a:off x="204570" y="4557829"/>
            <a:ext cx="67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04.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745068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爱设计-1">
            <a:extLst>
              <a:ext uri="{FF2B5EF4-FFF2-40B4-BE49-F238E27FC236}">
                <a16:creationId xmlns:a16="http://schemas.microsoft.com/office/drawing/2014/main" id="{DC51215C-DCFD-0803-26D7-31B08B397CDD}"/>
              </a:ext>
            </a:extLst>
          </p:cNvPr>
          <p:cNvCxnSpPr>
            <a:cxnSpLocks/>
          </p:cNvCxnSpPr>
          <p:nvPr/>
        </p:nvCxnSpPr>
        <p:spPr>
          <a:xfrm>
            <a:off x="8482298" y="3113979"/>
            <a:ext cx="0" cy="484788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爱设计-2">
            <a:extLst>
              <a:ext uri="{FF2B5EF4-FFF2-40B4-BE49-F238E27FC236}">
                <a16:creationId xmlns:a16="http://schemas.microsoft.com/office/drawing/2014/main" id="{2A9B36A8-CDB1-8EF1-E2F2-AE102CDA605A}"/>
              </a:ext>
            </a:extLst>
          </p:cNvPr>
          <p:cNvCxnSpPr>
            <a:cxnSpLocks/>
          </p:cNvCxnSpPr>
          <p:nvPr/>
        </p:nvCxnSpPr>
        <p:spPr>
          <a:xfrm>
            <a:off x="3831839" y="3113978"/>
            <a:ext cx="0" cy="1591693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爱设计-3">
            <a:extLst>
              <a:ext uri="{FF2B5EF4-FFF2-40B4-BE49-F238E27FC236}">
                <a16:creationId xmlns:a16="http://schemas.microsoft.com/office/drawing/2014/main" id="{6145C103-9FC6-941A-89FD-E7C9BAFDC8C4}"/>
              </a:ext>
            </a:extLst>
          </p:cNvPr>
          <p:cNvSpPr/>
          <p:nvPr/>
        </p:nvSpPr>
        <p:spPr>
          <a:xfrm rot="10800000">
            <a:off x="4" y="2764419"/>
            <a:ext cx="1594225" cy="842652"/>
          </a:xfrm>
          <a:custGeom>
            <a:avLst/>
            <a:gdLst>
              <a:gd name="connsiteX0" fmla="*/ 2708486 w 4178298"/>
              <a:gd name="connsiteY0" fmla="*/ 0 h 2488819"/>
              <a:gd name="connsiteX1" fmla="*/ 3303178 w 4178298"/>
              <a:gd name="connsiteY1" fmla="*/ 0 h 2488819"/>
              <a:gd name="connsiteX2" fmla="*/ 4178298 w 4178298"/>
              <a:gd name="connsiteY2" fmla="*/ 0 h 2488819"/>
              <a:gd name="connsiteX3" fmla="*/ 4178298 w 4178298"/>
              <a:gd name="connsiteY3" fmla="*/ 1054488 h 2488819"/>
              <a:gd name="connsiteX4" fmla="*/ 3339580 w 4178298"/>
              <a:gd name="connsiteY4" fmla="*/ 1054488 h 2488819"/>
              <a:gd name="connsiteX5" fmla="*/ 3339580 w 4178298"/>
              <a:gd name="connsiteY5" fmla="*/ 1055375 h 2488819"/>
              <a:gd name="connsiteX6" fmla="*/ 3322004 w 4178298"/>
              <a:gd name="connsiteY6" fmla="*/ 1054488 h 2488819"/>
              <a:gd name="connsiteX7" fmla="*/ 3321964 w 4178298"/>
              <a:gd name="connsiteY7" fmla="*/ 1054488 h 2488819"/>
              <a:gd name="connsiteX8" fmla="*/ 3205619 w 4178298"/>
              <a:gd name="connsiteY8" fmla="*/ 1060363 h 2488819"/>
              <a:gd name="connsiteX9" fmla="*/ 2517218 w 4178298"/>
              <a:gd name="connsiteY9" fmla="*/ 1387832 h 2488819"/>
              <a:gd name="connsiteX10" fmla="*/ 2489721 w 4178298"/>
              <a:gd name="connsiteY10" fmla="*/ 1418087 h 2488819"/>
              <a:gd name="connsiteX11" fmla="*/ 2484610 w 4178298"/>
              <a:gd name="connsiteY11" fmla="*/ 1418087 h 2488819"/>
              <a:gd name="connsiteX12" fmla="*/ 2388970 w 4178298"/>
              <a:gd name="connsiteY12" fmla="*/ 1520905 h 2488819"/>
              <a:gd name="connsiteX13" fmla="*/ 1307864 w 4178298"/>
              <a:gd name="connsiteY13" fmla="*/ 2229576 h 2488819"/>
              <a:gd name="connsiteX14" fmla="*/ 1073600 w 4178298"/>
              <a:gd name="connsiteY14" fmla="*/ 2313265 h 2488819"/>
              <a:gd name="connsiteX15" fmla="*/ 1073600 w 4178298"/>
              <a:gd name="connsiteY15" fmla="*/ 2318858 h 2488819"/>
              <a:gd name="connsiteX16" fmla="*/ 846752 w 4178298"/>
              <a:gd name="connsiteY16" fmla="*/ 2385551 h 2488819"/>
              <a:gd name="connsiteX17" fmla="*/ 434211 w 4178298"/>
              <a:gd name="connsiteY17" fmla="*/ 2462479 h 2488819"/>
              <a:gd name="connsiteX18" fmla="*/ 353421 w 4178298"/>
              <a:gd name="connsiteY18" fmla="*/ 2469970 h 2488819"/>
              <a:gd name="connsiteX19" fmla="*/ 338631 w 4178298"/>
              <a:gd name="connsiteY19" fmla="*/ 2471807 h 2488819"/>
              <a:gd name="connsiteX20" fmla="*/ 313322 w 4178298"/>
              <a:gd name="connsiteY20" fmla="*/ 2473688 h 2488819"/>
              <a:gd name="connsiteX21" fmla="*/ 221863 w 4178298"/>
              <a:gd name="connsiteY21" fmla="*/ 2482169 h 2488819"/>
              <a:gd name="connsiteX22" fmla="*/ 183212 w 4178298"/>
              <a:gd name="connsiteY22" fmla="*/ 2483359 h 2488819"/>
              <a:gd name="connsiteX23" fmla="*/ 167432 w 4178298"/>
              <a:gd name="connsiteY23" fmla="*/ 2484532 h 2488819"/>
              <a:gd name="connsiteX24" fmla="*/ 54603 w 4178298"/>
              <a:gd name="connsiteY24" fmla="*/ 2487321 h 2488819"/>
              <a:gd name="connsiteX25" fmla="*/ 5986 w 4178298"/>
              <a:gd name="connsiteY25" fmla="*/ 2488819 h 2488819"/>
              <a:gd name="connsiteX26" fmla="*/ 0 w 4178298"/>
              <a:gd name="connsiteY26" fmla="*/ 2488671 h 2488819"/>
              <a:gd name="connsiteX27" fmla="*/ 0 w 4178298"/>
              <a:gd name="connsiteY27" fmla="*/ 1430370 h 2488819"/>
              <a:gd name="connsiteX28" fmla="*/ 22797 w 4178298"/>
              <a:gd name="connsiteY28" fmla="*/ 1429676 h 2488819"/>
              <a:gd name="connsiteX29" fmla="*/ 206975 w 4178298"/>
              <a:gd name="connsiteY29" fmla="*/ 1420086 h 2488819"/>
              <a:gd name="connsiteX30" fmla="*/ 287025 w 4178298"/>
              <a:gd name="connsiteY30" fmla="*/ 1412759 h 2488819"/>
              <a:gd name="connsiteX31" fmla="*/ 303921 w 4178298"/>
              <a:gd name="connsiteY31" fmla="*/ 1410172 h 2488819"/>
              <a:gd name="connsiteX32" fmla="*/ 439009 w 4178298"/>
              <a:gd name="connsiteY32" fmla="*/ 1388904 h 2488819"/>
              <a:gd name="connsiteX33" fmla="*/ 569473 w 4178298"/>
              <a:gd name="connsiteY33" fmla="*/ 1360776 h 2488819"/>
              <a:gd name="connsiteX34" fmla="*/ 1925193 w 4178298"/>
              <a:gd name="connsiteY34" fmla="*/ 447965 h 2488819"/>
              <a:gd name="connsiteX35" fmla="*/ 1940489 w 4178298"/>
              <a:gd name="connsiteY35" fmla="*/ 425469 h 2488819"/>
              <a:gd name="connsiteX36" fmla="*/ 2026728 w 4178298"/>
              <a:gd name="connsiteY36" fmla="*/ 320945 h 2488819"/>
              <a:gd name="connsiteX37" fmla="*/ 2602125 w 4178298"/>
              <a:gd name="connsiteY37" fmla="*/ 10723 h 2488819"/>
              <a:gd name="connsiteX38" fmla="*/ 2708486 w 4178298"/>
              <a:gd name="connsiteY38" fmla="*/ 0 h 2488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178298" h="2488819">
                <a:moveTo>
                  <a:pt x="2708486" y="0"/>
                </a:moveTo>
                <a:lnTo>
                  <a:pt x="3303178" y="0"/>
                </a:lnTo>
                <a:lnTo>
                  <a:pt x="4178298" y="0"/>
                </a:lnTo>
                <a:lnTo>
                  <a:pt x="4178298" y="1054488"/>
                </a:lnTo>
                <a:lnTo>
                  <a:pt x="3339580" y="1054488"/>
                </a:lnTo>
                <a:lnTo>
                  <a:pt x="3339580" y="1055375"/>
                </a:lnTo>
                <a:lnTo>
                  <a:pt x="3322004" y="1054488"/>
                </a:lnTo>
                <a:lnTo>
                  <a:pt x="3321964" y="1054488"/>
                </a:lnTo>
                <a:lnTo>
                  <a:pt x="3205619" y="1060363"/>
                </a:lnTo>
                <a:cubicBezTo>
                  <a:pt x="2937800" y="1087561"/>
                  <a:pt x="2697432" y="1207619"/>
                  <a:pt x="2517218" y="1387832"/>
                </a:cubicBezTo>
                <a:lnTo>
                  <a:pt x="2489721" y="1418087"/>
                </a:lnTo>
                <a:lnTo>
                  <a:pt x="2484610" y="1418087"/>
                </a:lnTo>
                <a:lnTo>
                  <a:pt x="2388970" y="1520905"/>
                </a:lnTo>
                <a:cubicBezTo>
                  <a:pt x="2078901" y="1820524"/>
                  <a:pt x="1712778" y="2062503"/>
                  <a:pt x="1307864" y="2229576"/>
                </a:cubicBezTo>
                <a:lnTo>
                  <a:pt x="1073600" y="2313265"/>
                </a:lnTo>
                <a:lnTo>
                  <a:pt x="1073600" y="2318858"/>
                </a:lnTo>
                <a:lnTo>
                  <a:pt x="846752" y="2385551"/>
                </a:lnTo>
                <a:cubicBezTo>
                  <a:pt x="712201" y="2419276"/>
                  <a:pt x="574513" y="2445093"/>
                  <a:pt x="434211" y="2462479"/>
                </a:cubicBezTo>
                <a:lnTo>
                  <a:pt x="353421" y="2469970"/>
                </a:lnTo>
                <a:lnTo>
                  <a:pt x="338631" y="2471807"/>
                </a:lnTo>
                <a:lnTo>
                  <a:pt x="313322" y="2473688"/>
                </a:lnTo>
                <a:lnTo>
                  <a:pt x="221863" y="2482169"/>
                </a:lnTo>
                <a:lnTo>
                  <a:pt x="183212" y="2483359"/>
                </a:lnTo>
                <a:lnTo>
                  <a:pt x="167432" y="2484532"/>
                </a:lnTo>
                <a:lnTo>
                  <a:pt x="54603" y="2487321"/>
                </a:lnTo>
                <a:lnTo>
                  <a:pt x="5986" y="2488819"/>
                </a:lnTo>
                <a:lnTo>
                  <a:pt x="0" y="2488671"/>
                </a:lnTo>
                <a:lnTo>
                  <a:pt x="0" y="1430370"/>
                </a:lnTo>
                <a:lnTo>
                  <a:pt x="22797" y="1429676"/>
                </a:lnTo>
                <a:lnTo>
                  <a:pt x="206975" y="1420086"/>
                </a:lnTo>
                <a:lnTo>
                  <a:pt x="287025" y="1412759"/>
                </a:lnTo>
                <a:lnTo>
                  <a:pt x="303921" y="1410172"/>
                </a:lnTo>
                <a:lnTo>
                  <a:pt x="439009" y="1388904"/>
                </a:lnTo>
                <a:lnTo>
                  <a:pt x="569473" y="1360776"/>
                </a:lnTo>
                <a:cubicBezTo>
                  <a:pt x="1122409" y="1224013"/>
                  <a:pt x="1599408" y="894651"/>
                  <a:pt x="1925193" y="447965"/>
                </a:cubicBezTo>
                <a:lnTo>
                  <a:pt x="1940489" y="425469"/>
                </a:lnTo>
                <a:lnTo>
                  <a:pt x="2026728" y="320945"/>
                </a:lnTo>
                <a:cubicBezTo>
                  <a:pt x="2181196" y="166476"/>
                  <a:pt x="2379860" y="56205"/>
                  <a:pt x="2602125" y="10723"/>
                </a:cubicBezTo>
                <a:lnTo>
                  <a:pt x="270848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爱设计-4">
            <a:extLst>
              <a:ext uri="{FF2B5EF4-FFF2-40B4-BE49-F238E27FC236}">
                <a16:creationId xmlns:a16="http://schemas.microsoft.com/office/drawing/2014/main" id="{FCAAF41C-F2DE-2574-F29D-0DDEAA490B73}"/>
              </a:ext>
            </a:extLst>
          </p:cNvPr>
          <p:cNvSpPr/>
          <p:nvPr/>
        </p:nvSpPr>
        <p:spPr>
          <a:xfrm flipH="1">
            <a:off x="1" y="1783335"/>
            <a:ext cx="1594225" cy="842652"/>
          </a:xfrm>
          <a:custGeom>
            <a:avLst/>
            <a:gdLst>
              <a:gd name="connsiteX0" fmla="*/ 2708486 w 4178298"/>
              <a:gd name="connsiteY0" fmla="*/ 0 h 2488819"/>
              <a:gd name="connsiteX1" fmla="*/ 3303178 w 4178298"/>
              <a:gd name="connsiteY1" fmla="*/ 0 h 2488819"/>
              <a:gd name="connsiteX2" fmla="*/ 4178298 w 4178298"/>
              <a:gd name="connsiteY2" fmla="*/ 0 h 2488819"/>
              <a:gd name="connsiteX3" fmla="*/ 4178298 w 4178298"/>
              <a:gd name="connsiteY3" fmla="*/ 1054488 h 2488819"/>
              <a:gd name="connsiteX4" fmla="*/ 3339580 w 4178298"/>
              <a:gd name="connsiteY4" fmla="*/ 1054488 h 2488819"/>
              <a:gd name="connsiteX5" fmla="*/ 3339580 w 4178298"/>
              <a:gd name="connsiteY5" fmla="*/ 1055375 h 2488819"/>
              <a:gd name="connsiteX6" fmla="*/ 3322004 w 4178298"/>
              <a:gd name="connsiteY6" fmla="*/ 1054488 h 2488819"/>
              <a:gd name="connsiteX7" fmla="*/ 3321964 w 4178298"/>
              <a:gd name="connsiteY7" fmla="*/ 1054488 h 2488819"/>
              <a:gd name="connsiteX8" fmla="*/ 3205619 w 4178298"/>
              <a:gd name="connsiteY8" fmla="*/ 1060363 h 2488819"/>
              <a:gd name="connsiteX9" fmla="*/ 2517218 w 4178298"/>
              <a:gd name="connsiteY9" fmla="*/ 1387832 h 2488819"/>
              <a:gd name="connsiteX10" fmla="*/ 2489721 w 4178298"/>
              <a:gd name="connsiteY10" fmla="*/ 1418087 h 2488819"/>
              <a:gd name="connsiteX11" fmla="*/ 2484610 w 4178298"/>
              <a:gd name="connsiteY11" fmla="*/ 1418087 h 2488819"/>
              <a:gd name="connsiteX12" fmla="*/ 2388970 w 4178298"/>
              <a:gd name="connsiteY12" fmla="*/ 1520905 h 2488819"/>
              <a:gd name="connsiteX13" fmla="*/ 1307864 w 4178298"/>
              <a:gd name="connsiteY13" fmla="*/ 2229576 h 2488819"/>
              <a:gd name="connsiteX14" fmla="*/ 1073600 w 4178298"/>
              <a:gd name="connsiteY14" fmla="*/ 2313265 h 2488819"/>
              <a:gd name="connsiteX15" fmla="*/ 1073600 w 4178298"/>
              <a:gd name="connsiteY15" fmla="*/ 2318858 h 2488819"/>
              <a:gd name="connsiteX16" fmla="*/ 846752 w 4178298"/>
              <a:gd name="connsiteY16" fmla="*/ 2385551 h 2488819"/>
              <a:gd name="connsiteX17" fmla="*/ 434211 w 4178298"/>
              <a:gd name="connsiteY17" fmla="*/ 2462479 h 2488819"/>
              <a:gd name="connsiteX18" fmla="*/ 353421 w 4178298"/>
              <a:gd name="connsiteY18" fmla="*/ 2469970 h 2488819"/>
              <a:gd name="connsiteX19" fmla="*/ 338631 w 4178298"/>
              <a:gd name="connsiteY19" fmla="*/ 2471807 h 2488819"/>
              <a:gd name="connsiteX20" fmla="*/ 313322 w 4178298"/>
              <a:gd name="connsiteY20" fmla="*/ 2473688 h 2488819"/>
              <a:gd name="connsiteX21" fmla="*/ 221863 w 4178298"/>
              <a:gd name="connsiteY21" fmla="*/ 2482169 h 2488819"/>
              <a:gd name="connsiteX22" fmla="*/ 183212 w 4178298"/>
              <a:gd name="connsiteY22" fmla="*/ 2483359 h 2488819"/>
              <a:gd name="connsiteX23" fmla="*/ 167432 w 4178298"/>
              <a:gd name="connsiteY23" fmla="*/ 2484532 h 2488819"/>
              <a:gd name="connsiteX24" fmla="*/ 54603 w 4178298"/>
              <a:gd name="connsiteY24" fmla="*/ 2487321 h 2488819"/>
              <a:gd name="connsiteX25" fmla="*/ 5986 w 4178298"/>
              <a:gd name="connsiteY25" fmla="*/ 2488819 h 2488819"/>
              <a:gd name="connsiteX26" fmla="*/ 0 w 4178298"/>
              <a:gd name="connsiteY26" fmla="*/ 2488671 h 2488819"/>
              <a:gd name="connsiteX27" fmla="*/ 0 w 4178298"/>
              <a:gd name="connsiteY27" fmla="*/ 1430370 h 2488819"/>
              <a:gd name="connsiteX28" fmla="*/ 22797 w 4178298"/>
              <a:gd name="connsiteY28" fmla="*/ 1429676 h 2488819"/>
              <a:gd name="connsiteX29" fmla="*/ 206975 w 4178298"/>
              <a:gd name="connsiteY29" fmla="*/ 1420086 h 2488819"/>
              <a:gd name="connsiteX30" fmla="*/ 287025 w 4178298"/>
              <a:gd name="connsiteY30" fmla="*/ 1412759 h 2488819"/>
              <a:gd name="connsiteX31" fmla="*/ 303921 w 4178298"/>
              <a:gd name="connsiteY31" fmla="*/ 1410172 h 2488819"/>
              <a:gd name="connsiteX32" fmla="*/ 439009 w 4178298"/>
              <a:gd name="connsiteY32" fmla="*/ 1388904 h 2488819"/>
              <a:gd name="connsiteX33" fmla="*/ 569473 w 4178298"/>
              <a:gd name="connsiteY33" fmla="*/ 1360776 h 2488819"/>
              <a:gd name="connsiteX34" fmla="*/ 1925193 w 4178298"/>
              <a:gd name="connsiteY34" fmla="*/ 447965 h 2488819"/>
              <a:gd name="connsiteX35" fmla="*/ 1940489 w 4178298"/>
              <a:gd name="connsiteY35" fmla="*/ 425469 h 2488819"/>
              <a:gd name="connsiteX36" fmla="*/ 2026728 w 4178298"/>
              <a:gd name="connsiteY36" fmla="*/ 320945 h 2488819"/>
              <a:gd name="connsiteX37" fmla="*/ 2602125 w 4178298"/>
              <a:gd name="connsiteY37" fmla="*/ 10723 h 2488819"/>
              <a:gd name="connsiteX38" fmla="*/ 2708486 w 4178298"/>
              <a:gd name="connsiteY38" fmla="*/ 0 h 2488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178298" h="2488819">
                <a:moveTo>
                  <a:pt x="2708486" y="0"/>
                </a:moveTo>
                <a:lnTo>
                  <a:pt x="3303178" y="0"/>
                </a:lnTo>
                <a:lnTo>
                  <a:pt x="4178298" y="0"/>
                </a:lnTo>
                <a:lnTo>
                  <a:pt x="4178298" y="1054488"/>
                </a:lnTo>
                <a:lnTo>
                  <a:pt x="3339580" y="1054488"/>
                </a:lnTo>
                <a:lnTo>
                  <a:pt x="3339580" y="1055375"/>
                </a:lnTo>
                <a:lnTo>
                  <a:pt x="3322004" y="1054488"/>
                </a:lnTo>
                <a:lnTo>
                  <a:pt x="3321964" y="1054488"/>
                </a:lnTo>
                <a:lnTo>
                  <a:pt x="3205619" y="1060363"/>
                </a:lnTo>
                <a:cubicBezTo>
                  <a:pt x="2937800" y="1087561"/>
                  <a:pt x="2697432" y="1207619"/>
                  <a:pt x="2517218" y="1387832"/>
                </a:cubicBezTo>
                <a:lnTo>
                  <a:pt x="2489721" y="1418087"/>
                </a:lnTo>
                <a:lnTo>
                  <a:pt x="2484610" y="1418087"/>
                </a:lnTo>
                <a:lnTo>
                  <a:pt x="2388970" y="1520905"/>
                </a:lnTo>
                <a:cubicBezTo>
                  <a:pt x="2078901" y="1820524"/>
                  <a:pt x="1712778" y="2062503"/>
                  <a:pt x="1307864" y="2229576"/>
                </a:cubicBezTo>
                <a:lnTo>
                  <a:pt x="1073600" y="2313265"/>
                </a:lnTo>
                <a:lnTo>
                  <a:pt x="1073600" y="2318858"/>
                </a:lnTo>
                <a:lnTo>
                  <a:pt x="846752" y="2385551"/>
                </a:lnTo>
                <a:cubicBezTo>
                  <a:pt x="712201" y="2419276"/>
                  <a:pt x="574513" y="2445093"/>
                  <a:pt x="434211" y="2462479"/>
                </a:cubicBezTo>
                <a:lnTo>
                  <a:pt x="353421" y="2469970"/>
                </a:lnTo>
                <a:lnTo>
                  <a:pt x="338631" y="2471807"/>
                </a:lnTo>
                <a:lnTo>
                  <a:pt x="313322" y="2473688"/>
                </a:lnTo>
                <a:lnTo>
                  <a:pt x="221863" y="2482169"/>
                </a:lnTo>
                <a:lnTo>
                  <a:pt x="183212" y="2483359"/>
                </a:lnTo>
                <a:lnTo>
                  <a:pt x="167432" y="2484532"/>
                </a:lnTo>
                <a:lnTo>
                  <a:pt x="54603" y="2487321"/>
                </a:lnTo>
                <a:lnTo>
                  <a:pt x="5986" y="2488819"/>
                </a:lnTo>
                <a:lnTo>
                  <a:pt x="0" y="2488671"/>
                </a:lnTo>
                <a:lnTo>
                  <a:pt x="0" y="1430370"/>
                </a:lnTo>
                <a:lnTo>
                  <a:pt x="22797" y="1429676"/>
                </a:lnTo>
                <a:lnTo>
                  <a:pt x="206975" y="1420086"/>
                </a:lnTo>
                <a:lnTo>
                  <a:pt x="287025" y="1412759"/>
                </a:lnTo>
                <a:lnTo>
                  <a:pt x="303921" y="1410172"/>
                </a:lnTo>
                <a:lnTo>
                  <a:pt x="439009" y="1388904"/>
                </a:lnTo>
                <a:lnTo>
                  <a:pt x="569473" y="1360776"/>
                </a:lnTo>
                <a:cubicBezTo>
                  <a:pt x="1122409" y="1224013"/>
                  <a:pt x="1599408" y="894651"/>
                  <a:pt x="1925193" y="447965"/>
                </a:cubicBezTo>
                <a:lnTo>
                  <a:pt x="1940489" y="425469"/>
                </a:lnTo>
                <a:lnTo>
                  <a:pt x="2026728" y="320945"/>
                </a:lnTo>
                <a:cubicBezTo>
                  <a:pt x="2181196" y="166476"/>
                  <a:pt x="2379860" y="56205"/>
                  <a:pt x="2602125" y="10723"/>
                </a:cubicBezTo>
                <a:lnTo>
                  <a:pt x="270848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爱设计-5">
            <a:extLst>
              <a:ext uri="{FF2B5EF4-FFF2-40B4-BE49-F238E27FC236}">
                <a16:creationId xmlns:a16="http://schemas.microsoft.com/office/drawing/2014/main" id="{42E457F5-A910-A2DB-6DA2-820DF18ED66F}"/>
              </a:ext>
            </a:extLst>
          </p:cNvPr>
          <p:cNvSpPr/>
          <p:nvPr/>
        </p:nvSpPr>
        <p:spPr>
          <a:xfrm rot="10800000">
            <a:off x="1" y="2276428"/>
            <a:ext cx="1594225" cy="842652"/>
          </a:xfrm>
          <a:custGeom>
            <a:avLst/>
            <a:gdLst>
              <a:gd name="connsiteX0" fmla="*/ 2708486 w 4178298"/>
              <a:gd name="connsiteY0" fmla="*/ 0 h 2488819"/>
              <a:gd name="connsiteX1" fmla="*/ 3303178 w 4178298"/>
              <a:gd name="connsiteY1" fmla="*/ 0 h 2488819"/>
              <a:gd name="connsiteX2" fmla="*/ 4178298 w 4178298"/>
              <a:gd name="connsiteY2" fmla="*/ 0 h 2488819"/>
              <a:gd name="connsiteX3" fmla="*/ 4178298 w 4178298"/>
              <a:gd name="connsiteY3" fmla="*/ 1054488 h 2488819"/>
              <a:gd name="connsiteX4" fmla="*/ 3339580 w 4178298"/>
              <a:gd name="connsiteY4" fmla="*/ 1054488 h 2488819"/>
              <a:gd name="connsiteX5" fmla="*/ 3339580 w 4178298"/>
              <a:gd name="connsiteY5" fmla="*/ 1055375 h 2488819"/>
              <a:gd name="connsiteX6" fmla="*/ 3322004 w 4178298"/>
              <a:gd name="connsiteY6" fmla="*/ 1054488 h 2488819"/>
              <a:gd name="connsiteX7" fmla="*/ 3321964 w 4178298"/>
              <a:gd name="connsiteY7" fmla="*/ 1054488 h 2488819"/>
              <a:gd name="connsiteX8" fmla="*/ 3205619 w 4178298"/>
              <a:gd name="connsiteY8" fmla="*/ 1060363 h 2488819"/>
              <a:gd name="connsiteX9" fmla="*/ 2517218 w 4178298"/>
              <a:gd name="connsiteY9" fmla="*/ 1387832 h 2488819"/>
              <a:gd name="connsiteX10" fmla="*/ 2489721 w 4178298"/>
              <a:gd name="connsiteY10" fmla="*/ 1418087 h 2488819"/>
              <a:gd name="connsiteX11" fmla="*/ 2484610 w 4178298"/>
              <a:gd name="connsiteY11" fmla="*/ 1418087 h 2488819"/>
              <a:gd name="connsiteX12" fmla="*/ 2388970 w 4178298"/>
              <a:gd name="connsiteY12" fmla="*/ 1520905 h 2488819"/>
              <a:gd name="connsiteX13" fmla="*/ 1307864 w 4178298"/>
              <a:gd name="connsiteY13" fmla="*/ 2229576 h 2488819"/>
              <a:gd name="connsiteX14" fmla="*/ 1073600 w 4178298"/>
              <a:gd name="connsiteY14" fmla="*/ 2313265 h 2488819"/>
              <a:gd name="connsiteX15" fmla="*/ 1073600 w 4178298"/>
              <a:gd name="connsiteY15" fmla="*/ 2318858 h 2488819"/>
              <a:gd name="connsiteX16" fmla="*/ 846752 w 4178298"/>
              <a:gd name="connsiteY16" fmla="*/ 2385551 h 2488819"/>
              <a:gd name="connsiteX17" fmla="*/ 434211 w 4178298"/>
              <a:gd name="connsiteY17" fmla="*/ 2462479 h 2488819"/>
              <a:gd name="connsiteX18" fmla="*/ 353421 w 4178298"/>
              <a:gd name="connsiteY18" fmla="*/ 2469970 h 2488819"/>
              <a:gd name="connsiteX19" fmla="*/ 338631 w 4178298"/>
              <a:gd name="connsiteY19" fmla="*/ 2471807 h 2488819"/>
              <a:gd name="connsiteX20" fmla="*/ 313322 w 4178298"/>
              <a:gd name="connsiteY20" fmla="*/ 2473688 h 2488819"/>
              <a:gd name="connsiteX21" fmla="*/ 221863 w 4178298"/>
              <a:gd name="connsiteY21" fmla="*/ 2482169 h 2488819"/>
              <a:gd name="connsiteX22" fmla="*/ 183212 w 4178298"/>
              <a:gd name="connsiteY22" fmla="*/ 2483359 h 2488819"/>
              <a:gd name="connsiteX23" fmla="*/ 167432 w 4178298"/>
              <a:gd name="connsiteY23" fmla="*/ 2484532 h 2488819"/>
              <a:gd name="connsiteX24" fmla="*/ 54603 w 4178298"/>
              <a:gd name="connsiteY24" fmla="*/ 2487321 h 2488819"/>
              <a:gd name="connsiteX25" fmla="*/ 5986 w 4178298"/>
              <a:gd name="connsiteY25" fmla="*/ 2488819 h 2488819"/>
              <a:gd name="connsiteX26" fmla="*/ 0 w 4178298"/>
              <a:gd name="connsiteY26" fmla="*/ 2488671 h 2488819"/>
              <a:gd name="connsiteX27" fmla="*/ 0 w 4178298"/>
              <a:gd name="connsiteY27" fmla="*/ 1430370 h 2488819"/>
              <a:gd name="connsiteX28" fmla="*/ 22797 w 4178298"/>
              <a:gd name="connsiteY28" fmla="*/ 1429676 h 2488819"/>
              <a:gd name="connsiteX29" fmla="*/ 206975 w 4178298"/>
              <a:gd name="connsiteY29" fmla="*/ 1420086 h 2488819"/>
              <a:gd name="connsiteX30" fmla="*/ 287025 w 4178298"/>
              <a:gd name="connsiteY30" fmla="*/ 1412759 h 2488819"/>
              <a:gd name="connsiteX31" fmla="*/ 303921 w 4178298"/>
              <a:gd name="connsiteY31" fmla="*/ 1410172 h 2488819"/>
              <a:gd name="connsiteX32" fmla="*/ 439009 w 4178298"/>
              <a:gd name="connsiteY32" fmla="*/ 1388904 h 2488819"/>
              <a:gd name="connsiteX33" fmla="*/ 569473 w 4178298"/>
              <a:gd name="connsiteY33" fmla="*/ 1360776 h 2488819"/>
              <a:gd name="connsiteX34" fmla="*/ 1925193 w 4178298"/>
              <a:gd name="connsiteY34" fmla="*/ 447965 h 2488819"/>
              <a:gd name="connsiteX35" fmla="*/ 1940489 w 4178298"/>
              <a:gd name="connsiteY35" fmla="*/ 425469 h 2488819"/>
              <a:gd name="connsiteX36" fmla="*/ 2026728 w 4178298"/>
              <a:gd name="connsiteY36" fmla="*/ 320945 h 2488819"/>
              <a:gd name="connsiteX37" fmla="*/ 2602125 w 4178298"/>
              <a:gd name="connsiteY37" fmla="*/ 10723 h 2488819"/>
              <a:gd name="connsiteX38" fmla="*/ 2708486 w 4178298"/>
              <a:gd name="connsiteY38" fmla="*/ 0 h 2488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178298" h="2488819">
                <a:moveTo>
                  <a:pt x="2708486" y="0"/>
                </a:moveTo>
                <a:lnTo>
                  <a:pt x="3303178" y="0"/>
                </a:lnTo>
                <a:lnTo>
                  <a:pt x="4178298" y="0"/>
                </a:lnTo>
                <a:lnTo>
                  <a:pt x="4178298" y="1054488"/>
                </a:lnTo>
                <a:lnTo>
                  <a:pt x="3339580" y="1054488"/>
                </a:lnTo>
                <a:lnTo>
                  <a:pt x="3339580" y="1055375"/>
                </a:lnTo>
                <a:lnTo>
                  <a:pt x="3322004" y="1054488"/>
                </a:lnTo>
                <a:lnTo>
                  <a:pt x="3321964" y="1054488"/>
                </a:lnTo>
                <a:lnTo>
                  <a:pt x="3205619" y="1060363"/>
                </a:lnTo>
                <a:cubicBezTo>
                  <a:pt x="2937800" y="1087561"/>
                  <a:pt x="2697432" y="1207619"/>
                  <a:pt x="2517218" y="1387832"/>
                </a:cubicBezTo>
                <a:lnTo>
                  <a:pt x="2489721" y="1418087"/>
                </a:lnTo>
                <a:lnTo>
                  <a:pt x="2484610" y="1418087"/>
                </a:lnTo>
                <a:lnTo>
                  <a:pt x="2388970" y="1520905"/>
                </a:lnTo>
                <a:cubicBezTo>
                  <a:pt x="2078901" y="1820524"/>
                  <a:pt x="1712778" y="2062503"/>
                  <a:pt x="1307864" y="2229576"/>
                </a:cubicBezTo>
                <a:lnTo>
                  <a:pt x="1073600" y="2313265"/>
                </a:lnTo>
                <a:lnTo>
                  <a:pt x="1073600" y="2318858"/>
                </a:lnTo>
                <a:lnTo>
                  <a:pt x="846752" y="2385551"/>
                </a:lnTo>
                <a:cubicBezTo>
                  <a:pt x="712201" y="2419276"/>
                  <a:pt x="574513" y="2445093"/>
                  <a:pt x="434211" y="2462479"/>
                </a:cubicBezTo>
                <a:lnTo>
                  <a:pt x="353421" y="2469970"/>
                </a:lnTo>
                <a:lnTo>
                  <a:pt x="338631" y="2471807"/>
                </a:lnTo>
                <a:lnTo>
                  <a:pt x="313322" y="2473688"/>
                </a:lnTo>
                <a:lnTo>
                  <a:pt x="221863" y="2482169"/>
                </a:lnTo>
                <a:lnTo>
                  <a:pt x="183212" y="2483359"/>
                </a:lnTo>
                <a:lnTo>
                  <a:pt x="167432" y="2484532"/>
                </a:lnTo>
                <a:lnTo>
                  <a:pt x="54603" y="2487321"/>
                </a:lnTo>
                <a:lnTo>
                  <a:pt x="5986" y="2488819"/>
                </a:lnTo>
                <a:lnTo>
                  <a:pt x="0" y="2488671"/>
                </a:lnTo>
                <a:lnTo>
                  <a:pt x="0" y="1430370"/>
                </a:lnTo>
                <a:lnTo>
                  <a:pt x="22797" y="1429676"/>
                </a:lnTo>
                <a:lnTo>
                  <a:pt x="206975" y="1420086"/>
                </a:lnTo>
                <a:lnTo>
                  <a:pt x="287025" y="1412759"/>
                </a:lnTo>
                <a:lnTo>
                  <a:pt x="303921" y="1410172"/>
                </a:lnTo>
                <a:lnTo>
                  <a:pt x="439009" y="1388904"/>
                </a:lnTo>
                <a:lnTo>
                  <a:pt x="569473" y="1360776"/>
                </a:lnTo>
                <a:cubicBezTo>
                  <a:pt x="1122409" y="1224013"/>
                  <a:pt x="1599408" y="894651"/>
                  <a:pt x="1925193" y="447965"/>
                </a:cubicBezTo>
                <a:lnTo>
                  <a:pt x="1940489" y="425469"/>
                </a:lnTo>
                <a:lnTo>
                  <a:pt x="2026728" y="320945"/>
                </a:lnTo>
                <a:cubicBezTo>
                  <a:pt x="2181196" y="166476"/>
                  <a:pt x="2379860" y="56205"/>
                  <a:pt x="2602125" y="10723"/>
                </a:cubicBezTo>
                <a:lnTo>
                  <a:pt x="270848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爱设计-6">
            <a:extLst>
              <a:ext uri="{FF2B5EF4-FFF2-40B4-BE49-F238E27FC236}">
                <a16:creationId xmlns:a16="http://schemas.microsoft.com/office/drawing/2014/main" id="{2F88CF57-5DE5-7CBA-AF30-0A7B843AAA87}"/>
              </a:ext>
            </a:extLst>
          </p:cNvPr>
          <p:cNvSpPr/>
          <p:nvPr/>
        </p:nvSpPr>
        <p:spPr>
          <a:xfrm flipH="1">
            <a:off x="2" y="2271328"/>
            <a:ext cx="1594225" cy="842651"/>
          </a:xfrm>
          <a:custGeom>
            <a:avLst/>
            <a:gdLst>
              <a:gd name="connsiteX0" fmla="*/ 2708486 w 4178298"/>
              <a:gd name="connsiteY0" fmla="*/ 0 h 2488819"/>
              <a:gd name="connsiteX1" fmla="*/ 3303178 w 4178298"/>
              <a:gd name="connsiteY1" fmla="*/ 0 h 2488819"/>
              <a:gd name="connsiteX2" fmla="*/ 4178298 w 4178298"/>
              <a:gd name="connsiteY2" fmla="*/ 0 h 2488819"/>
              <a:gd name="connsiteX3" fmla="*/ 4178298 w 4178298"/>
              <a:gd name="connsiteY3" fmla="*/ 1054488 h 2488819"/>
              <a:gd name="connsiteX4" fmla="*/ 3339580 w 4178298"/>
              <a:gd name="connsiteY4" fmla="*/ 1054488 h 2488819"/>
              <a:gd name="connsiteX5" fmla="*/ 3339580 w 4178298"/>
              <a:gd name="connsiteY5" fmla="*/ 1055375 h 2488819"/>
              <a:gd name="connsiteX6" fmla="*/ 3322004 w 4178298"/>
              <a:gd name="connsiteY6" fmla="*/ 1054488 h 2488819"/>
              <a:gd name="connsiteX7" fmla="*/ 3321964 w 4178298"/>
              <a:gd name="connsiteY7" fmla="*/ 1054488 h 2488819"/>
              <a:gd name="connsiteX8" fmla="*/ 3205619 w 4178298"/>
              <a:gd name="connsiteY8" fmla="*/ 1060363 h 2488819"/>
              <a:gd name="connsiteX9" fmla="*/ 2517218 w 4178298"/>
              <a:gd name="connsiteY9" fmla="*/ 1387832 h 2488819"/>
              <a:gd name="connsiteX10" fmla="*/ 2489721 w 4178298"/>
              <a:gd name="connsiteY10" fmla="*/ 1418087 h 2488819"/>
              <a:gd name="connsiteX11" fmla="*/ 2484610 w 4178298"/>
              <a:gd name="connsiteY11" fmla="*/ 1418087 h 2488819"/>
              <a:gd name="connsiteX12" fmla="*/ 2388970 w 4178298"/>
              <a:gd name="connsiteY12" fmla="*/ 1520905 h 2488819"/>
              <a:gd name="connsiteX13" fmla="*/ 1307864 w 4178298"/>
              <a:gd name="connsiteY13" fmla="*/ 2229576 h 2488819"/>
              <a:gd name="connsiteX14" fmla="*/ 1073600 w 4178298"/>
              <a:gd name="connsiteY14" fmla="*/ 2313265 h 2488819"/>
              <a:gd name="connsiteX15" fmla="*/ 1073600 w 4178298"/>
              <a:gd name="connsiteY15" fmla="*/ 2318858 h 2488819"/>
              <a:gd name="connsiteX16" fmla="*/ 846752 w 4178298"/>
              <a:gd name="connsiteY16" fmla="*/ 2385551 h 2488819"/>
              <a:gd name="connsiteX17" fmla="*/ 434211 w 4178298"/>
              <a:gd name="connsiteY17" fmla="*/ 2462479 h 2488819"/>
              <a:gd name="connsiteX18" fmla="*/ 353421 w 4178298"/>
              <a:gd name="connsiteY18" fmla="*/ 2469970 h 2488819"/>
              <a:gd name="connsiteX19" fmla="*/ 338631 w 4178298"/>
              <a:gd name="connsiteY19" fmla="*/ 2471807 h 2488819"/>
              <a:gd name="connsiteX20" fmla="*/ 313322 w 4178298"/>
              <a:gd name="connsiteY20" fmla="*/ 2473688 h 2488819"/>
              <a:gd name="connsiteX21" fmla="*/ 221863 w 4178298"/>
              <a:gd name="connsiteY21" fmla="*/ 2482169 h 2488819"/>
              <a:gd name="connsiteX22" fmla="*/ 183212 w 4178298"/>
              <a:gd name="connsiteY22" fmla="*/ 2483359 h 2488819"/>
              <a:gd name="connsiteX23" fmla="*/ 167432 w 4178298"/>
              <a:gd name="connsiteY23" fmla="*/ 2484532 h 2488819"/>
              <a:gd name="connsiteX24" fmla="*/ 54603 w 4178298"/>
              <a:gd name="connsiteY24" fmla="*/ 2487321 h 2488819"/>
              <a:gd name="connsiteX25" fmla="*/ 5986 w 4178298"/>
              <a:gd name="connsiteY25" fmla="*/ 2488819 h 2488819"/>
              <a:gd name="connsiteX26" fmla="*/ 0 w 4178298"/>
              <a:gd name="connsiteY26" fmla="*/ 2488671 h 2488819"/>
              <a:gd name="connsiteX27" fmla="*/ 0 w 4178298"/>
              <a:gd name="connsiteY27" fmla="*/ 1430370 h 2488819"/>
              <a:gd name="connsiteX28" fmla="*/ 22797 w 4178298"/>
              <a:gd name="connsiteY28" fmla="*/ 1429676 h 2488819"/>
              <a:gd name="connsiteX29" fmla="*/ 206975 w 4178298"/>
              <a:gd name="connsiteY29" fmla="*/ 1420086 h 2488819"/>
              <a:gd name="connsiteX30" fmla="*/ 287025 w 4178298"/>
              <a:gd name="connsiteY30" fmla="*/ 1412759 h 2488819"/>
              <a:gd name="connsiteX31" fmla="*/ 303921 w 4178298"/>
              <a:gd name="connsiteY31" fmla="*/ 1410172 h 2488819"/>
              <a:gd name="connsiteX32" fmla="*/ 439009 w 4178298"/>
              <a:gd name="connsiteY32" fmla="*/ 1388904 h 2488819"/>
              <a:gd name="connsiteX33" fmla="*/ 569473 w 4178298"/>
              <a:gd name="connsiteY33" fmla="*/ 1360776 h 2488819"/>
              <a:gd name="connsiteX34" fmla="*/ 1925193 w 4178298"/>
              <a:gd name="connsiteY34" fmla="*/ 447965 h 2488819"/>
              <a:gd name="connsiteX35" fmla="*/ 1940489 w 4178298"/>
              <a:gd name="connsiteY35" fmla="*/ 425469 h 2488819"/>
              <a:gd name="connsiteX36" fmla="*/ 2026728 w 4178298"/>
              <a:gd name="connsiteY36" fmla="*/ 320945 h 2488819"/>
              <a:gd name="connsiteX37" fmla="*/ 2602125 w 4178298"/>
              <a:gd name="connsiteY37" fmla="*/ 10723 h 2488819"/>
              <a:gd name="connsiteX38" fmla="*/ 2708486 w 4178298"/>
              <a:gd name="connsiteY38" fmla="*/ 0 h 2488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178298" h="2488819">
                <a:moveTo>
                  <a:pt x="2708486" y="0"/>
                </a:moveTo>
                <a:lnTo>
                  <a:pt x="3303178" y="0"/>
                </a:lnTo>
                <a:lnTo>
                  <a:pt x="4178298" y="0"/>
                </a:lnTo>
                <a:lnTo>
                  <a:pt x="4178298" y="1054488"/>
                </a:lnTo>
                <a:lnTo>
                  <a:pt x="3339580" y="1054488"/>
                </a:lnTo>
                <a:lnTo>
                  <a:pt x="3339580" y="1055375"/>
                </a:lnTo>
                <a:lnTo>
                  <a:pt x="3322004" y="1054488"/>
                </a:lnTo>
                <a:lnTo>
                  <a:pt x="3321964" y="1054488"/>
                </a:lnTo>
                <a:lnTo>
                  <a:pt x="3205619" y="1060363"/>
                </a:lnTo>
                <a:cubicBezTo>
                  <a:pt x="2937800" y="1087561"/>
                  <a:pt x="2697432" y="1207619"/>
                  <a:pt x="2517218" y="1387832"/>
                </a:cubicBezTo>
                <a:lnTo>
                  <a:pt x="2489721" y="1418087"/>
                </a:lnTo>
                <a:lnTo>
                  <a:pt x="2484610" y="1418087"/>
                </a:lnTo>
                <a:lnTo>
                  <a:pt x="2388970" y="1520905"/>
                </a:lnTo>
                <a:cubicBezTo>
                  <a:pt x="2078901" y="1820524"/>
                  <a:pt x="1712778" y="2062503"/>
                  <a:pt x="1307864" y="2229576"/>
                </a:cubicBezTo>
                <a:lnTo>
                  <a:pt x="1073600" y="2313265"/>
                </a:lnTo>
                <a:lnTo>
                  <a:pt x="1073600" y="2318858"/>
                </a:lnTo>
                <a:lnTo>
                  <a:pt x="846752" y="2385551"/>
                </a:lnTo>
                <a:cubicBezTo>
                  <a:pt x="712201" y="2419276"/>
                  <a:pt x="574513" y="2445093"/>
                  <a:pt x="434211" y="2462479"/>
                </a:cubicBezTo>
                <a:lnTo>
                  <a:pt x="353421" y="2469970"/>
                </a:lnTo>
                <a:lnTo>
                  <a:pt x="338631" y="2471807"/>
                </a:lnTo>
                <a:lnTo>
                  <a:pt x="313322" y="2473688"/>
                </a:lnTo>
                <a:lnTo>
                  <a:pt x="221863" y="2482169"/>
                </a:lnTo>
                <a:lnTo>
                  <a:pt x="183212" y="2483359"/>
                </a:lnTo>
                <a:lnTo>
                  <a:pt x="167432" y="2484532"/>
                </a:lnTo>
                <a:lnTo>
                  <a:pt x="54603" y="2487321"/>
                </a:lnTo>
                <a:lnTo>
                  <a:pt x="5986" y="2488819"/>
                </a:lnTo>
                <a:lnTo>
                  <a:pt x="0" y="2488671"/>
                </a:lnTo>
                <a:lnTo>
                  <a:pt x="0" y="1430370"/>
                </a:lnTo>
                <a:lnTo>
                  <a:pt x="22797" y="1429676"/>
                </a:lnTo>
                <a:lnTo>
                  <a:pt x="206975" y="1420086"/>
                </a:lnTo>
                <a:lnTo>
                  <a:pt x="287025" y="1412759"/>
                </a:lnTo>
                <a:lnTo>
                  <a:pt x="303921" y="1410172"/>
                </a:lnTo>
                <a:lnTo>
                  <a:pt x="439009" y="1388904"/>
                </a:lnTo>
                <a:lnTo>
                  <a:pt x="569473" y="1360776"/>
                </a:lnTo>
                <a:cubicBezTo>
                  <a:pt x="1122409" y="1224013"/>
                  <a:pt x="1599408" y="894651"/>
                  <a:pt x="1925193" y="447965"/>
                </a:cubicBezTo>
                <a:lnTo>
                  <a:pt x="1940489" y="425469"/>
                </a:lnTo>
                <a:lnTo>
                  <a:pt x="2026728" y="320945"/>
                </a:lnTo>
                <a:cubicBezTo>
                  <a:pt x="2181196" y="166476"/>
                  <a:pt x="2379860" y="56205"/>
                  <a:pt x="2602125" y="10723"/>
                </a:cubicBezTo>
                <a:lnTo>
                  <a:pt x="270848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爱设计-7">
            <a:extLst>
              <a:ext uri="{FF2B5EF4-FFF2-40B4-BE49-F238E27FC236}">
                <a16:creationId xmlns:a16="http://schemas.microsoft.com/office/drawing/2014/main" id="{7E86397D-2FF6-BAF4-1DBE-1AB4D5AC8638}"/>
              </a:ext>
            </a:extLst>
          </p:cNvPr>
          <p:cNvSpPr/>
          <p:nvPr/>
        </p:nvSpPr>
        <p:spPr>
          <a:xfrm>
            <a:off x="4828967" y="2098505"/>
            <a:ext cx="6689933" cy="1188295"/>
          </a:xfrm>
          <a:custGeom>
            <a:avLst/>
            <a:gdLst>
              <a:gd name="connsiteX0" fmla="*/ 2185188 w 2863368"/>
              <a:gd name="connsiteY0" fmla="*/ 0 h 2218896"/>
              <a:gd name="connsiteX1" fmla="*/ 2863368 w 2863368"/>
              <a:gd name="connsiteY1" fmla="*/ 1109448 h 2218896"/>
              <a:gd name="connsiteX2" fmla="*/ 2185188 w 2863368"/>
              <a:gd name="connsiteY2" fmla="*/ 2218896 h 2218896"/>
              <a:gd name="connsiteX3" fmla="*/ 2185188 w 2863368"/>
              <a:gd name="connsiteY3" fmla="*/ 1915239 h 2218896"/>
              <a:gd name="connsiteX4" fmla="*/ 0 w 2863368"/>
              <a:gd name="connsiteY4" fmla="*/ 1915239 h 2218896"/>
              <a:gd name="connsiteX5" fmla="*/ 0 w 2863368"/>
              <a:gd name="connsiteY5" fmla="*/ 313182 h 2218896"/>
              <a:gd name="connsiteX6" fmla="*/ 2185188 w 2863368"/>
              <a:gd name="connsiteY6" fmla="*/ 313182 h 221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3368" h="2218896">
                <a:moveTo>
                  <a:pt x="2185188" y="0"/>
                </a:moveTo>
                <a:lnTo>
                  <a:pt x="2863368" y="1109448"/>
                </a:lnTo>
                <a:lnTo>
                  <a:pt x="2185188" y="2218896"/>
                </a:lnTo>
                <a:lnTo>
                  <a:pt x="2185188" y="1915239"/>
                </a:lnTo>
                <a:lnTo>
                  <a:pt x="0" y="1915239"/>
                </a:lnTo>
                <a:lnTo>
                  <a:pt x="0" y="313182"/>
                </a:lnTo>
                <a:lnTo>
                  <a:pt x="2185188" y="31318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13500000" scaled="1"/>
          </a:gradFill>
          <a:ln w="28575" cap="flat">
            <a:solidFill>
              <a:schemeClr val="bg1"/>
            </a:solidFill>
            <a:prstDash val="solid"/>
            <a:miter/>
          </a:ln>
          <a:effectLst>
            <a:outerShdw blurRad="127000" dist="152400" dir="5400000" sx="90000" sy="9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爱设计-8">
            <a:extLst>
              <a:ext uri="{FF2B5EF4-FFF2-40B4-BE49-F238E27FC236}">
                <a16:creationId xmlns:a16="http://schemas.microsoft.com/office/drawing/2014/main" id="{EDA7A949-C050-C56A-9479-31AA0A7C6F54}"/>
              </a:ext>
            </a:extLst>
          </p:cNvPr>
          <p:cNvSpPr txBox="1"/>
          <p:nvPr/>
        </p:nvSpPr>
        <p:spPr>
          <a:xfrm>
            <a:off x="6868441" y="1928372"/>
            <a:ext cx="3227713" cy="3402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r>
              <a:rPr lang="en-US" altLang="zh-CN" sz="2000" i="1" u="sng" dirty="0">
                <a:solidFill>
                  <a:schemeClr val="dk1">
                    <a:lumMod val="100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2023</a:t>
            </a:r>
            <a:endParaRPr lang="zh-CN" altLang="en-US" sz="2000" i="1" u="sng" dirty="0">
              <a:solidFill>
                <a:schemeClr val="dk1">
                  <a:lumMod val="100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" name="爱设计-9">
            <a:extLst>
              <a:ext uri="{FF2B5EF4-FFF2-40B4-BE49-F238E27FC236}">
                <a16:creationId xmlns:a16="http://schemas.microsoft.com/office/drawing/2014/main" id="{620259C9-C96A-4768-30BC-971014C9C449}"/>
              </a:ext>
            </a:extLst>
          </p:cNvPr>
          <p:cNvSpPr txBox="1"/>
          <p:nvPr/>
        </p:nvSpPr>
        <p:spPr>
          <a:xfrm>
            <a:off x="6654399" y="2425473"/>
            <a:ext cx="3655797" cy="537758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800,000</a:t>
            </a:r>
            <a:endParaRPr lang="zh-CN" altLang="en-US" sz="32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" name="爱设计-10">
            <a:extLst>
              <a:ext uri="{FF2B5EF4-FFF2-40B4-BE49-F238E27FC236}">
                <a16:creationId xmlns:a16="http://schemas.microsoft.com/office/drawing/2014/main" id="{19122DCC-6AB6-C728-CF8C-CF22DB967199}"/>
              </a:ext>
            </a:extLst>
          </p:cNvPr>
          <p:cNvSpPr txBox="1"/>
          <p:nvPr/>
        </p:nvSpPr>
        <p:spPr>
          <a:xfrm>
            <a:off x="6997636" y="4032464"/>
            <a:ext cx="2969324" cy="10321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3765">
              <a:lnSpc>
                <a:spcPct val="130000"/>
              </a:lnSpc>
              <a:buSzPct val="25000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基于全社交媒体平台进行全域流量整合营销，借助数据中台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KolRank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提供标准化产品及服务</a:t>
            </a:r>
          </a:p>
        </p:txBody>
      </p:sp>
      <p:sp>
        <p:nvSpPr>
          <p:cNvPr id="12" name="爱设计-11">
            <a:extLst>
              <a:ext uri="{FF2B5EF4-FFF2-40B4-BE49-F238E27FC236}">
                <a16:creationId xmlns:a16="http://schemas.microsoft.com/office/drawing/2014/main" id="{F82F4443-0F2C-B5F9-45BB-48C28FBAF0BC}"/>
              </a:ext>
            </a:extLst>
          </p:cNvPr>
          <p:cNvSpPr txBox="1"/>
          <p:nvPr/>
        </p:nvSpPr>
        <p:spPr>
          <a:xfrm>
            <a:off x="7071701" y="3749515"/>
            <a:ext cx="2821194" cy="3402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数字资产管理</a:t>
            </a:r>
          </a:p>
        </p:txBody>
      </p:sp>
      <p:sp>
        <p:nvSpPr>
          <p:cNvPr id="13" name="爱设计-12">
            <a:extLst>
              <a:ext uri="{FF2B5EF4-FFF2-40B4-BE49-F238E27FC236}">
                <a16:creationId xmlns:a16="http://schemas.microsoft.com/office/drawing/2014/main" id="{85AE6C6D-4C30-B195-AB37-0D2C293C4DC1}"/>
              </a:ext>
            </a:extLst>
          </p:cNvPr>
          <p:cNvSpPr/>
          <p:nvPr/>
        </p:nvSpPr>
        <p:spPr>
          <a:xfrm>
            <a:off x="1594229" y="2100205"/>
            <a:ext cx="5685987" cy="1188295"/>
          </a:xfrm>
          <a:custGeom>
            <a:avLst/>
            <a:gdLst>
              <a:gd name="connsiteX0" fmla="*/ 1857262 w 2433669"/>
              <a:gd name="connsiteY0" fmla="*/ 0 h 2218897"/>
              <a:gd name="connsiteX1" fmla="*/ 2433669 w 2433669"/>
              <a:gd name="connsiteY1" fmla="*/ 1109449 h 2218897"/>
              <a:gd name="connsiteX2" fmla="*/ 1857262 w 2433669"/>
              <a:gd name="connsiteY2" fmla="*/ 2218897 h 2218897"/>
              <a:gd name="connsiteX3" fmla="*/ 1857262 w 2433669"/>
              <a:gd name="connsiteY3" fmla="*/ 1915239 h 2218897"/>
              <a:gd name="connsiteX4" fmla="*/ 0 w 2433669"/>
              <a:gd name="connsiteY4" fmla="*/ 1915239 h 2218897"/>
              <a:gd name="connsiteX5" fmla="*/ 0 w 2433669"/>
              <a:gd name="connsiteY5" fmla="*/ 313182 h 2218897"/>
              <a:gd name="connsiteX6" fmla="*/ 1857262 w 2433669"/>
              <a:gd name="connsiteY6" fmla="*/ 313182 h 221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3669" h="2218897">
                <a:moveTo>
                  <a:pt x="1857262" y="0"/>
                </a:moveTo>
                <a:lnTo>
                  <a:pt x="2433669" y="1109449"/>
                </a:lnTo>
                <a:lnTo>
                  <a:pt x="1857262" y="2218897"/>
                </a:lnTo>
                <a:lnTo>
                  <a:pt x="1857262" y="1915239"/>
                </a:lnTo>
                <a:lnTo>
                  <a:pt x="0" y="1915239"/>
                </a:lnTo>
                <a:lnTo>
                  <a:pt x="0" y="313182"/>
                </a:lnTo>
                <a:lnTo>
                  <a:pt x="1857262" y="31318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13500000" scaled="1"/>
          </a:gradFill>
          <a:ln w="28575" cap="flat">
            <a:solidFill>
              <a:schemeClr val="bg1"/>
            </a:solidFill>
            <a:prstDash val="solid"/>
            <a:miter/>
          </a:ln>
          <a:effectLst>
            <a:outerShdw blurRad="127000" dist="152400" dir="5400000" sx="90000" sy="9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爱设计-13">
            <a:extLst>
              <a:ext uri="{FF2B5EF4-FFF2-40B4-BE49-F238E27FC236}">
                <a16:creationId xmlns:a16="http://schemas.microsoft.com/office/drawing/2014/main" id="{B6CE3D7B-EEC7-ECCE-2EED-B1E1D99D02B3}"/>
              </a:ext>
            </a:extLst>
          </p:cNvPr>
          <p:cNvSpPr txBox="1"/>
          <p:nvPr/>
        </p:nvSpPr>
        <p:spPr>
          <a:xfrm>
            <a:off x="2217983" y="1928372"/>
            <a:ext cx="3227712" cy="3402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r>
              <a:rPr lang="en-US" altLang="zh-CN" sz="2000" i="1" u="sng" dirty="0">
                <a:solidFill>
                  <a:schemeClr val="dk1">
                    <a:lumMod val="100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2022</a:t>
            </a:r>
            <a:endParaRPr lang="zh-CN" altLang="en-US" sz="2000" i="1" u="sng" dirty="0">
              <a:solidFill>
                <a:schemeClr val="dk1">
                  <a:lumMod val="100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5" name="爱设计-14">
            <a:extLst>
              <a:ext uri="{FF2B5EF4-FFF2-40B4-BE49-F238E27FC236}">
                <a16:creationId xmlns:a16="http://schemas.microsoft.com/office/drawing/2014/main" id="{02AB268D-5325-FABB-CA1A-66489282886C}"/>
              </a:ext>
            </a:extLst>
          </p:cNvPr>
          <p:cNvSpPr txBox="1"/>
          <p:nvPr/>
        </p:nvSpPr>
        <p:spPr>
          <a:xfrm>
            <a:off x="2003941" y="2425473"/>
            <a:ext cx="3655795" cy="537758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90,0000</a:t>
            </a:r>
            <a:endParaRPr lang="zh-CN" altLang="en-US" sz="32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6" name="爱设计-15">
            <a:extLst>
              <a:ext uri="{FF2B5EF4-FFF2-40B4-BE49-F238E27FC236}">
                <a16:creationId xmlns:a16="http://schemas.microsoft.com/office/drawing/2014/main" id="{A385D46B-96EE-4A48-8025-3D31143FE244}"/>
              </a:ext>
            </a:extLst>
          </p:cNvPr>
          <p:cNvSpPr txBox="1"/>
          <p:nvPr/>
        </p:nvSpPr>
        <p:spPr>
          <a:xfrm>
            <a:off x="2347177" y="5098658"/>
            <a:ext cx="2969324" cy="10321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3765">
              <a:lnSpc>
                <a:spcPct val="130000"/>
              </a:lnSpc>
              <a:buSzPct val="25000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通过海报、文章、视频、音频、直播等形式创造优质内容，经由内容智能中台分发</a:t>
            </a:r>
          </a:p>
        </p:txBody>
      </p:sp>
      <p:sp>
        <p:nvSpPr>
          <p:cNvPr id="17" name="爱设计-16">
            <a:extLst>
              <a:ext uri="{FF2B5EF4-FFF2-40B4-BE49-F238E27FC236}">
                <a16:creationId xmlns:a16="http://schemas.microsoft.com/office/drawing/2014/main" id="{DEE4C3CE-10F7-E380-BD3D-EDD4B245190E}"/>
              </a:ext>
            </a:extLst>
          </p:cNvPr>
          <p:cNvSpPr txBox="1"/>
          <p:nvPr/>
        </p:nvSpPr>
        <p:spPr>
          <a:xfrm>
            <a:off x="2421242" y="4815709"/>
            <a:ext cx="2821193" cy="3402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内容智能流转</a:t>
            </a:r>
          </a:p>
        </p:txBody>
      </p:sp>
      <p:grpSp>
        <p:nvGrpSpPr>
          <p:cNvPr id="18" name="爱设计-17">
            <a:extLst>
              <a:ext uri="{FF2B5EF4-FFF2-40B4-BE49-F238E27FC236}">
                <a16:creationId xmlns:a16="http://schemas.microsoft.com/office/drawing/2014/main" id="{D159D821-46D6-CB81-09F7-184E033181C2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9" name="爱设计-17-1">
              <a:extLst>
                <a:ext uri="{FF2B5EF4-FFF2-40B4-BE49-F238E27FC236}">
                  <a16:creationId xmlns:a16="http://schemas.microsoft.com/office/drawing/2014/main" id="{C21B8660-2497-58E3-881E-D102B428394F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0" name="爱设计-17-2">
              <a:extLst>
                <a:ext uri="{FF2B5EF4-FFF2-40B4-BE49-F238E27FC236}">
                  <a16:creationId xmlns:a16="http://schemas.microsoft.com/office/drawing/2014/main" id="{87FBB01D-98FA-9775-C9F1-CA65FDB8531B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5473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爱设计-1">
            <a:extLst>
              <a:ext uri="{FF2B5EF4-FFF2-40B4-BE49-F238E27FC236}">
                <a16:creationId xmlns:a16="http://schemas.microsoft.com/office/drawing/2014/main" id="{28A981A8-0D53-3693-618C-350396C54406}"/>
              </a:ext>
            </a:extLst>
          </p:cNvPr>
          <p:cNvSpPr/>
          <p:nvPr/>
        </p:nvSpPr>
        <p:spPr>
          <a:xfrm>
            <a:off x="6058176" y="2696746"/>
            <a:ext cx="5034787" cy="32114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D579C47A-118D-0583-FC7E-162EC6098808}"/>
              </a:ext>
            </a:extLst>
          </p:cNvPr>
          <p:cNvSpPr/>
          <p:nvPr/>
        </p:nvSpPr>
        <p:spPr>
          <a:xfrm>
            <a:off x="6058177" y="1888561"/>
            <a:ext cx="5034786" cy="811918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4" name="爱设计-3">
            <a:extLst>
              <a:ext uri="{FF2B5EF4-FFF2-40B4-BE49-F238E27FC236}">
                <a16:creationId xmlns:a16="http://schemas.microsoft.com/office/drawing/2014/main" id="{8F2CE417-E6D6-67CF-C4C9-D793BFB2404E}"/>
              </a:ext>
            </a:extLst>
          </p:cNvPr>
          <p:cNvSpPr/>
          <p:nvPr/>
        </p:nvSpPr>
        <p:spPr>
          <a:xfrm>
            <a:off x="903567" y="1888228"/>
            <a:ext cx="5034786" cy="811918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5" name="爱设计-4">
            <a:extLst>
              <a:ext uri="{FF2B5EF4-FFF2-40B4-BE49-F238E27FC236}">
                <a16:creationId xmlns:a16="http://schemas.microsoft.com/office/drawing/2014/main" id="{826A20B3-D7D8-4B93-FC20-B74B376E0993}"/>
              </a:ext>
            </a:extLst>
          </p:cNvPr>
          <p:cNvSpPr/>
          <p:nvPr/>
        </p:nvSpPr>
        <p:spPr>
          <a:xfrm>
            <a:off x="904400" y="2690993"/>
            <a:ext cx="5034787" cy="32114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6" name="爱设计-5">
            <a:extLst>
              <a:ext uri="{FF2B5EF4-FFF2-40B4-BE49-F238E27FC236}">
                <a16:creationId xmlns:a16="http://schemas.microsoft.com/office/drawing/2014/main" id="{94B1277E-7BC2-CD2F-CDCF-9B07D260D92E}"/>
              </a:ext>
            </a:extLst>
          </p:cNvPr>
          <p:cNvSpPr txBox="1">
            <a:spLocks/>
          </p:cNvSpPr>
          <p:nvPr/>
        </p:nvSpPr>
        <p:spPr bwMode="auto">
          <a:xfrm>
            <a:off x="1151567" y="2068052"/>
            <a:ext cx="1905317" cy="420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7" name="爱设计-6">
            <a:extLst>
              <a:ext uri="{FF2B5EF4-FFF2-40B4-BE49-F238E27FC236}">
                <a16:creationId xmlns:a16="http://schemas.microsoft.com/office/drawing/2014/main" id="{BAC297EE-ED6B-674C-DB90-A5501755FC17}"/>
              </a:ext>
            </a:extLst>
          </p:cNvPr>
          <p:cNvSpPr txBox="1">
            <a:spLocks/>
          </p:cNvSpPr>
          <p:nvPr/>
        </p:nvSpPr>
        <p:spPr bwMode="auto">
          <a:xfrm>
            <a:off x="6311060" y="2068052"/>
            <a:ext cx="1905317" cy="420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8" name="爱设计-7">
            <a:extLst>
              <a:ext uri="{FF2B5EF4-FFF2-40B4-BE49-F238E27FC236}">
                <a16:creationId xmlns:a16="http://schemas.microsoft.com/office/drawing/2014/main" id="{0A0E3842-F9E4-E98C-6AA3-63F412BF62E2}"/>
              </a:ext>
            </a:extLst>
          </p:cNvPr>
          <p:cNvSpPr/>
          <p:nvPr/>
        </p:nvSpPr>
        <p:spPr>
          <a:xfrm>
            <a:off x="5422112" y="2102478"/>
            <a:ext cx="307884" cy="30788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9" name="爱设计-8">
            <a:extLst>
              <a:ext uri="{FF2B5EF4-FFF2-40B4-BE49-F238E27FC236}">
                <a16:creationId xmlns:a16="http://schemas.microsoft.com/office/drawing/2014/main" id="{07B64361-0149-66E8-84B9-5F5C94A6B1A9}"/>
              </a:ext>
            </a:extLst>
          </p:cNvPr>
          <p:cNvSpPr/>
          <p:nvPr/>
        </p:nvSpPr>
        <p:spPr>
          <a:xfrm>
            <a:off x="10601729" y="2135969"/>
            <a:ext cx="307884" cy="269547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" name="爱设计-9">
            <a:extLst>
              <a:ext uri="{FF2B5EF4-FFF2-40B4-BE49-F238E27FC236}">
                <a16:creationId xmlns:a16="http://schemas.microsoft.com/office/drawing/2014/main" id="{C68472C2-22C7-1667-8B5B-63656887A989}"/>
              </a:ext>
            </a:extLst>
          </p:cNvPr>
          <p:cNvSpPr txBox="1"/>
          <p:nvPr/>
        </p:nvSpPr>
        <p:spPr>
          <a:xfrm>
            <a:off x="1160444" y="2984857"/>
            <a:ext cx="4447876" cy="2540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+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智能创作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+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内容管理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+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投放分发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+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数据监测的内容创意全链路平台。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在“内容为王”的数字化时代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Content 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科技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Technology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为基础。</a:t>
            </a:r>
          </a:p>
        </p:txBody>
      </p:sp>
      <p:sp>
        <p:nvSpPr>
          <p:cNvPr id="11" name="爱设计-10">
            <a:extLst>
              <a:ext uri="{FF2B5EF4-FFF2-40B4-BE49-F238E27FC236}">
                <a16:creationId xmlns:a16="http://schemas.microsoft.com/office/drawing/2014/main" id="{40640B2E-C654-E440-3988-A4F427352607}"/>
              </a:ext>
            </a:extLst>
          </p:cNvPr>
          <p:cNvSpPr txBox="1"/>
          <p:nvPr/>
        </p:nvSpPr>
        <p:spPr>
          <a:xfrm>
            <a:off x="6307795" y="2984857"/>
            <a:ext cx="4447876" cy="2540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KolRank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提供标准化产品及服务以优质内容作为营销输出核心，承载品牌内核，引发用户的情感共鸣和价值观认同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R" panose="00020600040101010101" pitchFamily="18" charset="-122"/>
              </a:rPr>
              <a:t>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2" name="爱设计-11">
            <a:extLst>
              <a:ext uri="{FF2B5EF4-FFF2-40B4-BE49-F238E27FC236}">
                <a16:creationId xmlns:a16="http://schemas.microsoft.com/office/drawing/2014/main" id="{89892A87-E406-CC67-7677-E606D01D3793}"/>
              </a:ext>
            </a:extLst>
          </p:cNvPr>
          <p:cNvSpPr txBox="1">
            <a:spLocks/>
          </p:cNvSpPr>
          <p:nvPr/>
        </p:nvSpPr>
        <p:spPr bwMode="auto">
          <a:xfrm>
            <a:off x="3175874" y="2160384"/>
            <a:ext cx="1905317" cy="23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Intelligent flow of content</a:t>
            </a:r>
          </a:p>
        </p:txBody>
      </p:sp>
      <p:sp>
        <p:nvSpPr>
          <p:cNvPr id="13" name="爱设计-12">
            <a:extLst>
              <a:ext uri="{FF2B5EF4-FFF2-40B4-BE49-F238E27FC236}">
                <a16:creationId xmlns:a16="http://schemas.microsoft.com/office/drawing/2014/main" id="{7BB0ABFB-95D7-D29C-DA8F-65C9CA92960C}"/>
              </a:ext>
            </a:extLst>
          </p:cNvPr>
          <p:cNvSpPr txBox="1">
            <a:spLocks/>
          </p:cNvSpPr>
          <p:nvPr/>
        </p:nvSpPr>
        <p:spPr bwMode="auto">
          <a:xfrm>
            <a:off x="8335367" y="2160384"/>
            <a:ext cx="1905317" cy="23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Digital asset Management</a:t>
            </a:r>
          </a:p>
        </p:txBody>
      </p:sp>
      <p:grpSp>
        <p:nvGrpSpPr>
          <p:cNvPr id="14" name="爱设计-13">
            <a:extLst>
              <a:ext uri="{FF2B5EF4-FFF2-40B4-BE49-F238E27FC236}">
                <a16:creationId xmlns:a16="http://schemas.microsoft.com/office/drawing/2014/main" id="{E7CFAB23-FD25-EA57-F007-6C7046FFE9C7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5" name="爱设计-13-1">
              <a:extLst>
                <a:ext uri="{FF2B5EF4-FFF2-40B4-BE49-F238E27FC236}">
                  <a16:creationId xmlns:a16="http://schemas.microsoft.com/office/drawing/2014/main" id="{BBB1EA17-48B6-C58B-BEE5-D57B9302BFD5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6" name="爱设计-13-2">
              <a:extLst>
                <a:ext uri="{FF2B5EF4-FFF2-40B4-BE49-F238E27FC236}">
                  <a16:creationId xmlns:a16="http://schemas.microsoft.com/office/drawing/2014/main" id="{C47425DF-1B25-ACF4-445D-AA8C448F0269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39213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99;#893200;#893197;#893196;#893194;#893194;#893190;#893186;#893182;#893183;#89318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99;#893200;#893197;#893196;#893194;#893194;#893190;#893186;#893182;#893183;#89318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99;#893200;#893197;#893196;#893194;#893194;#893190;#893186;#893182;#893183;#89318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99;#893200;#893197;#893196;#893194;#893194;#893190;#893186;#893182;#893183;#89318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99;#893200;#893197;#893196;#893194;#893194;#893190;#893186;#893182;#893183;#893188;"/>
</p:tagLst>
</file>

<file path=ppt/theme/theme1.xml><?xml version="1.0" encoding="utf-8"?>
<a:theme xmlns:a="http://schemas.openxmlformats.org/drawingml/2006/main" name="Office 主题​​">
  <a:themeElements>
    <a:clrScheme name="55, 104, 23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37C57"/>
      </a:accent1>
      <a:accent2>
        <a:srgbClr val="2C4566"/>
      </a:accent2>
      <a:accent3>
        <a:srgbClr val="666666"/>
      </a:accent3>
      <a:accent4>
        <a:srgbClr val="888888"/>
      </a:accent4>
      <a:accent5>
        <a:srgbClr val="B0B0B0"/>
      </a:accent5>
      <a:accent6>
        <a:srgbClr val="CDCDCD"/>
      </a:accent6>
      <a:hlink>
        <a:srgbClr val="4472C4"/>
      </a:hlink>
      <a:folHlink>
        <a:srgbClr val="BFBFBF"/>
      </a:folHlink>
    </a:clrScheme>
    <a:fontScheme name="自定义 2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55, 104, 232">
    <a:dk1>
      <a:srgbClr val="000000"/>
    </a:dk1>
    <a:lt1>
      <a:srgbClr val="FFFFFF"/>
    </a:lt1>
    <a:dk2>
      <a:srgbClr val="778495"/>
    </a:dk2>
    <a:lt2>
      <a:srgbClr val="F0F0F0"/>
    </a:lt2>
    <a:accent1>
      <a:srgbClr val="B37C57"/>
    </a:accent1>
    <a:accent2>
      <a:srgbClr val="2C4566"/>
    </a:accent2>
    <a:accent3>
      <a:srgbClr val="666666"/>
    </a:accent3>
    <a:accent4>
      <a:srgbClr val="888888"/>
    </a:accent4>
    <a:accent5>
      <a:srgbClr val="B0B0B0"/>
    </a:accent5>
    <a:accent6>
      <a:srgbClr val="CDCDCD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6100</TotalTime>
  <Words>1843</Words>
  <Application>Microsoft Office PowerPoint</Application>
  <PresentationFormat>宽屏</PresentationFormat>
  <Paragraphs>255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OPPOSans B</vt:lpstr>
      <vt:lpstr>OPPOSans H</vt:lpstr>
      <vt:lpstr>OPPOSans L</vt:lpstr>
      <vt:lpstr>OPPOSans R</vt:lpstr>
      <vt:lpstr>等线</vt:lpstr>
      <vt:lpstr>Arial</vt:lpstr>
      <vt:lpstr>Calibri</vt:lpstr>
      <vt:lpstr>Open Sans</vt:lpstr>
      <vt:lpstr>Raleway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简约几何风年度总结商务通用ppt模板</dc:title>
  <dc:creator>爱设计PPT</dc:creator>
  <cp:keywords>51PPT模板网</cp:keywords>
  <dc:description>www.51pptmoban.com</dc:description>
  <cp:lastModifiedBy>Power user</cp:lastModifiedBy>
  <cp:revision>883</cp:revision>
  <dcterms:created xsi:type="dcterms:W3CDTF">2022-08-02T07:45:18Z</dcterms:created>
  <dcterms:modified xsi:type="dcterms:W3CDTF">2023-01-16T00:13:22Z</dcterms:modified>
</cp:coreProperties>
</file>