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7" r:id="rId2"/>
  </p:sldMasterIdLst>
  <p:notesMasterIdLst>
    <p:notesMasterId r:id="rId16"/>
  </p:notesMasterIdLst>
  <p:sldIdLst>
    <p:sldId id="390" r:id="rId3"/>
    <p:sldId id="392" r:id="rId4"/>
    <p:sldId id="401" r:id="rId5"/>
    <p:sldId id="393" r:id="rId6"/>
    <p:sldId id="395" r:id="rId7"/>
    <p:sldId id="394" r:id="rId8"/>
    <p:sldId id="396" r:id="rId9"/>
    <p:sldId id="397" r:id="rId10"/>
    <p:sldId id="398" r:id="rId11"/>
    <p:sldId id="399" r:id="rId12"/>
    <p:sldId id="400" r:id="rId13"/>
    <p:sldId id="1126" r:id="rId14"/>
    <p:sldId id="1127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2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C837"/>
    <a:srgbClr val="4B5C27"/>
    <a:srgbClr val="64742A"/>
    <a:srgbClr val="4F6027"/>
    <a:srgbClr val="0F2227"/>
    <a:srgbClr val="235572"/>
    <a:srgbClr val="039C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158" autoAdjust="0"/>
    <p:restoredTop sz="93742" autoAdjust="0"/>
  </p:normalViewPr>
  <p:slideViewPr>
    <p:cSldViewPr snapToGrid="0" showGuides="1">
      <p:cViewPr>
        <p:scale>
          <a:sx n="66" d="100"/>
          <a:sy n="66" d="100"/>
        </p:scale>
        <p:origin x="1272" y="834"/>
      </p:cViewPr>
      <p:guideLst>
        <p:guide orient="horz" pos="1525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dirty="0">
                <a:latin typeface="+mn-ea"/>
                <a:ea typeface="+mn-ea"/>
              </a:rPr>
              <a:t>图表标题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606-46DC-874B-3715673963C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606-46DC-874B-3715673963C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606-46DC-874B-3715673963C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67102639"/>
        <c:axId val="367103471"/>
      </c:barChart>
      <c:catAx>
        <c:axId val="36710263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67103471"/>
        <c:crosses val="autoZero"/>
        <c:auto val="1"/>
        <c:lblAlgn val="ctr"/>
        <c:lblOffset val="100"/>
        <c:noMultiLvlLbl val="0"/>
      </c:catAx>
      <c:valAx>
        <c:axId val="36710347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6710263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2C0A43-9E54-47B6-8828-4EECF8E3C867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C35FE1-ED62-4AA2-B34D-E84435AC9C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37550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C35FE1-ED62-4AA2-B34D-E84435AC9C4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12512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C35FE1-ED62-4AA2-B34D-E84435AC9C4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12022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C35FE1-ED62-4AA2-B34D-E84435AC9C4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187858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3A8D6A-6704-46C2-96B0-3633FE85E60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410386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C35FE1-ED62-4AA2-B34D-E84435AC9C4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08108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C35FE1-ED62-4AA2-B34D-E84435AC9C4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0896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C35FE1-ED62-4AA2-B34D-E84435AC9C4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20761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C35FE1-ED62-4AA2-B34D-E84435AC9C4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2449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C35FE1-ED62-4AA2-B34D-E84435AC9C4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94531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C35FE1-ED62-4AA2-B34D-E84435AC9C4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67844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C35FE1-ED62-4AA2-B34D-E84435AC9C4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38826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C35FE1-ED62-4AA2-B34D-E84435AC9C4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0118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C35FE1-ED62-4AA2-B34D-E84435AC9C4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49326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45B57F-7D9D-4AD8-9FE4-E5267D65BB8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0400" y="2802076"/>
            <a:ext cx="10858500" cy="707886"/>
          </a:xfrm>
          <a:prstGeom prst="rect">
            <a:avLst/>
          </a:prstGeom>
        </p:spPr>
        <p:txBody>
          <a:bodyPr vert="horz" lIns="91440" tIns="45720" rIns="91440" bIns="45720" rtlCol="0" anchor="b">
            <a:spAutoFit/>
          </a:bodyPr>
          <a:lstStyle>
            <a:lvl1pPr>
              <a:lnSpc>
                <a:spcPct val="100000"/>
              </a:lnSpc>
              <a:defRPr lang="zh-CN" altLang="en-US" sz="4000" b="1" dirty="0"/>
            </a:lvl1pPr>
          </a:lstStyle>
          <a:p>
            <a:pPr lvl="0" defTabSz="914354"/>
            <a:r>
              <a:rPr lang="en-US" altLang="zh-CN" dirty="0"/>
              <a:t>OfficePLUS </a:t>
            </a:r>
            <a:r>
              <a:rPr lang="zh-CN" altLang="en-US" dirty="0"/>
              <a:t>标准主题模板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2DDB65F-C302-4F35-9CCB-12FB82E2590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60400" y="3509962"/>
            <a:ext cx="10858500" cy="360612"/>
          </a:xfrm>
          <a:prstGeom prst="rect">
            <a:avLst/>
          </a:prstGeom>
        </p:spPr>
        <p:txBody>
          <a:bodyPr vert="horz" lIns="91440" tIns="45720" rIns="91440" bIns="45720" rtlCol="0" anchor="t">
            <a:spAutoFit/>
          </a:bodyPr>
          <a:lstStyle>
            <a:lvl1pPr marL="0" indent="0">
              <a:lnSpc>
                <a:spcPct val="120000"/>
              </a:lnSpc>
              <a:spcBef>
                <a:spcPts val="0"/>
              </a:spcBef>
              <a:buNone/>
              <a:defRPr lang="zh-CN" altLang="en-US" sz="1600"/>
            </a:lvl1pPr>
          </a:lstStyle>
          <a:p>
            <a:r>
              <a:rPr lang="zh-CN" altLang="en-US" dirty="0"/>
              <a:t>单击此处添加文本</a:t>
            </a:r>
            <a:endParaRPr lang="en-GB" dirty="0"/>
          </a:p>
        </p:txBody>
      </p:sp>
      <p:sp>
        <p:nvSpPr>
          <p:cNvPr id="8" name="Speaker Placeholder 3">
            <a:extLst>
              <a:ext uri="{FF2B5EF4-FFF2-40B4-BE49-F238E27FC236}">
                <a16:creationId xmlns:a16="http://schemas.microsoft.com/office/drawing/2014/main" id="{44C4A721-803B-47CB-B99E-1D01E8E0169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60400" y="5544222"/>
            <a:ext cx="5568950" cy="293607"/>
          </a:xfrm>
          <a:prstGeom prst="rect">
            <a:avLst/>
          </a:prstGeom>
        </p:spPr>
        <p:txBody>
          <a:bodyPr vert="horz" lIns="91440" tIns="45720" rIns="91440" bIns="45720" rtlCol="0" anchor="b">
            <a:spAutoFit/>
          </a:bodyPr>
          <a:lstStyle>
            <a:lvl1pPr marL="0" indent="0">
              <a:lnSpc>
                <a:spcPct val="120000"/>
              </a:lnSpc>
              <a:buNone/>
              <a:defRPr lang="en-US" altLang="zh-CN" sz="1200" b="0" smtClean="0"/>
            </a:lvl1pPr>
            <a:lvl2pPr>
              <a:defRPr lang="en-US" altLang="zh-CN" sz="1600" smtClean="0"/>
            </a:lvl2pPr>
            <a:lvl3pPr>
              <a:defRPr lang="en-US" altLang="zh-CN" sz="1400" smtClean="0"/>
            </a:lvl3pPr>
            <a:lvl4pPr>
              <a:defRPr lang="en-US" altLang="zh-CN" sz="1200" smtClean="0"/>
            </a:lvl4pPr>
            <a:lvl5pPr>
              <a:defRPr lang="zh-CN" altLang="en-US" sz="1200"/>
            </a:lvl5pPr>
          </a:lstStyle>
          <a:p>
            <a:r>
              <a:rPr lang="zh-CN" altLang="en-US" dirty="0"/>
              <a:t>汇报人 </a:t>
            </a:r>
            <a:r>
              <a:rPr lang="en-US" altLang="zh-CN" dirty="0"/>
              <a:t>/ OfficePLUS</a:t>
            </a:r>
          </a:p>
        </p:txBody>
      </p:sp>
      <p:sp>
        <p:nvSpPr>
          <p:cNvPr id="9" name="Date Placeholder 4">
            <a:extLst>
              <a:ext uri="{FF2B5EF4-FFF2-40B4-BE49-F238E27FC236}">
                <a16:creationId xmlns:a16="http://schemas.microsoft.com/office/drawing/2014/main" id="{CA939A61-406D-45DC-B757-059EFAA0586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60400" y="5837829"/>
            <a:ext cx="5568950" cy="293607"/>
          </a:xfrm>
          <a:prstGeom prst="rect">
            <a:avLst/>
          </a:prstGeom>
        </p:spPr>
        <p:txBody>
          <a:bodyPr vert="horz" lIns="91440" tIns="45720" rIns="91440" bIns="45720" rtlCol="0" anchor="t">
            <a:spAutoFit/>
          </a:bodyPr>
          <a:lstStyle>
            <a:lvl1pPr marL="0" indent="0">
              <a:lnSpc>
                <a:spcPct val="120000"/>
              </a:lnSpc>
              <a:buNone/>
              <a:defRPr lang="en-US" altLang="zh-CN" sz="1200" b="0" smtClean="0"/>
            </a:lvl1pPr>
            <a:lvl2pPr>
              <a:defRPr lang="en-US" altLang="zh-CN" sz="1600" smtClean="0"/>
            </a:lvl2pPr>
            <a:lvl3pPr>
              <a:defRPr lang="en-US" altLang="zh-CN" sz="1400" smtClean="0"/>
            </a:lvl3pPr>
            <a:lvl4pPr>
              <a:defRPr lang="en-US" altLang="zh-CN" sz="1200" smtClean="0"/>
            </a:lvl4pPr>
            <a:lvl5pPr>
              <a:defRPr lang="zh-CN" altLang="en-US" sz="1200"/>
            </a:lvl5pPr>
          </a:lstStyle>
          <a:p>
            <a:r>
              <a:rPr lang="en-US" altLang="en-US" dirty="0"/>
              <a:t>www.officeplus.cn</a:t>
            </a:r>
          </a:p>
        </p:txBody>
      </p:sp>
      <p:sp>
        <p:nvSpPr>
          <p:cNvPr id="12" name="Logo Placeholder 5">
            <a:extLst>
              <a:ext uri="{FF2B5EF4-FFF2-40B4-BE49-F238E27FC236}">
                <a16:creationId xmlns:a16="http://schemas.microsoft.com/office/drawing/2014/main" id="{4EF3F9F2-2DBE-4016-9D2B-F5CF4BE8EBC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60400" y="742769"/>
            <a:ext cx="1099981" cy="258532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>
            <a:lvl1pPr marL="0" indent="0">
              <a:buNone/>
              <a:defRPr lang="en-US" altLang="zh-CN" sz="1200" b="0" smtClean="0"/>
            </a:lvl1pPr>
            <a:lvl2pPr>
              <a:defRPr lang="en-US" altLang="zh-CN" sz="1600" smtClean="0"/>
            </a:lvl2pPr>
            <a:lvl3pPr>
              <a:defRPr lang="en-US" altLang="zh-CN" sz="1400" smtClean="0"/>
            </a:lvl3pPr>
            <a:lvl4pPr>
              <a:defRPr lang="en-US" altLang="zh-CN" sz="1200" smtClean="0"/>
            </a:lvl4pPr>
            <a:lvl5pPr>
              <a:defRPr lang="zh-CN" altLang="en-US" sz="1200"/>
            </a:lvl5pPr>
          </a:lstStyle>
          <a:p>
            <a:r>
              <a:rPr lang="en-US" altLang="zh-CN" dirty="0"/>
              <a:t>LGOO HERE</a:t>
            </a:r>
          </a:p>
        </p:txBody>
      </p:sp>
    </p:spTree>
    <p:extLst>
      <p:ext uri="{BB962C8B-B14F-4D97-AF65-F5344CB8AC3E}">
        <p14:creationId xmlns:p14="http://schemas.microsoft.com/office/powerpoint/2010/main" val="24145342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09">
          <p15:clr>
            <a:srgbClr val="FBAE40"/>
          </p15:clr>
        </p15:guide>
        <p15:guide id="2" orient="horz" pos="640">
          <p15:clr>
            <a:srgbClr val="FBAE40"/>
          </p15:clr>
        </p15:guide>
        <p15:guide id="3" orient="horz" pos="3861">
          <p15:clr>
            <a:srgbClr val="FBAE40"/>
          </p15:clr>
        </p15:guide>
        <p15:guide id="4" orient="horz" pos="3929">
          <p15:clr>
            <a:srgbClr val="FBAE40"/>
          </p15:clr>
        </p15:guide>
        <p15:guide id="5" pos="3840">
          <p15:clr>
            <a:srgbClr val="FBAE40"/>
          </p15:clr>
        </p15:guide>
        <p15:guide id="6" pos="415">
          <p15:clr>
            <a:srgbClr val="FBAE40"/>
          </p15:clr>
        </p15:guide>
        <p15:guide id="7" pos="7265">
          <p15:clr>
            <a:srgbClr val="FBAE40"/>
          </p15:clr>
        </p15:guide>
        <p15:guide id="8" orient="horz" pos="216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FDF03A82-401C-4A0E-BE21-BE588E87414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60400" y="1500188"/>
            <a:ext cx="2836562" cy="461665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r">
              <a:lnSpc>
                <a:spcPct val="100000"/>
              </a:lnSpc>
              <a:buFont typeface="+mj-lt"/>
              <a:buNone/>
              <a:defRPr sz="2400" b="1"/>
            </a:lvl1pPr>
            <a:lvl2pPr marL="457200" indent="0">
              <a:buFont typeface="+mj-ea"/>
              <a:buNone/>
              <a:defRPr/>
            </a:lvl2pPr>
            <a:lvl3pPr marL="1257300" indent="-342900">
              <a:buFont typeface="+mj-lt"/>
              <a:buAutoNum type="alphaLcParenR"/>
              <a:defRPr/>
            </a:lvl3pPr>
          </a:lstStyle>
          <a:p>
            <a:pPr lvl="0"/>
            <a:r>
              <a:rPr lang="zh-CN" altLang="en-US" dirty="0"/>
              <a:t>目录 </a:t>
            </a:r>
            <a:r>
              <a:rPr lang="en-US" altLang="zh-CN" dirty="0"/>
              <a:t>CONTENTS</a:t>
            </a:r>
            <a:endParaRPr lang="zh-CN" alt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BEF0FD1-3ACE-43A8-AF57-CC0D436DC7D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47836" y="1500187"/>
            <a:ext cx="7871045" cy="1658083"/>
          </a:xfrm>
          <a:prstGeom prst="rect">
            <a:avLst/>
          </a:prstGeom>
        </p:spPr>
        <p:txBody>
          <a:bodyPr>
            <a:spAutoFit/>
          </a:bodyPr>
          <a:lstStyle>
            <a:lvl1pPr marL="342900" indent="-342900">
              <a:lnSpc>
                <a:spcPct val="120000"/>
              </a:lnSpc>
              <a:buFont typeface="+mj-lt"/>
              <a:buAutoNum type="arabicPeriod"/>
              <a:defRPr/>
            </a:lvl1pPr>
            <a:lvl2pPr marL="800100" indent="-342900">
              <a:lnSpc>
                <a:spcPct val="120000"/>
              </a:lnSpc>
              <a:buFont typeface="+mj-ea"/>
              <a:buAutoNum type="circleNumDbPlain"/>
              <a:defRPr/>
            </a:lvl2pPr>
            <a:lvl3pPr marL="1257300" indent="-342900">
              <a:lnSpc>
                <a:spcPct val="120000"/>
              </a:lnSpc>
              <a:buFont typeface="+mj-lt"/>
              <a:buAutoNum type="alphaLcParenR"/>
              <a:defRPr/>
            </a:lvl3pPr>
            <a:lvl4pPr>
              <a:lnSpc>
                <a:spcPct val="12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altLang="zh-CN" dirty="0"/>
          </a:p>
          <a:p>
            <a:pPr lvl="1"/>
            <a:r>
              <a:rPr lang="zh-CN" altLang="en-US" dirty="0"/>
              <a:t>单击此处添加文本</a:t>
            </a:r>
            <a:endParaRPr lang="en-US" altLang="zh-CN" dirty="0"/>
          </a:p>
          <a:p>
            <a:pPr lvl="2"/>
            <a:r>
              <a:rPr lang="zh-CN" altLang="en-US" dirty="0"/>
              <a:t>单击此处添加文本</a:t>
            </a:r>
            <a:endParaRPr lang="en-US" altLang="zh-CN" dirty="0"/>
          </a:p>
          <a:p>
            <a:pPr lvl="3"/>
            <a:r>
              <a:rPr lang="zh-CN" altLang="en-US" dirty="0"/>
              <a:t>单击此处添加文本</a:t>
            </a:r>
            <a:endParaRPr lang="en-US" altLang="zh-CN" dirty="0"/>
          </a:p>
          <a:p>
            <a:pPr lvl="4"/>
            <a:r>
              <a:rPr lang="zh-CN" altLang="en-US" dirty="0"/>
              <a:t>单击此处添加文本</a:t>
            </a:r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BC06E26-9B67-DD78-9C7E-9D4E56DA4FD0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5504656" y="6438900"/>
            <a:ext cx="1802924" cy="246221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1000"/>
            </a:lvl1pPr>
          </a:lstStyle>
          <a:p>
            <a:fld id="{3EBAC152-C384-4126-A41C-02F34DED3069}" type="datetime1">
              <a:rPr lang="zh-CN" altLang="en-US" smtClean="0"/>
              <a:pPr/>
              <a:t>2023/1/16</a:t>
            </a:fld>
            <a:endParaRPr lang="en-US" altLang="zh-CN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0DA692C-F087-68F7-621D-C3CA77E8D1AF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660401" y="6438900"/>
            <a:ext cx="3992171" cy="246221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1000"/>
            </a:lvl1pPr>
          </a:lstStyle>
          <a:p>
            <a:endParaRPr lang="zh-CN" altLang="en-US" dirty="0"/>
          </a:p>
        </p:txBody>
      </p:sp>
      <p:sp>
        <p:nvSpPr>
          <p:cNvPr id="8" name="灯片编号占位符 7">
            <a:extLst>
              <a:ext uri="{FF2B5EF4-FFF2-40B4-BE49-F238E27FC236}">
                <a16:creationId xmlns:a16="http://schemas.microsoft.com/office/drawing/2014/main" id="{84300C04-D25F-EB45-9D15-119D651639A6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8857452" y="6438900"/>
            <a:ext cx="2661448" cy="246221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1000"/>
            </a:lvl1pPr>
          </a:lstStyle>
          <a:p>
            <a:fld id="{7F65B630-C7FF-41C0-9923-C5E5E29EED8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401005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735421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CB73FA5-8648-E948-DD86-8750C9F93A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2087119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F7BA5556-6A5B-6DA6-E601-531C9F6A0A0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alphaModFix amt="14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3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748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en-US"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  <p15:guide id="2" orient="horz" pos="2160">
          <p15:clr>
            <a:srgbClr val="F26B43"/>
          </p15:clr>
        </p15:guide>
        <p15:guide id="3" pos="415">
          <p15:clr>
            <a:srgbClr val="F26B43"/>
          </p15:clr>
        </p15:guide>
        <p15:guide id="4" pos="7265">
          <p15:clr>
            <a:srgbClr val="F26B43"/>
          </p15:clr>
        </p15:guide>
        <p15:guide id="5" orient="horz" pos="3929">
          <p15:clr>
            <a:srgbClr val="F26B43"/>
          </p15:clr>
        </p15:guide>
        <p15:guide id="6" orient="horz" pos="3861">
          <p15:clr>
            <a:srgbClr val="F26B43"/>
          </p15:clr>
        </p15:guide>
        <p15:guide id="7" orient="horz" pos="640">
          <p15:clr>
            <a:srgbClr val="F26B43"/>
          </p15:clr>
        </p15:guide>
        <p15:guide id="8" orient="horz" pos="709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770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en-US"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  <p15:guide id="2" orient="horz" pos="2160">
          <p15:clr>
            <a:srgbClr val="F26B43"/>
          </p15:clr>
        </p15:guide>
        <p15:guide id="3" pos="415">
          <p15:clr>
            <a:srgbClr val="F26B43"/>
          </p15:clr>
        </p15:guide>
        <p15:guide id="4" pos="7265">
          <p15:clr>
            <a:srgbClr val="F26B43"/>
          </p15:clr>
        </p15:guide>
        <p15:guide id="5" orient="horz" pos="3929">
          <p15:clr>
            <a:srgbClr val="F26B43"/>
          </p15:clr>
        </p15:guide>
        <p15:guide id="6" orient="horz" pos="3861">
          <p15:clr>
            <a:srgbClr val="F26B43"/>
          </p15:clr>
        </p15:guide>
        <p15:guide id="7" orient="horz" pos="640">
          <p15:clr>
            <a:srgbClr val="F26B43"/>
          </p15:clr>
        </p15:guide>
        <p15:guide id="8" orient="horz" pos="70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microsoft.com/office/2007/relationships/hdphoto" Target="../media/hdphoto2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microsoft.com/office/2007/relationships/hdphoto" Target="../media/hdphoto2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>
            <a:extLst>
              <a:ext uri="{FF2B5EF4-FFF2-40B4-BE49-F238E27FC236}">
                <a16:creationId xmlns:a16="http://schemas.microsoft.com/office/drawing/2014/main" id="{4163AE90-D617-5532-16F8-59CF182293B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3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9" name="矩形 28">
            <a:extLst>
              <a:ext uri="{FF2B5EF4-FFF2-40B4-BE49-F238E27FC236}">
                <a16:creationId xmlns:a16="http://schemas.microsoft.com/office/drawing/2014/main" id="{90E4AB46-BBFC-EC37-D909-DFB1982D465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/>
              </a:gs>
              <a:gs pos="87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19A5DF79-3C5F-31E3-8F36-D36225C6A66B}"/>
              </a:ext>
            </a:extLst>
          </p:cNvPr>
          <p:cNvSpPr txBox="1"/>
          <p:nvPr/>
        </p:nvSpPr>
        <p:spPr>
          <a:xfrm>
            <a:off x="2311336" y="1143321"/>
            <a:ext cx="7569329" cy="1200329"/>
          </a:xfrm>
          <a:prstGeom prst="rect">
            <a:avLst/>
          </a:prstGeom>
          <a:noFill/>
          <a:effectLst>
            <a:outerShdw blurRad="50800" dist="50800" dir="5400000" sx="1000" sy="1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endParaRPr lang="zh-CN" altLang="en-US" sz="7200" b="1" dirty="0">
              <a:gradFill>
                <a:gsLst>
                  <a:gs pos="0">
                    <a:srgbClr val="64742A"/>
                  </a:gs>
                  <a:gs pos="85000">
                    <a:srgbClr val="4B5C27"/>
                  </a:gs>
                </a:gsLst>
                <a:lin ang="5400000" scaled="1"/>
              </a:gradFill>
              <a:effectLst>
                <a:outerShdw blurRad="63500" algn="ctr" rotWithShape="0">
                  <a:srgbClr val="64742A">
                    <a:alpha val="40000"/>
                  </a:srgbClr>
                </a:outerShdw>
              </a:effectLst>
              <a:latin typeface="思源宋体 CN Heavy"/>
              <a:ea typeface="思源宋体 CN Heavy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4473D492-F202-FCDF-FB06-FE6AE5BBF0CE}"/>
              </a:ext>
            </a:extLst>
          </p:cNvPr>
          <p:cNvSpPr txBox="1"/>
          <p:nvPr/>
        </p:nvSpPr>
        <p:spPr>
          <a:xfrm>
            <a:off x="1791758" y="2036211"/>
            <a:ext cx="8608484" cy="1323439"/>
          </a:xfrm>
          <a:prstGeom prst="rect">
            <a:avLst/>
          </a:prstGeom>
          <a:noFill/>
          <a:effectLst>
            <a:outerShdw blurRad="50800" dist="50800" dir="5400000" sx="1000" sy="1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effectLst>
                  <a:outerShdw blurRad="63500" algn="ctr" rotWithShape="0">
                    <a:schemeClr val="accent2">
                      <a:alpha val="40000"/>
                    </a:schemeClr>
                  </a:outerShdw>
                </a:effectLst>
                <a:latin typeface="+mj-ea"/>
                <a:ea typeface="+mj-ea"/>
              </a:rPr>
              <a:t>绿色商务年终总结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55957761-3238-9D60-1F43-10D85D894CA1}"/>
              </a:ext>
            </a:extLst>
          </p:cNvPr>
          <p:cNvSpPr txBox="1"/>
          <p:nvPr/>
        </p:nvSpPr>
        <p:spPr>
          <a:xfrm>
            <a:off x="3220720" y="1481875"/>
            <a:ext cx="57505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effectLst>
                  <a:outerShdw blurRad="63500" algn="ctr" rotWithShape="0">
                    <a:schemeClr val="tx1">
                      <a:alpha val="40000"/>
                    </a:schemeClr>
                  </a:outerShdw>
                </a:effectLst>
                <a:ea typeface="+mj-ea"/>
              </a:rPr>
              <a:t>20XX</a:t>
            </a:r>
            <a:r>
              <a:rPr lang="zh-CN" altLang="en-US" sz="2800" b="1" dirty="0">
                <a:effectLst>
                  <a:outerShdw blurRad="63500" algn="ctr" rotWithShape="0">
                    <a:schemeClr val="tx1">
                      <a:alpha val="40000"/>
                    </a:schemeClr>
                  </a:outerShdw>
                </a:effectLst>
                <a:ea typeface="+mj-ea"/>
              </a:rPr>
              <a:t>追逐集团各部门年终总结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5FB040A7-3403-4D61-20EE-66B3A6491996}"/>
              </a:ext>
            </a:extLst>
          </p:cNvPr>
          <p:cNvSpPr txBox="1"/>
          <p:nvPr/>
        </p:nvSpPr>
        <p:spPr>
          <a:xfrm>
            <a:off x="1524000" y="3314645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The designer uses the default text to simulate the appearance of the text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8815A1A-8D6E-8BB6-974A-6A4F126F56DB}"/>
              </a:ext>
            </a:extLst>
          </p:cNvPr>
          <p:cNvSpPr txBox="1"/>
          <p:nvPr/>
        </p:nvSpPr>
        <p:spPr>
          <a:xfrm>
            <a:off x="5417099" y="820160"/>
            <a:ext cx="1353712" cy="359760"/>
          </a:xfrm>
          <a:custGeom>
            <a:avLst/>
            <a:gdLst/>
            <a:ahLst/>
            <a:cxnLst/>
            <a:rect l="l" t="t" r="r" b="b"/>
            <a:pathLst>
              <a:path w="1353712" h="359760">
                <a:moveTo>
                  <a:pt x="1191892" y="17317"/>
                </a:moveTo>
                <a:cubicBezTo>
                  <a:pt x="1173177" y="17593"/>
                  <a:pt x="1157808" y="24712"/>
                  <a:pt x="1145783" y="38673"/>
                </a:cubicBezTo>
                <a:cubicBezTo>
                  <a:pt x="1133759" y="52634"/>
                  <a:pt x="1124861" y="71777"/>
                  <a:pt x="1119087" y="96103"/>
                </a:cubicBezTo>
                <a:cubicBezTo>
                  <a:pt x="1113314" y="120429"/>
                  <a:pt x="1110445" y="148278"/>
                  <a:pt x="1110482" y="179650"/>
                </a:cubicBezTo>
                <a:cubicBezTo>
                  <a:pt x="1110445" y="211315"/>
                  <a:pt x="1113314" y="239340"/>
                  <a:pt x="1119087" y="263722"/>
                </a:cubicBezTo>
                <a:cubicBezTo>
                  <a:pt x="1124861" y="288105"/>
                  <a:pt x="1133759" y="307255"/>
                  <a:pt x="1145783" y="321171"/>
                </a:cubicBezTo>
                <a:cubicBezTo>
                  <a:pt x="1157808" y="335087"/>
                  <a:pt x="1173177" y="342178"/>
                  <a:pt x="1191892" y="342443"/>
                </a:cubicBezTo>
                <a:cubicBezTo>
                  <a:pt x="1210463" y="342178"/>
                  <a:pt x="1225765" y="335087"/>
                  <a:pt x="1237798" y="321171"/>
                </a:cubicBezTo>
                <a:cubicBezTo>
                  <a:pt x="1249830" y="307255"/>
                  <a:pt x="1258763" y="288105"/>
                  <a:pt x="1264596" y="263722"/>
                </a:cubicBezTo>
                <a:cubicBezTo>
                  <a:pt x="1270428" y="239340"/>
                  <a:pt x="1273331" y="211315"/>
                  <a:pt x="1273303" y="179650"/>
                </a:cubicBezTo>
                <a:cubicBezTo>
                  <a:pt x="1273331" y="148278"/>
                  <a:pt x="1270428" y="120429"/>
                  <a:pt x="1264596" y="96103"/>
                </a:cubicBezTo>
                <a:cubicBezTo>
                  <a:pt x="1258763" y="71777"/>
                  <a:pt x="1249830" y="52634"/>
                  <a:pt x="1237798" y="38673"/>
                </a:cubicBezTo>
                <a:cubicBezTo>
                  <a:pt x="1225765" y="24712"/>
                  <a:pt x="1210463" y="17593"/>
                  <a:pt x="1191892" y="17317"/>
                </a:cubicBezTo>
                <a:close/>
                <a:moveTo>
                  <a:pt x="458467" y="17317"/>
                </a:moveTo>
                <a:cubicBezTo>
                  <a:pt x="439752" y="17593"/>
                  <a:pt x="424383" y="24712"/>
                  <a:pt x="412359" y="38673"/>
                </a:cubicBezTo>
                <a:cubicBezTo>
                  <a:pt x="400334" y="52634"/>
                  <a:pt x="391436" y="71777"/>
                  <a:pt x="385662" y="96103"/>
                </a:cubicBezTo>
                <a:cubicBezTo>
                  <a:pt x="379889" y="120429"/>
                  <a:pt x="377020" y="148278"/>
                  <a:pt x="377057" y="179650"/>
                </a:cubicBezTo>
                <a:cubicBezTo>
                  <a:pt x="377020" y="211315"/>
                  <a:pt x="379889" y="239340"/>
                  <a:pt x="385662" y="263722"/>
                </a:cubicBezTo>
                <a:cubicBezTo>
                  <a:pt x="391436" y="288105"/>
                  <a:pt x="400334" y="307255"/>
                  <a:pt x="412359" y="321171"/>
                </a:cubicBezTo>
                <a:cubicBezTo>
                  <a:pt x="424383" y="335087"/>
                  <a:pt x="439752" y="342178"/>
                  <a:pt x="458467" y="342443"/>
                </a:cubicBezTo>
                <a:cubicBezTo>
                  <a:pt x="477038" y="342178"/>
                  <a:pt x="492340" y="335087"/>
                  <a:pt x="504373" y="321171"/>
                </a:cubicBezTo>
                <a:cubicBezTo>
                  <a:pt x="516405" y="307255"/>
                  <a:pt x="525338" y="288105"/>
                  <a:pt x="531171" y="263722"/>
                </a:cubicBezTo>
                <a:cubicBezTo>
                  <a:pt x="537003" y="239340"/>
                  <a:pt x="539906" y="211315"/>
                  <a:pt x="539878" y="179650"/>
                </a:cubicBezTo>
                <a:cubicBezTo>
                  <a:pt x="539906" y="148278"/>
                  <a:pt x="537003" y="120429"/>
                  <a:pt x="531171" y="96103"/>
                </a:cubicBezTo>
                <a:cubicBezTo>
                  <a:pt x="525338" y="71777"/>
                  <a:pt x="516405" y="52634"/>
                  <a:pt x="504373" y="38673"/>
                </a:cubicBezTo>
                <a:cubicBezTo>
                  <a:pt x="492340" y="24712"/>
                  <a:pt x="477038" y="17593"/>
                  <a:pt x="458467" y="17317"/>
                </a:cubicBezTo>
                <a:close/>
                <a:moveTo>
                  <a:pt x="0" y="9144"/>
                </a:moveTo>
                <a:lnTo>
                  <a:pt x="165472" y="9144"/>
                </a:lnTo>
                <a:lnTo>
                  <a:pt x="165472" y="24808"/>
                </a:lnTo>
                <a:lnTo>
                  <a:pt x="120644" y="28934"/>
                </a:lnTo>
                <a:cubicBezTo>
                  <a:pt x="120206" y="52138"/>
                  <a:pt x="119939" y="75079"/>
                  <a:pt x="119844" y="97757"/>
                </a:cubicBezTo>
                <a:cubicBezTo>
                  <a:pt x="119749" y="120435"/>
                  <a:pt x="119710" y="142093"/>
                  <a:pt x="119730" y="162732"/>
                </a:cubicBezTo>
                <a:lnTo>
                  <a:pt x="119730" y="192456"/>
                </a:lnTo>
                <a:cubicBezTo>
                  <a:pt x="119710" y="215139"/>
                  <a:pt x="119749" y="238251"/>
                  <a:pt x="119844" y="261791"/>
                </a:cubicBezTo>
                <a:cubicBezTo>
                  <a:pt x="119939" y="285332"/>
                  <a:pt x="120206" y="309015"/>
                  <a:pt x="120644" y="332842"/>
                </a:cubicBezTo>
                <a:lnTo>
                  <a:pt x="215789" y="332842"/>
                </a:lnTo>
                <a:lnTo>
                  <a:pt x="238659" y="248244"/>
                </a:lnTo>
                <a:lnTo>
                  <a:pt x="263292" y="248244"/>
                </a:lnTo>
                <a:lnTo>
                  <a:pt x="264205" y="350616"/>
                </a:lnTo>
                <a:lnTo>
                  <a:pt x="0" y="350616"/>
                </a:lnTo>
                <a:lnTo>
                  <a:pt x="458" y="334952"/>
                </a:lnTo>
                <a:lnTo>
                  <a:pt x="41148" y="330828"/>
                </a:lnTo>
                <a:cubicBezTo>
                  <a:pt x="41806" y="307768"/>
                  <a:pt x="42206" y="285222"/>
                  <a:pt x="42349" y="263190"/>
                </a:cubicBezTo>
                <a:cubicBezTo>
                  <a:pt x="42491" y="241159"/>
                  <a:pt x="42549" y="220898"/>
                  <a:pt x="42520" y="202408"/>
                </a:cubicBezTo>
                <a:lnTo>
                  <a:pt x="42520" y="169960"/>
                </a:lnTo>
                <a:cubicBezTo>
                  <a:pt x="42549" y="146205"/>
                  <a:pt x="42491" y="122536"/>
                  <a:pt x="42349" y="98952"/>
                </a:cubicBezTo>
                <a:cubicBezTo>
                  <a:pt x="42206" y="75368"/>
                  <a:pt x="41806" y="51813"/>
                  <a:pt x="41148" y="28286"/>
                </a:cubicBezTo>
                <a:lnTo>
                  <a:pt x="0" y="24638"/>
                </a:lnTo>
                <a:close/>
                <a:moveTo>
                  <a:pt x="1191892" y="0"/>
                </a:moveTo>
                <a:cubicBezTo>
                  <a:pt x="1220958" y="25"/>
                  <a:pt x="1247680" y="6777"/>
                  <a:pt x="1272059" y="20257"/>
                </a:cubicBezTo>
                <a:cubicBezTo>
                  <a:pt x="1296437" y="33737"/>
                  <a:pt x="1316040" y="53796"/>
                  <a:pt x="1330865" y="80436"/>
                </a:cubicBezTo>
                <a:cubicBezTo>
                  <a:pt x="1345691" y="107075"/>
                  <a:pt x="1353307" y="140147"/>
                  <a:pt x="1353712" y="179650"/>
                </a:cubicBezTo>
                <a:cubicBezTo>
                  <a:pt x="1353315" y="219303"/>
                  <a:pt x="1345734" y="252482"/>
                  <a:pt x="1330967" y="279187"/>
                </a:cubicBezTo>
                <a:cubicBezTo>
                  <a:pt x="1316201" y="305891"/>
                  <a:pt x="1296632" y="325991"/>
                  <a:pt x="1272261" y="339485"/>
                </a:cubicBezTo>
                <a:cubicBezTo>
                  <a:pt x="1247891" y="352980"/>
                  <a:pt x="1221101" y="359738"/>
                  <a:pt x="1191892" y="359760"/>
                </a:cubicBezTo>
                <a:cubicBezTo>
                  <a:pt x="1162822" y="359746"/>
                  <a:pt x="1136060" y="353022"/>
                  <a:pt x="1111608" y="339587"/>
                </a:cubicBezTo>
                <a:cubicBezTo>
                  <a:pt x="1087155" y="326152"/>
                  <a:pt x="1067480" y="306086"/>
                  <a:pt x="1052580" y="279390"/>
                </a:cubicBezTo>
                <a:cubicBezTo>
                  <a:pt x="1037681" y="252694"/>
                  <a:pt x="1030026" y="219447"/>
                  <a:pt x="1029615" y="179650"/>
                </a:cubicBezTo>
                <a:cubicBezTo>
                  <a:pt x="1030035" y="140291"/>
                  <a:pt x="1037724" y="107287"/>
                  <a:pt x="1052682" y="80639"/>
                </a:cubicBezTo>
                <a:cubicBezTo>
                  <a:pt x="1067641" y="53991"/>
                  <a:pt x="1087350" y="33898"/>
                  <a:pt x="1111811" y="20358"/>
                </a:cubicBezTo>
                <a:cubicBezTo>
                  <a:pt x="1136272" y="6819"/>
                  <a:pt x="1162965" y="33"/>
                  <a:pt x="1191892" y="0"/>
                </a:cubicBezTo>
                <a:close/>
                <a:moveTo>
                  <a:pt x="852809" y="0"/>
                </a:moveTo>
                <a:cubicBezTo>
                  <a:pt x="872381" y="28"/>
                  <a:pt x="890290" y="2137"/>
                  <a:pt x="906537" y="6326"/>
                </a:cubicBezTo>
                <a:cubicBezTo>
                  <a:pt x="922784" y="10516"/>
                  <a:pt x="937934" y="16618"/>
                  <a:pt x="951986" y="24633"/>
                </a:cubicBezTo>
                <a:lnTo>
                  <a:pt x="950159" y="108330"/>
                </a:lnTo>
                <a:lnTo>
                  <a:pt x="921868" y="108330"/>
                </a:lnTo>
                <a:lnTo>
                  <a:pt x="898087" y="23719"/>
                </a:lnTo>
                <a:cubicBezTo>
                  <a:pt x="892646" y="21451"/>
                  <a:pt x="887063" y="19812"/>
                  <a:pt x="881337" y="18803"/>
                </a:cubicBezTo>
                <a:cubicBezTo>
                  <a:pt x="875612" y="17793"/>
                  <a:pt x="869459" y="17298"/>
                  <a:pt x="862879" y="17317"/>
                </a:cubicBezTo>
                <a:cubicBezTo>
                  <a:pt x="829900" y="17221"/>
                  <a:pt x="802780" y="30561"/>
                  <a:pt x="781521" y="57335"/>
                </a:cubicBezTo>
                <a:cubicBezTo>
                  <a:pt x="760262" y="84110"/>
                  <a:pt x="749266" y="124891"/>
                  <a:pt x="748532" y="179679"/>
                </a:cubicBezTo>
                <a:cubicBezTo>
                  <a:pt x="749275" y="231056"/>
                  <a:pt x="759910" y="270925"/>
                  <a:pt x="780435" y="299286"/>
                </a:cubicBezTo>
                <a:cubicBezTo>
                  <a:pt x="800960" y="327646"/>
                  <a:pt x="826917" y="342032"/>
                  <a:pt x="858305" y="342443"/>
                </a:cubicBezTo>
                <a:cubicBezTo>
                  <a:pt x="863565" y="342453"/>
                  <a:pt x="868711" y="342205"/>
                  <a:pt x="873742" y="341700"/>
                </a:cubicBezTo>
                <a:cubicBezTo>
                  <a:pt x="878773" y="341195"/>
                  <a:pt x="883690" y="340375"/>
                  <a:pt x="888492" y="339241"/>
                </a:cubicBezTo>
                <a:lnTo>
                  <a:pt x="888492" y="304938"/>
                </a:lnTo>
                <a:cubicBezTo>
                  <a:pt x="888492" y="288081"/>
                  <a:pt x="888378" y="271368"/>
                  <a:pt x="888150" y="254797"/>
                </a:cubicBezTo>
                <a:cubicBezTo>
                  <a:pt x="887921" y="238227"/>
                  <a:pt x="887578" y="221399"/>
                  <a:pt x="887121" y="204314"/>
                </a:cubicBezTo>
                <a:lnTo>
                  <a:pt x="838180" y="198368"/>
                </a:lnTo>
                <a:lnTo>
                  <a:pt x="838180" y="182880"/>
                </a:lnTo>
                <a:lnTo>
                  <a:pt x="990848" y="182880"/>
                </a:lnTo>
                <a:lnTo>
                  <a:pt x="990848" y="198374"/>
                </a:lnTo>
                <a:lnTo>
                  <a:pt x="962502" y="202027"/>
                </a:lnTo>
                <a:cubicBezTo>
                  <a:pt x="962045" y="218674"/>
                  <a:pt x="961702" y="235692"/>
                  <a:pt x="961473" y="253082"/>
                </a:cubicBezTo>
                <a:cubicBezTo>
                  <a:pt x="961244" y="270472"/>
                  <a:pt x="961130" y="288520"/>
                  <a:pt x="961130" y="307225"/>
                </a:cubicBezTo>
                <a:lnTo>
                  <a:pt x="961130" y="329636"/>
                </a:lnTo>
                <a:cubicBezTo>
                  <a:pt x="943609" y="340083"/>
                  <a:pt x="926000" y="347730"/>
                  <a:pt x="908301" y="352576"/>
                </a:cubicBezTo>
                <a:cubicBezTo>
                  <a:pt x="890602" y="357423"/>
                  <a:pt x="871038" y="359817"/>
                  <a:pt x="849607" y="359760"/>
                </a:cubicBezTo>
                <a:cubicBezTo>
                  <a:pt x="813240" y="359630"/>
                  <a:pt x="781459" y="352426"/>
                  <a:pt x="754266" y="338146"/>
                </a:cubicBezTo>
                <a:cubicBezTo>
                  <a:pt x="727072" y="323866"/>
                  <a:pt x="705900" y="303289"/>
                  <a:pt x="690750" y="276413"/>
                </a:cubicBezTo>
                <a:cubicBezTo>
                  <a:pt x="675599" y="249537"/>
                  <a:pt x="667904" y="217140"/>
                  <a:pt x="667665" y="179221"/>
                </a:cubicBezTo>
                <a:cubicBezTo>
                  <a:pt x="667910" y="142165"/>
                  <a:pt x="675746" y="110279"/>
                  <a:pt x="691173" y="83565"/>
                </a:cubicBezTo>
                <a:cubicBezTo>
                  <a:pt x="706600" y="56851"/>
                  <a:pt x="728150" y="36285"/>
                  <a:pt x="755824" y="21869"/>
                </a:cubicBezTo>
                <a:cubicBezTo>
                  <a:pt x="783497" y="7453"/>
                  <a:pt x="815825" y="163"/>
                  <a:pt x="852809" y="0"/>
                </a:cubicBezTo>
                <a:close/>
                <a:moveTo>
                  <a:pt x="458467" y="0"/>
                </a:moveTo>
                <a:cubicBezTo>
                  <a:pt x="487532" y="25"/>
                  <a:pt x="514254" y="6777"/>
                  <a:pt x="538633" y="20257"/>
                </a:cubicBezTo>
                <a:cubicBezTo>
                  <a:pt x="563012" y="33737"/>
                  <a:pt x="582615" y="53796"/>
                  <a:pt x="597440" y="80436"/>
                </a:cubicBezTo>
                <a:cubicBezTo>
                  <a:pt x="612266" y="107075"/>
                  <a:pt x="619882" y="140147"/>
                  <a:pt x="620288" y="179650"/>
                </a:cubicBezTo>
                <a:cubicBezTo>
                  <a:pt x="619891" y="219303"/>
                  <a:pt x="612309" y="252482"/>
                  <a:pt x="597542" y="279187"/>
                </a:cubicBezTo>
                <a:cubicBezTo>
                  <a:pt x="582776" y="305891"/>
                  <a:pt x="563207" y="325991"/>
                  <a:pt x="538836" y="339485"/>
                </a:cubicBezTo>
                <a:cubicBezTo>
                  <a:pt x="514466" y="352980"/>
                  <a:pt x="487676" y="359738"/>
                  <a:pt x="458467" y="359760"/>
                </a:cubicBezTo>
                <a:cubicBezTo>
                  <a:pt x="429397" y="359746"/>
                  <a:pt x="402635" y="353022"/>
                  <a:pt x="378182" y="339587"/>
                </a:cubicBezTo>
                <a:cubicBezTo>
                  <a:pt x="353730" y="326152"/>
                  <a:pt x="334054" y="306086"/>
                  <a:pt x="319155" y="279390"/>
                </a:cubicBezTo>
                <a:cubicBezTo>
                  <a:pt x="304256" y="252694"/>
                  <a:pt x="296601" y="219447"/>
                  <a:pt x="296190" y="179650"/>
                </a:cubicBezTo>
                <a:cubicBezTo>
                  <a:pt x="296610" y="140291"/>
                  <a:pt x="304299" y="107287"/>
                  <a:pt x="319257" y="80639"/>
                </a:cubicBezTo>
                <a:cubicBezTo>
                  <a:pt x="334215" y="53991"/>
                  <a:pt x="353925" y="33898"/>
                  <a:pt x="378386" y="20358"/>
                </a:cubicBezTo>
                <a:cubicBezTo>
                  <a:pt x="402846" y="6819"/>
                  <a:pt x="429540" y="33"/>
                  <a:pt x="45846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63500" algn="ctr" rotWithShape="0">
              <a:schemeClr val="tx1">
                <a:alpha val="4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600" b="1" dirty="0">
              <a:effectLst>
                <a:outerShdw blurRad="63500" algn="ctr" rotWithShape="0">
                  <a:schemeClr val="tx1">
                    <a:alpha val="40000"/>
                  </a:schemeClr>
                </a:outerShdw>
              </a:effectLst>
              <a:latin typeface="思源宋体 CN Heavy"/>
              <a:ea typeface="思源宋体 CN Heavy"/>
            </a:endParaRPr>
          </a:p>
        </p:txBody>
      </p:sp>
      <p:sp>
        <p:nvSpPr>
          <p:cNvPr id="45" name="矩形: 圆角 44">
            <a:extLst>
              <a:ext uri="{FF2B5EF4-FFF2-40B4-BE49-F238E27FC236}">
                <a16:creationId xmlns:a16="http://schemas.microsoft.com/office/drawing/2014/main" id="{1A1EE240-A157-B0F1-2454-D4709F6D37F6}"/>
              </a:ext>
            </a:extLst>
          </p:cNvPr>
          <p:cNvSpPr/>
          <p:nvPr/>
        </p:nvSpPr>
        <p:spPr>
          <a:xfrm>
            <a:off x="3466618" y="3961996"/>
            <a:ext cx="2210765" cy="50332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  <a:effectLst>
            <a:outerShdw blurRad="279400" dist="127000" dir="8400000" algn="ctr" rotWithShape="0">
              <a:schemeClr val="accent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n-ea"/>
                <a:cs typeface="阿里巴巴普惠体 2.0 45 Light" panose="00020600040101010101" pitchFamily="18" charset="-122"/>
              </a:rPr>
              <a:t>汇报人：追逐</a:t>
            </a:r>
          </a:p>
        </p:txBody>
      </p:sp>
      <p:sp>
        <p:nvSpPr>
          <p:cNvPr id="46" name="矩形: 圆角 45">
            <a:extLst>
              <a:ext uri="{FF2B5EF4-FFF2-40B4-BE49-F238E27FC236}">
                <a16:creationId xmlns:a16="http://schemas.microsoft.com/office/drawing/2014/main" id="{0B9C3DCC-B8DC-B2F7-BBDF-72C8824CF769}"/>
              </a:ext>
            </a:extLst>
          </p:cNvPr>
          <p:cNvSpPr/>
          <p:nvPr/>
        </p:nvSpPr>
        <p:spPr>
          <a:xfrm>
            <a:off x="6514618" y="3961996"/>
            <a:ext cx="2210765" cy="50332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  <a:effectLst>
            <a:outerShdw blurRad="279400" dist="127000" dir="8400000" algn="ctr" rotWithShape="0">
              <a:schemeClr val="accent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n-ea"/>
                <a:cs typeface="阿里巴巴普惠体 2.0 45 Light" panose="00020600040101010101" pitchFamily="18" charset="-122"/>
              </a:rPr>
              <a:t>时间：</a:t>
            </a:r>
            <a:r>
              <a:rPr lang="en-US" altLang="zh-CN" dirty="0">
                <a:latin typeface="+mn-ea"/>
                <a:cs typeface="阿里巴巴普惠体 2.0 45 Light" panose="00020600040101010101" pitchFamily="18" charset="-122"/>
              </a:rPr>
              <a:t>2022.11</a:t>
            </a:r>
            <a:endParaRPr lang="zh-CN" altLang="en-US" dirty="0">
              <a:latin typeface="+mn-ea"/>
              <a:cs typeface="阿里巴巴普惠体 2.0 45 Light" panose="00020600040101010101" pitchFamily="18" charset="-122"/>
            </a:endParaRPr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DA428B87-91A8-E9E4-81F2-C6E2120B90EF}"/>
              </a:ext>
            </a:extLst>
          </p:cNvPr>
          <p:cNvGrpSpPr/>
          <p:nvPr/>
        </p:nvGrpSpPr>
        <p:grpSpPr>
          <a:xfrm>
            <a:off x="0" y="5647485"/>
            <a:ext cx="12192000" cy="1226073"/>
            <a:chOff x="0" y="5647485"/>
            <a:chExt cx="12192000" cy="1226073"/>
          </a:xfrm>
        </p:grpSpPr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8A3B465B-8F79-08FC-F356-794004626D38}"/>
                </a:ext>
              </a:extLst>
            </p:cNvPr>
            <p:cNvSpPr/>
            <p:nvPr/>
          </p:nvSpPr>
          <p:spPr>
            <a:xfrm>
              <a:off x="0" y="5647485"/>
              <a:ext cx="12192000" cy="1049960"/>
            </a:xfrm>
            <a:custGeom>
              <a:avLst/>
              <a:gdLst>
                <a:gd name="connsiteX0" fmla="*/ 0 w 12192000"/>
                <a:gd name="connsiteY0" fmla="*/ 0 h 1049960"/>
                <a:gd name="connsiteX1" fmla="*/ 179807 w 12192000"/>
                <a:gd name="connsiteY1" fmla="*/ 61333 h 1049960"/>
                <a:gd name="connsiteX2" fmla="*/ 6096000 w 12192000"/>
                <a:gd name="connsiteY2" fmla="*/ 821043 h 1049960"/>
                <a:gd name="connsiteX3" fmla="*/ 12012193 w 12192000"/>
                <a:gd name="connsiteY3" fmla="*/ 61333 h 1049960"/>
                <a:gd name="connsiteX4" fmla="*/ 12192000 w 12192000"/>
                <a:gd name="connsiteY4" fmla="*/ 0 h 1049960"/>
                <a:gd name="connsiteX5" fmla="*/ 12192000 w 12192000"/>
                <a:gd name="connsiteY5" fmla="*/ 1049960 h 1049960"/>
                <a:gd name="connsiteX6" fmla="*/ 0 w 12192000"/>
                <a:gd name="connsiteY6" fmla="*/ 1049960 h 1049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1049960">
                  <a:moveTo>
                    <a:pt x="0" y="0"/>
                  </a:moveTo>
                  <a:lnTo>
                    <a:pt x="179807" y="61333"/>
                  </a:lnTo>
                  <a:cubicBezTo>
                    <a:pt x="1693893" y="530721"/>
                    <a:pt x="3785583" y="821043"/>
                    <a:pt x="6096000" y="821043"/>
                  </a:cubicBezTo>
                  <a:cubicBezTo>
                    <a:pt x="8406417" y="821043"/>
                    <a:pt x="10498107" y="530721"/>
                    <a:pt x="12012193" y="61333"/>
                  </a:cubicBezTo>
                  <a:lnTo>
                    <a:pt x="12192000" y="0"/>
                  </a:lnTo>
                  <a:lnTo>
                    <a:pt x="12192000" y="1049960"/>
                  </a:lnTo>
                  <a:lnTo>
                    <a:pt x="0" y="104996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ECE15370-9262-B00A-FA84-F7987459A1EA}"/>
                </a:ext>
              </a:extLst>
            </p:cNvPr>
            <p:cNvSpPr/>
            <p:nvPr/>
          </p:nvSpPr>
          <p:spPr>
            <a:xfrm>
              <a:off x="0" y="5823598"/>
              <a:ext cx="12192000" cy="1049960"/>
            </a:xfrm>
            <a:custGeom>
              <a:avLst/>
              <a:gdLst>
                <a:gd name="connsiteX0" fmla="*/ 0 w 12192000"/>
                <a:gd name="connsiteY0" fmla="*/ 0 h 1049960"/>
                <a:gd name="connsiteX1" fmla="*/ 179807 w 12192000"/>
                <a:gd name="connsiteY1" fmla="*/ 61333 h 1049960"/>
                <a:gd name="connsiteX2" fmla="*/ 6096000 w 12192000"/>
                <a:gd name="connsiteY2" fmla="*/ 821043 h 1049960"/>
                <a:gd name="connsiteX3" fmla="*/ 12012193 w 12192000"/>
                <a:gd name="connsiteY3" fmla="*/ 61333 h 1049960"/>
                <a:gd name="connsiteX4" fmla="*/ 12192000 w 12192000"/>
                <a:gd name="connsiteY4" fmla="*/ 0 h 1049960"/>
                <a:gd name="connsiteX5" fmla="*/ 12192000 w 12192000"/>
                <a:gd name="connsiteY5" fmla="*/ 1049960 h 1049960"/>
                <a:gd name="connsiteX6" fmla="*/ 0 w 12192000"/>
                <a:gd name="connsiteY6" fmla="*/ 1049960 h 1049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1049960">
                  <a:moveTo>
                    <a:pt x="0" y="0"/>
                  </a:moveTo>
                  <a:lnTo>
                    <a:pt x="179807" y="61333"/>
                  </a:lnTo>
                  <a:cubicBezTo>
                    <a:pt x="1693893" y="530721"/>
                    <a:pt x="3785583" y="821043"/>
                    <a:pt x="6096000" y="821043"/>
                  </a:cubicBezTo>
                  <a:cubicBezTo>
                    <a:pt x="8406417" y="821043"/>
                    <a:pt x="10498107" y="530721"/>
                    <a:pt x="12012193" y="61333"/>
                  </a:cubicBezTo>
                  <a:lnTo>
                    <a:pt x="12192000" y="0"/>
                  </a:lnTo>
                  <a:lnTo>
                    <a:pt x="12192000" y="1049960"/>
                  </a:lnTo>
                  <a:lnTo>
                    <a:pt x="0" y="104996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61" name="Picture 2" descr="@冒险家的旅程か★&#10;png素材  png透明背景素材 免抠png &#10;绿叶中国风边框免费下载  叶子边框 树叶装饰边框素材 清新 清新风格 热带植物  绿叶 自然 生态 绿色背景 踏青  写实风格 椰子树 铁树 写实树叶 叶子">
            <a:extLst>
              <a:ext uri="{FF2B5EF4-FFF2-40B4-BE49-F238E27FC236}">
                <a16:creationId xmlns:a16="http://schemas.microsoft.com/office/drawing/2014/main" id="{B780E1BD-F1F5-92B2-B561-9C4B7F1876B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612"/>
          <a:stretch/>
        </p:blipFill>
        <p:spPr bwMode="auto">
          <a:xfrm flipV="1">
            <a:off x="10625329" y="-22613"/>
            <a:ext cx="1566672" cy="2065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76586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: 圆角 9">
            <a:extLst>
              <a:ext uri="{FF2B5EF4-FFF2-40B4-BE49-F238E27FC236}">
                <a16:creationId xmlns:a16="http://schemas.microsoft.com/office/drawing/2014/main" id="{C1DD4FD8-F119-0857-8174-5AA8CDEE8786}"/>
              </a:ext>
            </a:extLst>
          </p:cNvPr>
          <p:cNvSpPr/>
          <p:nvPr/>
        </p:nvSpPr>
        <p:spPr>
          <a:xfrm>
            <a:off x="4474678" y="1519540"/>
            <a:ext cx="7058510" cy="5236014"/>
          </a:xfrm>
          <a:prstGeom prst="roundRect">
            <a:avLst>
              <a:gd name="adj" fmla="val 4822"/>
            </a:avLst>
          </a:prstGeom>
          <a:solidFill>
            <a:schemeClr val="bg1"/>
          </a:solidFill>
          <a:ln>
            <a:noFill/>
          </a:ln>
          <a:effectLst>
            <a:outerShdw blurRad="254000" dist="127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10CCD52B-8813-5657-FF8D-336A565A9EDA}"/>
              </a:ext>
            </a:extLst>
          </p:cNvPr>
          <p:cNvSpPr/>
          <p:nvPr/>
        </p:nvSpPr>
        <p:spPr>
          <a:xfrm>
            <a:off x="676341" y="1519540"/>
            <a:ext cx="3711561" cy="5236014"/>
          </a:xfrm>
          <a:prstGeom prst="roundRect">
            <a:avLst>
              <a:gd name="adj" fmla="val 4822"/>
            </a:avLst>
          </a:prstGeom>
          <a:gradFill flip="none" rotWithShape="1">
            <a:gsLst>
              <a:gs pos="54000">
                <a:srgbClr val="03A957"/>
              </a:gs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  <a:effectLst>
            <a:outerShdw blurRad="254000" dist="127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pic>
        <p:nvPicPr>
          <p:cNvPr id="50" name="Picture 2" descr="@冒险家的旅程か★&#10;png素材  png透明背景素材 免抠png &#10;绿叶中国风边框免费下载  叶子边框 树叶装饰边框素材 清新 清新风格 热带植物  绿叶 自然 生态 绿色背景 踏青  写实风格 椰子树 铁树 写实树叶 叶子">
            <a:extLst>
              <a:ext uri="{FF2B5EF4-FFF2-40B4-BE49-F238E27FC236}">
                <a16:creationId xmlns:a16="http://schemas.microsoft.com/office/drawing/2014/main" id="{D0386CBF-D390-A698-AF48-CA7693859DD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612"/>
          <a:stretch/>
        </p:blipFill>
        <p:spPr bwMode="auto">
          <a:xfrm flipV="1">
            <a:off x="10625328" y="-22613"/>
            <a:ext cx="1566672" cy="2065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圆: 空心 1">
            <a:extLst>
              <a:ext uri="{FF2B5EF4-FFF2-40B4-BE49-F238E27FC236}">
                <a16:creationId xmlns:a16="http://schemas.microsoft.com/office/drawing/2014/main" id="{FC6ACCB6-3CCE-54BE-B408-8C23BC2F2E62}"/>
              </a:ext>
            </a:extLst>
          </p:cNvPr>
          <p:cNvSpPr/>
          <p:nvPr/>
        </p:nvSpPr>
        <p:spPr>
          <a:xfrm>
            <a:off x="658814" y="492780"/>
            <a:ext cx="523220" cy="523220"/>
          </a:xfrm>
          <a:prstGeom prst="donut">
            <a:avLst>
              <a:gd name="adj" fmla="val 22080"/>
            </a:avLst>
          </a:prstGeom>
          <a:gradFill flip="none" rotWithShape="1">
            <a:gsLst>
              <a:gs pos="54000">
                <a:srgbClr val="03A957"/>
              </a:gs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  <a:effectLst>
            <a:outerShdw blurRad="254000" dist="127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CF2B325D-2DE6-4009-F0DA-3EE1A0AAD3FD}"/>
              </a:ext>
            </a:extLst>
          </p:cNvPr>
          <p:cNvGrpSpPr/>
          <p:nvPr/>
        </p:nvGrpSpPr>
        <p:grpSpPr>
          <a:xfrm>
            <a:off x="0" y="5647485"/>
            <a:ext cx="12192000" cy="1226073"/>
            <a:chOff x="0" y="5647485"/>
            <a:chExt cx="12192000" cy="1226073"/>
          </a:xfrm>
        </p:grpSpPr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ADD7A033-587E-BDA6-8023-1D2961F10570}"/>
                </a:ext>
              </a:extLst>
            </p:cNvPr>
            <p:cNvSpPr/>
            <p:nvPr/>
          </p:nvSpPr>
          <p:spPr>
            <a:xfrm>
              <a:off x="0" y="5647485"/>
              <a:ext cx="12192000" cy="1049960"/>
            </a:xfrm>
            <a:custGeom>
              <a:avLst/>
              <a:gdLst>
                <a:gd name="connsiteX0" fmla="*/ 0 w 12192000"/>
                <a:gd name="connsiteY0" fmla="*/ 0 h 1049960"/>
                <a:gd name="connsiteX1" fmla="*/ 179807 w 12192000"/>
                <a:gd name="connsiteY1" fmla="*/ 61333 h 1049960"/>
                <a:gd name="connsiteX2" fmla="*/ 6096000 w 12192000"/>
                <a:gd name="connsiteY2" fmla="*/ 821043 h 1049960"/>
                <a:gd name="connsiteX3" fmla="*/ 12012193 w 12192000"/>
                <a:gd name="connsiteY3" fmla="*/ 61333 h 1049960"/>
                <a:gd name="connsiteX4" fmla="*/ 12192000 w 12192000"/>
                <a:gd name="connsiteY4" fmla="*/ 0 h 1049960"/>
                <a:gd name="connsiteX5" fmla="*/ 12192000 w 12192000"/>
                <a:gd name="connsiteY5" fmla="*/ 1049960 h 1049960"/>
                <a:gd name="connsiteX6" fmla="*/ 0 w 12192000"/>
                <a:gd name="connsiteY6" fmla="*/ 1049960 h 1049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1049960">
                  <a:moveTo>
                    <a:pt x="0" y="0"/>
                  </a:moveTo>
                  <a:lnTo>
                    <a:pt x="179807" y="61333"/>
                  </a:lnTo>
                  <a:cubicBezTo>
                    <a:pt x="1693893" y="530721"/>
                    <a:pt x="3785583" y="821043"/>
                    <a:pt x="6096000" y="821043"/>
                  </a:cubicBezTo>
                  <a:cubicBezTo>
                    <a:pt x="8406417" y="821043"/>
                    <a:pt x="10498107" y="530721"/>
                    <a:pt x="12012193" y="61333"/>
                  </a:cubicBezTo>
                  <a:lnTo>
                    <a:pt x="12192000" y="0"/>
                  </a:lnTo>
                  <a:lnTo>
                    <a:pt x="12192000" y="1049960"/>
                  </a:lnTo>
                  <a:lnTo>
                    <a:pt x="0" y="104996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F348C3BA-1F62-A929-EDEB-80E98CA4F0B5}"/>
                </a:ext>
              </a:extLst>
            </p:cNvPr>
            <p:cNvSpPr/>
            <p:nvPr/>
          </p:nvSpPr>
          <p:spPr>
            <a:xfrm>
              <a:off x="0" y="5823598"/>
              <a:ext cx="12192000" cy="1049960"/>
            </a:xfrm>
            <a:custGeom>
              <a:avLst/>
              <a:gdLst>
                <a:gd name="connsiteX0" fmla="*/ 0 w 12192000"/>
                <a:gd name="connsiteY0" fmla="*/ 0 h 1049960"/>
                <a:gd name="connsiteX1" fmla="*/ 179807 w 12192000"/>
                <a:gd name="connsiteY1" fmla="*/ 61333 h 1049960"/>
                <a:gd name="connsiteX2" fmla="*/ 6096000 w 12192000"/>
                <a:gd name="connsiteY2" fmla="*/ 821043 h 1049960"/>
                <a:gd name="connsiteX3" fmla="*/ 12012193 w 12192000"/>
                <a:gd name="connsiteY3" fmla="*/ 61333 h 1049960"/>
                <a:gd name="connsiteX4" fmla="*/ 12192000 w 12192000"/>
                <a:gd name="connsiteY4" fmla="*/ 0 h 1049960"/>
                <a:gd name="connsiteX5" fmla="*/ 12192000 w 12192000"/>
                <a:gd name="connsiteY5" fmla="*/ 1049960 h 1049960"/>
                <a:gd name="connsiteX6" fmla="*/ 0 w 12192000"/>
                <a:gd name="connsiteY6" fmla="*/ 1049960 h 1049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1049960">
                  <a:moveTo>
                    <a:pt x="0" y="0"/>
                  </a:moveTo>
                  <a:lnTo>
                    <a:pt x="179807" y="61333"/>
                  </a:lnTo>
                  <a:cubicBezTo>
                    <a:pt x="1693893" y="530721"/>
                    <a:pt x="3785583" y="821043"/>
                    <a:pt x="6096000" y="821043"/>
                  </a:cubicBezTo>
                  <a:cubicBezTo>
                    <a:pt x="8406417" y="821043"/>
                    <a:pt x="10498107" y="530721"/>
                    <a:pt x="12012193" y="61333"/>
                  </a:cubicBezTo>
                  <a:lnTo>
                    <a:pt x="12192000" y="0"/>
                  </a:lnTo>
                  <a:lnTo>
                    <a:pt x="12192000" y="1049960"/>
                  </a:lnTo>
                  <a:lnTo>
                    <a:pt x="0" y="104996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9" name="图表 8">
            <a:extLst>
              <a:ext uri="{FF2B5EF4-FFF2-40B4-BE49-F238E27FC236}">
                <a16:creationId xmlns:a16="http://schemas.microsoft.com/office/drawing/2014/main" id="{4AB2CC3C-FC25-D79A-2CE2-15F1F3DC466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43622168"/>
              </p:ext>
            </p:extLst>
          </p:nvPr>
        </p:nvGraphicFramePr>
        <p:xfrm>
          <a:off x="4777671" y="1821811"/>
          <a:ext cx="6461348" cy="43294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12" name="组合 11">
            <a:extLst>
              <a:ext uri="{FF2B5EF4-FFF2-40B4-BE49-F238E27FC236}">
                <a16:creationId xmlns:a16="http://schemas.microsoft.com/office/drawing/2014/main" id="{4A57608C-1D32-D3AB-4E24-1962B8EC6209}"/>
              </a:ext>
            </a:extLst>
          </p:cNvPr>
          <p:cNvGrpSpPr/>
          <p:nvPr/>
        </p:nvGrpSpPr>
        <p:grpSpPr>
          <a:xfrm>
            <a:off x="854366" y="1914976"/>
            <a:ext cx="3326143" cy="1053557"/>
            <a:chOff x="854366" y="1914976"/>
            <a:chExt cx="3326143" cy="1053557"/>
          </a:xfrm>
        </p:grpSpPr>
        <p:sp>
          <p:nvSpPr>
            <p:cNvPr id="26" name="文本框 8">
              <a:extLst>
                <a:ext uri="{FF2B5EF4-FFF2-40B4-BE49-F238E27FC236}">
                  <a16:creationId xmlns:a16="http://schemas.microsoft.com/office/drawing/2014/main" id="{1928D3D5-10E5-1C62-58C2-282BB33A171B}"/>
                </a:ext>
              </a:extLst>
            </p:cNvPr>
            <p:cNvSpPr txBox="1"/>
            <p:nvPr/>
          </p:nvSpPr>
          <p:spPr>
            <a:xfrm>
              <a:off x="1208281" y="1914976"/>
              <a:ext cx="16844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>
                  <a:gradFill>
                    <a:gsLst>
                      <a:gs pos="0">
                        <a:srgbClr val="FFC991"/>
                      </a:gs>
                      <a:gs pos="69381">
                        <a:srgbClr val="FFD4A0"/>
                      </a:gs>
                      <a:gs pos="33000">
                        <a:srgbClr val="92673D"/>
                      </a:gs>
                      <a:gs pos="100000">
                        <a:srgbClr val="FFD193"/>
                      </a:gs>
                    </a:gsLst>
                    <a:path path="circle">
                      <a:fillToRect r="100000" b="100000"/>
                    </a:path>
                  </a:gradFill>
                  <a:effectLst>
                    <a:outerShdw blurRad="63500" dist="25400" dir="2700000" sx="96000" sy="96000" algn="tl">
                      <a:srgbClr val="A57A4E">
                        <a:alpha val="20000"/>
                      </a:srgbClr>
                    </a:outerShdw>
                  </a:effectLst>
                  <a:latin typeface="思源黑体 CN Bold" panose="020B0800000000000000" pitchFamily="34" charset="-122"/>
                  <a:ea typeface="思源黑体 CN Bold" panose="020B0800000000000000" pitchFamily="34" charset="-122"/>
                </a:defRPr>
              </a:lvl1pPr>
            </a:lstStyle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b="1" dirty="0">
                  <a:solidFill>
                    <a:schemeClr val="bg1"/>
                  </a:solidFill>
                  <a:effectLst>
                    <a:outerShdw blurRad="63500" algn="ctr" rotWithShape="0">
                      <a:schemeClr val="accent2">
                        <a:alpha val="40000"/>
                      </a:schemeClr>
                    </a:outerShdw>
                  </a:effectLst>
                  <a:latin typeface="+mj-ea"/>
                  <a:ea typeface="+mj-ea"/>
                </a:rPr>
                <a:t>添加标题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7053DC54-0F59-3160-3BED-2AAA89FC682D}"/>
                </a:ext>
              </a:extLst>
            </p:cNvPr>
            <p:cNvSpPr txBox="1"/>
            <p:nvPr/>
          </p:nvSpPr>
          <p:spPr>
            <a:xfrm>
              <a:off x="854366" y="2371446"/>
              <a:ext cx="3326143" cy="5970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思源黑体 CN Normal" panose="020B0400000000000000" pitchFamily="34" charset="-122"/>
                </a:rPr>
                <a:t>单击此处输入你的正文，文字是您思想的提炼，为了最终演示发布的良好效果</a:t>
              </a:r>
            </a:p>
          </p:txBody>
        </p:sp>
        <p:grpSp>
          <p:nvGrpSpPr>
            <p:cNvPr id="28" name="图形 12">
              <a:extLst>
                <a:ext uri="{FF2B5EF4-FFF2-40B4-BE49-F238E27FC236}">
                  <a16:creationId xmlns:a16="http://schemas.microsoft.com/office/drawing/2014/main" id="{1FFD1D52-1570-F807-E1AB-843B241BB0BF}"/>
                </a:ext>
              </a:extLst>
            </p:cNvPr>
            <p:cNvGrpSpPr/>
            <p:nvPr/>
          </p:nvGrpSpPr>
          <p:grpSpPr>
            <a:xfrm>
              <a:off x="952981" y="1988921"/>
              <a:ext cx="365056" cy="365056"/>
              <a:chOff x="7026787" y="764989"/>
              <a:chExt cx="534958" cy="534958"/>
            </a:xfrm>
            <a:solidFill>
              <a:schemeClr val="bg1"/>
            </a:solidFill>
          </p:grpSpPr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389C4C43-6349-A154-4CF5-2ECE3E68E994}"/>
                  </a:ext>
                </a:extLst>
              </p:cNvPr>
              <p:cNvSpPr/>
              <p:nvPr/>
            </p:nvSpPr>
            <p:spPr>
              <a:xfrm>
                <a:off x="7274988" y="881645"/>
                <a:ext cx="192929" cy="385911"/>
              </a:xfrm>
              <a:custGeom>
                <a:avLst/>
                <a:gdLst>
                  <a:gd name="connsiteX0" fmla="*/ 16091 w 192929"/>
                  <a:gd name="connsiteY0" fmla="*/ 36674 h 385911"/>
                  <a:gd name="connsiteX1" fmla="*/ 176891 w 192929"/>
                  <a:gd name="connsiteY1" fmla="*/ 76900 h 385911"/>
                  <a:gd name="connsiteX2" fmla="*/ 176891 w 192929"/>
                  <a:gd name="connsiteY2" fmla="*/ 385912 h 385911"/>
                  <a:gd name="connsiteX3" fmla="*/ 16091 w 192929"/>
                  <a:gd name="connsiteY3" fmla="*/ 385912 h 385911"/>
                  <a:gd name="connsiteX4" fmla="*/ 16091 w 192929"/>
                  <a:gd name="connsiteY4" fmla="*/ 36674 h 385911"/>
                  <a:gd name="connsiteX5" fmla="*/ 0 w 192929"/>
                  <a:gd name="connsiteY5" fmla="*/ 0 h 385911"/>
                  <a:gd name="connsiteX6" fmla="*/ 0 w 192929"/>
                  <a:gd name="connsiteY6" fmla="*/ 369821 h 385911"/>
                  <a:gd name="connsiteX7" fmla="*/ 192930 w 192929"/>
                  <a:gd name="connsiteY7" fmla="*/ 369821 h 385911"/>
                  <a:gd name="connsiteX8" fmla="*/ 192930 w 192929"/>
                  <a:gd name="connsiteY8" fmla="*/ 64362 h 385911"/>
                  <a:gd name="connsiteX9" fmla="*/ 0 w 192929"/>
                  <a:gd name="connsiteY9" fmla="*/ 16091 h 385911"/>
                  <a:gd name="connsiteX10" fmla="*/ 0 w 192929"/>
                  <a:gd name="connsiteY10" fmla="*/ 0 h 3859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92929" h="385911">
                    <a:moveTo>
                      <a:pt x="16091" y="36674"/>
                    </a:moveTo>
                    <a:lnTo>
                      <a:pt x="176891" y="76900"/>
                    </a:lnTo>
                    <a:lnTo>
                      <a:pt x="176891" y="385912"/>
                    </a:lnTo>
                    <a:lnTo>
                      <a:pt x="16091" y="385912"/>
                    </a:lnTo>
                    <a:lnTo>
                      <a:pt x="16091" y="36674"/>
                    </a:lnTo>
                    <a:moveTo>
                      <a:pt x="0" y="0"/>
                    </a:moveTo>
                    <a:lnTo>
                      <a:pt x="0" y="369821"/>
                    </a:lnTo>
                    <a:lnTo>
                      <a:pt x="192930" y="369821"/>
                    </a:lnTo>
                    <a:lnTo>
                      <a:pt x="192930" y="64362"/>
                    </a:lnTo>
                    <a:lnTo>
                      <a:pt x="0" y="1609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EE41EF04-6E90-E6CC-59B8-70DE4D2BED8A}"/>
                  </a:ext>
                </a:extLst>
              </p:cNvPr>
              <p:cNvSpPr/>
              <p:nvPr/>
            </p:nvSpPr>
            <p:spPr>
              <a:xfrm>
                <a:off x="7114187" y="785154"/>
                <a:ext cx="257239" cy="482402"/>
              </a:xfrm>
              <a:custGeom>
                <a:avLst/>
                <a:gdLst>
                  <a:gd name="connsiteX0" fmla="*/ 241045 w 257239"/>
                  <a:gd name="connsiteY0" fmla="*/ 19382 h 482402"/>
                  <a:gd name="connsiteX1" fmla="*/ 241201 w 257239"/>
                  <a:gd name="connsiteY1" fmla="*/ 91215 h 482402"/>
                  <a:gd name="connsiteX2" fmla="*/ 149203 w 257239"/>
                  <a:gd name="connsiteY2" fmla="*/ 64937 h 482402"/>
                  <a:gd name="connsiteX3" fmla="*/ 128724 w 257239"/>
                  <a:gd name="connsiteY3" fmla="*/ 59086 h 482402"/>
                  <a:gd name="connsiteX4" fmla="*/ 128724 w 257239"/>
                  <a:gd name="connsiteY4" fmla="*/ 482403 h 482402"/>
                  <a:gd name="connsiteX5" fmla="*/ 16091 w 257239"/>
                  <a:gd name="connsiteY5" fmla="*/ 482403 h 482402"/>
                  <a:gd name="connsiteX6" fmla="*/ 16091 w 257239"/>
                  <a:gd name="connsiteY6" fmla="*/ 61593 h 482402"/>
                  <a:gd name="connsiteX7" fmla="*/ 241045 w 257239"/>
                  <a:gd name="connsiteY7" fmla="*/ 19382 h 482402"/>
                  <a:gd name="connsiteX8" fmla="*/ 257083 w 257239"/>
                  <a:gd name="connsiteY8" fmla="*/ 0 h 482402"/>
                  <a:gd name="connsiteX9" fmla="*/ 0 w 257239"/>
                  <a:gd name="connsiteY9" fmla="*/ 48272 h 482402"/>
                  <a:gd name="connsiteX10" fmla="*/ 0 w 257239"/>
                  <a:gd name="connsiteY10" fmla="*/ 466364 h 482402"/>
                  <a:gd name="connsiteX11" fmla="*/ 144710 w 257239"/>
                  <a:gd name="connsiteY11" fmla="*/ 466364 h 482402"/>
                  <a:gd name="connsiteX12" fmla="*/ 144710 w 257239"/>
                  <a:gd name="connsiteY12" fmla="*/ 80453 h 482402"/>
                  <a:gd name="connsiteX13" fmla="*/ 257240 w 257239"/>
                  <a:gd name="connsiteY13" fmla="*/ 112582 h 482402"/>
                  <a:gd name="connsiteX14" fmla="*/ 257083 w 257239"/>
                  <a:gd name="connsiteY14" fmla="*/ 0 h 482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57239" h="482402">
                    <a:moveTo>
                      <a:pt x="241045" y="19382"/>
                    </a:moveTo>
                    <a:lnTo>
                      <a:pt x="241201" y="91215"/>
                    </a:lnTo>
                    <a:lnTo>
                      <a:pt x="149203" y="64937"/>
                    </a:lnTo>
                    <a:lnTo>
                      <a:pt x="128724" y="59086"/>
                    </a:lnTo>
                    <a:lnTo>
                      <a:pt x="128724" y="482403"/>
                    </a:lnTo>
                    <a:lnTo>
                      <a:pt x="16091" y="482403"/>
                    </a:lnTo>
                    <a:lnTo>
                      <a:pt x="16091" y="61593"/>
                    </a:lnTo>
                    <a:lnTo>
                      <a:pt x="241045" y="19382"/>
                    </a:lnTo>
                    <a:moveTo>
                      <a:pt x="257083" y="0"/>
                    </a:moveTo>
                    <a:lnTo>
                      <a:pt x="0" y="48272"/>
                    </a:lnTo>
                    <a:lnTo>
                      <a:pt x="0" y="466364"/>
                    </a:lnTo>
                    <a:lnTo>
                      <a:pt x="144710" y="466364"/>
                    </a:lnTo>
                    <a:lnTo>
                      <a:pt x="144710" y="80453"/>
                    </a:lnTo>
                    <a:lnTo>
                      <a:pt x="257240" y="112582"/>
                    </a:lnTo>
                    <a:lnTo>
                      <a:pt x="257083" y="0"/>
                    </a:lnTo>
                    <a:close/>
                  </a:path>
                </a:pathLst>
              </a:custGeom>
              <a:grpFill/>
              <a:ln w="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A9CF428B-4586-BF08-2DEC-88EFAB2B0597}"/>
                  </a:ext>
                </a:extLst>
              </p:cNvPr>
              <p:cNvSpPr/>
              <p:nvPr/>
            </p:nvSpPr>
            <p:spPr>
              <a:xfrm>
                <a:off x="7049877" y="865607"/>
                <a:ext cx="482402" cy="402002"/>
              </a:xfrm>
              <a:custGeom>
                <a:avLst/>
                <a:gdLst>
                  <a:gd name="connsiteX0" fmla="*/ 0 w 482402"/>
                  <a:gd name="connsiteY0" fmla="*/ 385912 h 402002"/>
                  <a:gd name="connsiteX1" fmla="*/ 482403 w 482402"/>
                  <a:gd name="connsiteY1" fmla="*/ 385912 h 402002"/>
                  <a:gd name="connsiteX2" fmla="*/ 482403 w 482402"/>
                  <a:gd name="connsiteY2" fmla="*/ 402002 h 402002"/>
                  <a:gd name="connsiteX3" fmla="*/ 0 w 482402"/>
                  <a:gd name="connsiteY3" fmla="*/ 402002 h 402002"/>
                  <a:gd name="connsiteX4" fmla="*/ 321602 w 482402"/>
                  <a:gd name="connsiteY4" fmla="*/ 112529 h 402002"/>
                  <a:gd name="connsiteX5" fmla="*/ 385912 w 482402"/>
                  <a:gd name="connsiteY5" fmla="*/ 112529 h 402002"/>
                  <a:gd name="connsiteX6" fmla="*/ 385912 w 482402"/>
                  <a:gd name="connsiteY6" fmla="*/ 128620 h 402002"/>
                  <a:gd name="connsiteX7" fmla="*/ 321602 w 482402"/>
                  <a:gd name="connsiteY7" fmla="*/ 128620 h 402002"/>
                  <a:gd name="connsiteX8" fmla="*/ 321602 w 482402"/>
                  <a:gd name="connsiteY8" fmla="*/ 144710 h 402002"/>
                  <a:gd name="connsiteX9" fmla="*/ 385912 w 482402"/>
                  <a:gd name="connsiteY9" fmla="*/ 144710 h 402002"/>
                  <a:gd name="connsiteX10" fmla="*/ 385912 w 482402"/>
                  <a:gd name="connsiteY10" fmla="*/ 160801 h 402002"/>
                  <a:gd name="connsiteX11" fmla="*/ 321602 w 482402"/>
                  <a:gd name="connsiteY11" fmla="*/ 160801 h 402002"/>
                  <a:gd name="connsiteX12" fmla="*/ 321602 w 482402"/>
                  <a:gd name="connsiteY12" fmla="*/ 176839 h 402002"/>
                  <a:gd name="connsiteX13" fmla="*/ 385912 w 482402"/>
                  <a:gd name="connsiteY13" fmla="*/ 176839 h 402002"/>
                  <a:gd name="connsiteX14" fmla="*/ 385912 w 482402"/>
                  <a:gd name="connsiteY14" fmla="*/ 192930 h 402002"/>
                  <a:gd name="connsiteX15" fmla="*/ 321602 w 482402"/>
                  <a:gd name="connsiteY15" fmla="*/ 192930 h 402002"/>
                  <a:gd name="connsiteX16" fmla="*/ 321602 w 482402"/>
                  <a:gd name="connsiteY16" fmla="*/ 209020 h 402002"/>
                  <a:gd name="connsiteX17" fmla="*/ 385912 w 482402"/>
                  <a:gd name="connsiteY17" fmla="*/ 209020 h 402002"/>
                  <a:gd name="connsiteX18" fmla="*/ 385912 w 482402"/>
                  <a:gd name="connsiteY18" fmla="*/ 225111 h 402002"/>
                  <a:gd name="connsiteX19" fmla="*/ 321602 w 482402"/>
                  <a:gd name="connsiteY19" fmla="*/ 225111 h 402002"/>
                  <a:gd name="connsiteX20" fmla="*/ 321602 w 482402"/>
                  <a:gd name="connsiteY20" fmla="*/ 241149 h 402002"/>
                  <a:gd name="connsiteX21" fmla="*/ 385912 w 482402"/>
                  <a:gd name="connsiteY21" fmla="*/ 241149 h 402002"/>
                  <a:gd name="connsiteX22" fmla="*/ 385912 w 482402"/>
                  <a:gd name="connsiteY22" fmla="*/ 257240 h 402002"/>
                  <a:gd name="connsiteX23" fmla="*/ 321602 w 482402"/>
                  <a:gd name="connsiteY23" fmla="*/ 257240 h 402002"/>
                  <a:gd name="connsiteX24" fmla="*/ 321602 w 482402"/>
                  <a:gd name="connsiteY24" fmla="*/ 273330 h 402002"/>
                  <a:gd name="connsiteX25" fmla="*/ 385912 w 482402"/>
                  <a:gd name="connsiteY25" fmla="*/ 273330 h 402002"/>
                  <a:gd name="connsiteX26" fmla="*/ 385912 w 482402"/>
                  <a:gd name="connsiteY26" fmla="*/ 289421 h 402002"/>
                  <a:gd name="connsiteX27" fmla="*/ 321602 w 482402"/>
                  <a:gd name="connsiteY27" fmla="*/ 289421 h 402002"/>
                  <a:gd name="connsiteX28" fmla="*/ 321602 w 482402"/>
                  <a:gd name="connsiteY28" fmla="*/ 305511 h 402002"/>
                  <a:gd name="connsiteX29" fmla="*/ 385912 w 482402"/>
                  <a:gd name="connsiteY29" fmla="*/ 305511 h 402002"/>
                  <a:gd name="connsiteX30" fmla="*/ 385912 w 482402"/>
                  <a:gd name="connsiteY30" fmla="*/ 321602 h 402002"/>
                  <a:gd name="connsiteX31" fmla="*/ 321602 w 482402"/>
                  <a:gd name="connsiteY31" fmla="*/ 321602 h 402002"/>
                  <a:gd name="connsiteX32" fmla="*/ 321602 w 482402"/>
                  <a:gd name="connsiteY32" fmla="*/ 337640 h 402002"/>
                  <a:gd name="connsiteX33" fmla="*/ 385912 w 482402"/>
                  <a:gd name="connsiteY33" fmla="*/ 337640 h 402002"/>
                  <a:gd name="connsiteX34" fmla="*/ 385912 w 482402"/>
                  <a:gd name="connsiteY34" fmla="*/ 353731 h 402002"/>
                  <a:gd name="connsiteX35" fmla="*/ 321602 w 482402"/>
                  <a:gd name="connsiteY35" fmla="*/ 353731 h 402002"/>
                  <a:gd name="connsiteX36" fmla="*/ 96491 w 482402"/>
                  <a:gd name="connsiteY36" fmla="*/ 0 h 402002"/>
                  <a:gd name="connsiteX37" fmla="*/ 112582 w 482402"/>
                  <a:gd name="connsiteY37" fmla="*/ 0 h 402002"/>
                  <a:gd name="connsiteX38" fmla="*/ 112582 w 482402"/>
                  <a:gd name="connsiteY38" fmla="*/ 32129 h 402002"/>
                  <a:gd name="connsiteX39" fmla="*/ 96491 w 482402"/>
                  <a:gd name="connsiteY39" fmla="*/ 32129 h 402002"/>
                  <a:gd name="connsiteX40" fmla="*/ 128620 w 482402"/>
                  <a:gd name="connsiteY40" fmla="*/ 0 h 402002"/>
                  <a:gd name="connsiteX41" fmla="*/ 144710 w 482402"/>
                  <a:gd name="connsiteY41" fmla="*/ 0 h 402002"/>
                  <a:gd name="connsiteX42" fmla="*/ 144710 w 482402"/>
                  <a:gd name="connsiteY42" fmla="*/ 32129 h 402002"/>
                  <a:gd name="connsiteX43" fmla="*/ 128620 w 482402"/>
                  <a:gd name="connsiteY43" fmla="*/ 32129 h 402002"/>
                  <a:gd name="connsiteX44" fmla="*/ 160801 w 482402"/>
                  <a:gd name="connsiteY44" fmla="*/ 0 h 402002"/>
                  <a:gd name="connsiteX45" fmla="*/ 176891 w 482402"/>
                  <a:gd name="connsiteY45" fmla="*/ 0 h 402002"/>
                  <a:gd name="connsiteX46" fmla="*/ 176891 w 482402"/>
                  <a:gd name="connsiteY46" fmla="*/ 32129 h 402002"/>
                  <a:gd name="connsiteX47" fmla="*/ 160801 w 482402"/>
                  <a:gd name="connsiteY47" fmla="*/ 32129 h 402002"/>
                  <a:gd name="connsiteX48" fmla="*/ 96491 w 482402"/>
                  <a:gd name="connsiteY48" fmla="*/ 48219 h 402002"/>
                  <a:gd name="connsiteX49" fmla="*/ 112582 w 482402"/>
                  <a:gd name="connsiteY49" fmla="*/ 48219 h 402002"/>
                  <a:gd name="connsiteX50" fmla="*/ 112582 w 482402"/>
                  <a:gd name="connsiteY50" fmla="*/ 80400 h 402002"/>
                  <a:gd name="connsiteX51" fmla="*/ 96491 w 482402"/>
                  <a:gd name="connsiteY51" fmla="*/ 80400 h 402002"/>
                  <a:gd name="connsiteX52" fmla="*/ 128620 w 482402"/>
                  <a:gd name="connsiteY52" fmla="*/ 48219 h 402002"/>
                  <a:gd name="connsiteX53" fmla="*/ 144710 w 482402"/>
                  <a:gd name="connsiteY53" fmla="*/ 48219 h 402002"/>
                  <a:gd name="connsiteX54" fmla="*/ 144710 w 482402"/>
                  <a:gd name="connsiteY54" fmla="*/ 80400 h 402002"/>
                  <a:gd name="connsiteX55" fmla="*/ 128620 w 482402"/>
                  <a:gd name="connsiteY55" fmla="*/ 80400 h 402002"/>
                  <a:gd name="connsiteX56" fmla="*/ 160801 w 482402"/>
                  <a:gd name="connsiteY56" fmla="*/ 48219 h 402002"/>
                  <a:gd name="connsiteX57" fmla="*/ 176891 w 482402"/>
                  <a:gd name="connsiteY57" fmla="*/ 48219 h 402002"/>
                  <a:gd name="connsiteX58" fmla="*/ 176891 w 482402"/>
                  <a:gd name="connsiteY58" fmla="*/ 80400 h 402002"/>
                  <a:gd name="connsiteX59" fmla="*/ 160801 w 482402"/>
                  <a:gd name="connsiteY59" fmla="*/ 80400 h 402002"/>
                  <a:gd name="connsiteX60" fmla="*/ 96491 w 482402"/>
                  <a:gd name="connsiteY60" fmla="*/ 96439 h 402002"/>
                  <a:gd name="connsiteX61" fmla="*/ 112582 w 482402"/>
                  <a:gd name="connsiteY61" fmla="*/ 96439 h 402002"/>
                  <a:gd name="connsiteX62" fmla="*/ 112582 w 482402"/>
                  <a:gd name="connsiteY62" fmla="*/ 128568 h 402002"/>
                  <a:gd name="connsiteX63" fmla="*/ 96491 w 482402"/>
                  <a:gd name="connsiteY63" fmla="*/ 128568 h 402002"/>
                  <a:gd name="connsiteX64" fmla="*/ 128620 w 482402"/>
                  <a:gd name="connsiteY64" fmla="*/ 96439 h 402002"/>
                  <a:gd name="connsiteX65" fmla="*/ 144710 w 482402"/>
                  <a:gd name="connsiteY65" fmla="*/ 96439 h 402002"/>
                  <a:gd name="connsiteX66" fmla="*/ 144710 w 482402"/>
                  <a:gd name="connsiteY66" fmla="*/ 128568 h 402002"/>
                  <a:gd name="connsiteX67" fmla="*/ 128620 w 482402"/>
                  <a:gd name="connsiteY67" fmla="*/ 128568 h 402002"/>
                  <a:gd name="connsiteX68" fmla="*/ 160801 w 482402"/>
                  <a:gd name="connsiteY68" fmla="*/ 96439 h 402002"/>
                  <a:gd name="connsiteX69" fmla="*/ 176891 w 482402"/>
                  <a:gd name="connsiteY69" fmla="*/ 96439 h 402002"/>
                  <a:gd name="connsiteX70" fmla="*/ 176891 w 482402"/>
                  <a:gd name="connsiteY70" fmla="*/ 128568 h 402002"/>
                  <a:gd name="connsiteX71" fmla="*/ 160801 w 482402"/>
                  <a:gd name="connsiteY71" fmla="*/ 128568 h 402002"/>
                  <a:gd name="connsiteX72" fmla="*/ 96491 w 482402"/>
                  <a:gd name="connsiteY72" fmla="*/ 144710 h 402002"/>
                  <a:gd name="connsiteX73" fmla="*/ 112582 w 482402"/>
                  <a:gd name="connsiteY73" fmla="*/ 144710 h 402002"/>
                  <a:gd name="connsiteX74" fmla="*/ 112582 w 482402"/>
                  <a:gd name="connsiteY74" fmla="*/ 176891 h 402002"/>
                  <a:gd name="connsiteX75" fmla="*/ 96491 w 482402"/>
                  <a:gd name="connsiteY75" fmla="*/ 176891 h 402002"/>
                  <a:gd name="connsiteX76" fmla="*/ 128620 w 482402"/>
                  <a:gd name="connsiteY76" fmla="*/ 144710 h 402002"/>
                  <a:gd name="connsiteX77" fmla="*/ 144710 w 482402"/>
                  <a:gd name="connsiteY77" fmla="*/ 144710 h 402002"/>
                  <a:gd name="connsiteX78" fmla="*/ 144710 w 482402"/>
                  <a:gd name="connsiteY78" fmla="*/ 176891 h 402002"/>
                  <a:gd name="connsiteX79" fmla="*/ 128620 w 482402"/>
                  <a:gd name="connsiteY79" fmla="*/ 176891 h 402002"/>
                  <a:gd name="connsiteX80" fmla="*/ 160801 w 482402"/>
                  <a:gd name="connsiteY80" fmla="*/ 144710 h 402002"/>
                  <a:gd name="connsiteX81" fmla="*/ 176891 w 482402"/>
                  <a:gd name="connsiteY81" fmla="*/ 144710 h 402002"/>
                  <a:gd name="connsiteX82" fmla="*/ 176891 w 482402"/>
                  <a:gd name="connsiteY82" fmla="*/ 176891 h 402002"/>
                  <a:gd name="connsiteX83" fmla="*/ 160801 w 482402"/>
                  <a:gd name="connsiteY83" fmla="*/ 176891 h 402002"/>
                  <a:gd name="connsiteX84" fmla="*/ 96491 w 482402"/>
                  <a:gd name="connsiteY84" fmla="*/ 192930 h 402002"/>
                  <a:gd name="connsiteX85" fmla="*/ 112582 w 482402"/>
                  <a:gd name="connsiteY85" fmla="*/ 192930 h 402002"/>
                  <a:gd name="connsiteX86" fmla="*/ 112582 w 482402"/>
                  <a:gd name="connsiteY86" fmla="*/ 225111 h 402002"/>
                  <a:gd name="connsiteX87" fmla="*/ 96491 w 482402"/>
                  <a:gd name="connsiteY87" fmla="*/ 225111 h 402002"/>
                  <a:gd name="connsiteX88" fmla="*/ 128620 w 482402"/>
                  <a:gd name="connsiteY88" fmla="*/ 192930 h 402002"/>
                  <a:gd name="connsiteX89" fmla="*/ 144710 w 482402"/>
                  <a:gd name="connsiteY89" fmla="*/ 192930 h 402002"/>
                  <a:gd name="connsiteX90" fmla="*/ 144710 w 482402"/>
                  <a:gd name="connsiteY90" fmla="*/ 225111 h 402002"/>
                  <a:gd name="connsiteX91" fmla="*/ 128620 w 482402"/>
                  <a:gd name="connsiteY91" fmla="*/ 225111 h 402002"/>
                  <a:gd name="connsiteX92" fmla="*/ 160801 w 482402"/>
                  <a:gd name="connsiteY92" fmla="*/ 192930 h 402002"/>
                  <a:gd name="connsiteX93" fmla="*/ 176891 w 482402"/>
                  <a:gd name="connsiteY93" fmla="*/ 192930 h 402002"/>
                  <a:gd name="connsiteX94" fmla="*/ 176891 w 482402"/>
                  <a:gd name="connsiteY94" fmla="*/ 225111 h 402002"/>
                  <a:gd name="connsiteX95" fmla="*/ 160801 w 482402"/>
                  <a:gd name="connsiteY95" fmla="*/ 225111 h 402002"/>
                  <a:gd name="connsiteX96" fmla="*/ 96491 w 482402"/>
                  <a:gd name="connsiteY96" fmla="*/ 241149 h 402002"/>
                  <a:gd name="connsiteX97" fmla="*/ 112582 w 482402"/>
                  <a:gd name="connsiteY97" fmla="*/ 241149 h 402002"/>
                  <a:gd name="connsiteX98" fmla="*/ 112582 w 482402"/>
                  <a:gd name="connsiteY98" fmla="*/ 273330 h 402002"/>
                  <a:gd name="connsiteX99" fmla="*/ 96491 w 482402"/>
                  <a:gd name="connsiteY99" fmla="*/ 273330 h 402002"/>
                  <a:gd name="connsiteX100" fmla="*/ 128620 w 482402"/>
                  <a:gd name="connsiteY100" fmla="*/ 241149 h 402002"/>
                  <a:gd name="connsiteX101" fmla="*/ 144710 w 482402"/>
                  <a:gd name="connsiteY101" fmla="*/ 241149 h 402002"/>
                  <a:gd name="connsiteX102" fmla="*/ 144710 w 482402"/>
                  <a:gd name="connsiteY102" fmla="*/ 273330 h 402002"/>
                  <a:gd name="connsiteX103" fmla="*/ 128620 w 482402"/>
                  <a:gd name="connsiteY103" fmla="*/ 273330 h 402002"/>
                  <a:gd name="connsiteX104" fmla="*/ 160801 w 482402"/>
                  <a:gd name="connsiteY104" fmla="*/ 241149 h 402002"/>
                  <a:gd name="connsiteX105" fmla="*/ 176891 w 482402"/>
                  <a:gd name="connsiteY105" fmla="*/ 241149 h 402002"/>
                  <a:gd name="connsiteX106" fmla="*/ 176891 w 482402"/>
                  <a:gd name="connsiteY106" fmla="*/ 273330 h 402002"/>
                  <a:gd name="connsiteX107" fmla="*/ 160801 w 482402"/>
                  <a:gd name="connsiteY107" fmla="*/ 273330 h 402002"/>
                  <a:gd name="connsiteX108" fmla="*/ 96491 w 482402"/>
                  <a:gd name="connsiteY108" fmla="*/ 289421 h 402002"/>
                  <a:gd name="connsiteX109" fmla="*/ 112582 w 482402"/>
                  <a:gd name="connsiteY109" fmla="*/ 289421 h 402002"/>
                  <a:gd name="connsiteX110" fmla="*/ 112582 w 482402"/>
                  <a:gd name="connsiteY110" fmla="*/ 321549 h 402002"/>
                  <a:gd name="connsiteX111" fmla="*/ 96491 w 482402"/>
                  <a:gd name="connsiteY111" fmla="*/ 321549 h 402002"/>
                  <a:gd name="connsiteX112" fmla="*/ 128620 w 482402"/>
                  <a:gd name="connsiteY112" fmla="*/ 289421 h 402002"/>
                  <a:gd name="connsiteX113" fmla="*/ 144710 w 482402"/>
                  <a:gd name="connsiteY113" fmla="*/ 289421 h 402002"/>
                  <a:gd name="connsiteX114" fmla="*/ 144710 w 482402"/>
                  <a:gd name="connsiteY114" fmla="*/ 321549 h 402002"/>
                  <a:gd name="connsiteX115" fmla="*/ 128620 w 482402"/>
                  <a:gd name="connsiteY115" fmla="*/ 321549 h 402002"/>
                  <a:gd name="connsiteX116" fmla="*/ 160801 w 482402"/>
                  <a:gd name="connsiteY116" fmla="*/ 289421 h 402002"/>
                  <a:gd name="connsiteX117" fmla="*/ 176891 w 482402"/>
                  <a:gd name="connsiteY117" fmla="*/ 289421 h 402002"/>
                  <a:gd name="connsiteX118" fmla="*/ 176891 w 482402"/>
                  <a:gd name="connsiteY118" fmla="*/ 321549 h 402002"/>
                  <a:gd name="connsiteX119" fmla="*/ 160801 w 482402"/>
                  <a:gd name="connsiteY119" fmla="*/ 321549 h 402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</a:cxnLst>
                <a:rect l="l" t="t" r="r" b="b"/>
                <a:pathLst>
                  <a:path w="482402" h="402002">
                    <a:moveTo>
                      <a:pt x="0" y="385912"/>
                    </a:moveTo>
                    <a:lnTo>
                      <a:pt x="482403" y="385912"/>
                    </a:lnTo>
                    <a:lnTo>
                      <a:pt x="482403" y="402002"/>
                    </a:lnTo>
                    <a:lnTo>
                      <a:pt x="0" y="402002"/>
                    </a:lnTo>
                    <a:close/>
                    <a:moveTo>
                      <a:pt x="321602" y="112529"/>
                    </a:moveTo>
                    <a:lnTo>
                      <a:pt x="385912" y="112529"/>
                    </a:lnTo>
                    <a:lnTo>
                      <a:pt x="385912" y="128620"/>
                    </a:lnTo>
                    <a:lnTo>
                      <a:pt x="321602" y="128620"/>
                    </a:lnTo>
                    <a:close/>
                    <a:moveTo>
                      <a:pt x="321602" y="144710"/>
                    </a:moveTo>
                    <a:lnTo>
                      <a:pt x="385912" y="144710"/>
                    </a:lnTo>
                    <a:lnTo>
                      <a:pt x="385912" y="160801"/>
                    </a:lnTo>
                    <a:lnTo>
                      <a:pt x="321602" y="160801"/>
                    </a:lnTo>
                    <a:close/>
                    <a:moveTo>
                      <a:pt x="321602" y="176839"/>
                    </a:moveTo>
                    <a:lnTo>
                      <a:pt x="385912" y="176839"/>
                    </a:lnTo>
                    <a:lnTo>
                      <a:pt x="385912" y="192930"/>
                    </a:lnTo>
                    <a:lnTo>
                      <a:pt x="321602" y="192930"/>
                    </a:lnTo>
                    <a:close/>
                    <a:moveTo>
                      <a:pt x="321602" y="209020"/>
                    </a:moveTo>
                    <a:lnTo>
                      <a:pt x="385912" y="209020"/>
                    </a:lnTo>
                    <a:lnTo>
                      <a:pt x="385912" y="225111"/>
                    </a:lnTo>
                    <a:lnTo>
                      <a:pt x="321602" y="225111"/>
                    </a:lnTo>
                    <a:close/>
                    <a:moveTo>
                      <a:pt x="321602" y="241149"/>
                    </a:moveTo>
                    <a:lnTo>
                      <a:pt x="385912" y="241149"/>
                    </a:lnTo>
                    <a:lnTo>
                      <a:pt x="385912" y="257240"/>
                    </a:lnTo>
                    <a:lnTo>
                      <a:pt x="321602" y="257240"/>
                    </a:lnTo>
                    <a:close/>
                    <a:moveTo>
                      <a:pt x="321602" y="273330"/>
                    </a:moveTo>
                    <a:lnTo>
                      <a:pt x="385912" y="273330"/>
                    </a:lnTo>
                    <a:lnTo>
                      <a:pt x="385912" y="289421"/>
                    </a:lnTo>
                    <a:lnTo>
                      <a:pt x="321602" y="289421"/>
                    </a:lnTo>
                    <a:close/>
                    <a:moveTo>
                      <a:pt x="321602" y="305511"/>
                    </a:moveTo>
                    <a:lnTo>
                      <a:pt x="385912" y="305511"/>
                    </a:lnTo>
                    <a:lnTo>
                      <a:pt x="385912" y="321602"/>
                    </a:lnTo>
                    <a:lnTo>
                      <a:pt x="321602" y="321602"/>
                    </a:lnTo>
                    <a:close/>
                    <a:moveTo>
                      <a:pt x="321602" y="337640"/>
                    </a:moveTo>
                    <a:lnTo>
                      <a:pt x="385912" y="337640"/>
                    </a:lnTo>
                    <a:lnTo>
                      <a:pt x="385912" y="353731"/>
                    </a:lnTo>
                    <a:lnTo>
                      <a:pt x="321602" y="353731"/>
                    </a:lnTo>
                    <a:close/>
                    <a:moveTo>
                      <a:pt x="96491" y="0"/>
                    </a:moveTo>
                    <a:lnTo>
                      <a:pt x="112582" y="0"/>
                    </a:lnTo>
                    <a:lnTo>
                      <a:pt x="112582" y="32129"/>
                    </a:lnTo>
                    <a:lnTo>
                      <a:pt x="96491" y="32129"/>
                    </a:lnTo>
                    <a:close/>
                    <a:moveTo>
                      <a:pt x="128620" y="0"/>
                    </a:moveTo>
                    <a:lnTo>
                      <a:pt x="144710" y="0"/>
                    </a:lnTo>
                    <a:lnTo>
                      <a:pt x="144710" y="32129"/>
                    </a:lnTo>
                    <a:lnTo>
                      <a:pt x="128620" y="32129"/>
                    </a:lnTo>
                    <a:close/>
                    <a:moveTo>
                      <a:pt x="160801" y="0"/>
                    </a:moveTo>
                    <a:lnTo>
                      <a:pt x="176891" y="0"/>
                    </a:lnTo>
                    <a:lnTo>
                      <a:pt x="176891" y="32129"/>
                    </a:lnTo>
                    <a:lnTo>
                      <a:pt x="160801" y="32129"/>
                    </a:lnTo>
                    <a:close/>
                    <a:moveTo>
                      <a:pt x="96491" y="48219"/>
                    </a:moveTo>
                    <a:lnTo>
                      <a:pt x="112582" y="48219"/>
                    </a:lnTo>
                    <a:lnTo>
                      <a:pt x="112582" y="80400"/>
                    </a:lnTo>
                    <a:lnTo>
                      <a:pt x="96491" y="80400"/>
                    </a:lnTo>
                    <a:close/>
                    <a:moveTo>
                      <a:pt x="128620" y="48219"/>
                    </a:moveTo>
                    <a:lnTo>
                      <a:pt x="144710" y="48219"/>
                    </a:lnTo>
                    <a:lnTo>
                      <a:pt x="144710" y="80400"/>
                    </a:lnTo>
                    <a:lnTo>
                      <a:pt x="128620" y="80400"/>
                    </a:lnTo>
                    <a:close/>
                    <a:moveTo>
                      <a:pt x="160801" y="48219"/>
                    </a:moveTo>
                    <a:lnTo>
                      <a:pt x="176891" y="48219"/>
                    </a:lnTo>
                    <a:lnTo>
                      <a:pt x="176891" y="80400"/>
                    </a:lnTo>
                    <a:lnTo>
                      <a:pt x="160801" y="80400"/>
                    </a:lnTo>
                    <a:close/>
                    <a:moveTo>
                      <a:pt x="96491" y="96439"/>
                    </a:moveTo>
                    <a:lnTo>
                      <a:pt x="112582" y="96439"/>
                    </a:lnTo>
                    <a:lnTo>
                      <a:pt x="112582" y="128568"/>
                    </a:lnTo>
                    <a:lnTo>
                      <a:pt x="96491" y="128568"/>
                    </a:lnTo>
                    <a:close/>
                    <a:moveTo>
                      <a:pt x="128620" y="96439"/>
                    </a:moveTo>
                    <a:lnTo>
                      <a:pt x="144710" y="96439"/>
                    </a:lnTo>
                    <a:lnTo>
                      <a:pt x="144710" y="128568"/>
                    </a:lnTo>
                    <a:lnTo>
                      <a:pt x="128620" y="128568"/>
                    </a:lnTo>
                    <a:close/>
                    <a:moveTo>
                      <a:pt x="160801" y="96439"/>
                    </a:moveTo>
                    <a:lnTo>
                      <a:pt x="176891" y="96439"/>
                    </a:lnTo>
                    <a:lnTo>
                      <a:pt x="176891" y="128568"/>
                    </a:lnTo>
                    <a:lnTo>
                      <a:pt x="160801" y="128568"/>
                    </a:lnTo>
                    <a:close/>
                    <a:moveTo>
                      <a:pt x="96491" y="144710"/>
                    </a:moveTo>
                    <a:lnTo>
                      <a:pt x="112582" y="144710"/>
                    </a:lnTo>
                    <a:lnTo>
                      <a:pt x="112582" y="176891"/>
                    </a:lnTo>
                    <a:lnTo>
                      <a:pt x="96491" y="176891"/>
                    </a:lnTo>
                    <a:close/>
                    <a:moveTo>
                      <a:pt x="128620" y="144710"/>
                    </a:moveTo>
                    <a:lnTo>
                      <a:pt x="144710" y="144710"/>
                    </a:lnTo>
                    <a:lnTo>
                      <a:pt x="144710" y="176891"/>
                    </a:lnTo>
                    <a:lnTo>
                      <a:pt x="128620" y="176891"/>
                    </a:lnTo>
                    <a:close/>
                    <a:moveTo>
                      <a:pt x="160801" y="144710"/>
                    </a:moveTo>
                    <a:lnTo>
                      <a:pt x="176891" y="144710"/>
                    </a:lnTo>
                    <a:lnTo>
                      <a:pt x="176891" y="176891"/>
                    </a:lnTo>
                    <a:lnTo>
                      <a:pt x="160801" y="176891"/>
                    </a:lnTo>
                    <a:close/>
                    <a:moveTo>
                      <a:pt x="96491" y="192930"/>
                    </a:moveTo>
                    <a:lnTo>
                      <a:pt x="112582" y="192930"/>
                    </a:lnTo>
                    <a:lnTo>
                      <a:pt x="112582" y="225111"/>
                    </a:lnTo>
                    <a:lnTo>
                      <a:pt x="96491" y="225111"/>
                    </a:lnTo>
                    <a:close/>
                    <a:moveTo>
                      <a:pt x="128620" y="192930"/>
                    </a:moveTo>
                    <a:lnTo>
                      <a:pt x="144710" y="192930"/>
                    </a:lnTo>
                    <a:lnTo>
                      <a:pt x="144710" y="225111"/>
                    </a:lnTo>
                    <a:lnTo>
                      <a:pt x="128620" y="225111"/>
                    </a:lnTo>
                    <a:close/>
                    <a:moveTo>
                      <a:pt x="160801" y="192930"/>
                    </a:moveTo>
                    <a:lnTo>
                      <a:pt x="176891" y="192930"/>
                    </a:lnTo>
                    <a:lnTo>
                      <a:pt x="176891" y="225111"/>
                    </a:lnTo>
                    <a:lnTo>
                      <a:pt x="160801" y="225111"/>
                    </a:lnTo>
                    <a:close/>
                    <a:moveTo>
                      <a:pt x="96491" y="241149"/>
                    </a:moveTo>
                    <a:lnTo>
                      <a:pt x="112582" y="241149"/>
                    </a:lnTo>
                    <a:lnTo>
                      <a:pt x="112582" y="273330"/>
                    </a:lnTo>
                    <a:lnTo>
                      <a:pt x="96491" y="273330"/>
                    </a:lnTo>
                    <a:close/>
                    <a:moveTo>
                      <a:pt x="128620" y="241149"/>
                    </a:moveTo>
                    <a:lnTo>
                      <a:pt x="144710" y="241149"/>
                    </a:lnTo>
                    <a:lnTo>
                      <a:pt x="144710" y="273330"/>
                    </a:lnTo>
                    <a:lnTo>
                      <a:pt x="128620" y="273330"/>
                    </a:lnTo>
                    <a:close/>
                    <a:moveTo>
                      <a:pt x="160801" y="241149"/>
                    </a:moveTo>
                    <a:lnTo>
                      <a:pt x="176891" y="241149"/>
                    </a:lnTo>
                    <a:lnTo>
                      <a:pt x="176891" y="273330"/>
                    </a:lnTo>
                    <a:lnTo>
                      <a:pt x="160801" y="273330"/>
                    </a:lnTo>
                    <a:close/>
                    <a:moveTo>
                      <a:pt x="96491" y="289421"/>
                    </a:moveTo>
                    <a:lnTo>
                      <a:pt x="112582" y="289421"/>
                    </a:lnTo>
                    <a:lnTo>
                      <a:pt x="112582" y="321549"/>
                    </a:lnTo>
                    <a:lnTo>
                      <a:pt x="96491" y="321549"/>
                    </a:lnTo>
                    <a:close/>
                    <a:moveTo>
                      <a:pt x="128620" y="289421"/>
                    </a:moveTo>
                    <a:lnTo>
                      <a:pt x="144710" y="289421"/>
                    </a:lnTo>
                    <a:lnTo>
                      <a:pt x="144710" y="321549"/>
                    </a:lnTo>
                    <a:lnTo>
                      <a:pt x="128620" y="321549"/>
                    </a:lnTo>
                    <a:close/>
                    <a:moveTo>
                      <a:pt x="160801" y="289421"/>
                    </a:moveTo>
                    <a:lnTo>
                      <a:pt x="176891" y="289421"/>
                    </a:lnTo>
                    <a:lnTo>
                      <a:pt x="176891" y="321549"/>
                    </a:lnTo>
                    <a:lnTo>
                      <a:pt x="160801" y="321549"/>
                    </a:lnTo>
                    <a:close/>
                  </a:path>
                </a:pathLst>
              </a:custGeom>
              <a:grpFill/>
              <a:ln w="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3ABD1D16-31C2-305D-95AE-BCB1384E0BEB}"/>
              </a:ext>
            </a:extLst>
          </p:cNvPr>
          <p:cNvGrpSpPr/>
          <p:nvPr/>
        </p:nvGrpSpPr>
        <p:grpSpPr>
          <a:xfrm>
            <a:off x="854366" y="3376826"/>
            <a:ext cx="3326143" cy="1053557"/>
            <a:chOff x="854366" y="3376826"/>
            <a:chExt cx="3326143" cy="1053557"/>
          </a:xfrm>
        </p:grpSpPr>
        <p:sp>
          <p:nvSpPr>
            <p:cNvPr id="19" name="文本框 8">
              <a:extLst>
                <a:ext uri="{FF2B5EF4-FFF2-40B4-BE49-F238E27FC236}">
                  <a16:creationId xmlns:a16="http://schemas.microsoft.com/office/drawing/2014/main" id="{6A997E61-E32F-E977-BF62-C11CA1EB2F64}"/>
                </a:ext>
              </a:extLst>
            </p:cNvPr>
            <p:cNvSpPr txBox="1"/>
            <p:nvPr/>
          </p:nvSpPr>
          <p:spPr>
            <a:xfrm>
              <a:off x="1208281" y="3376826"/>
              <a:ext cx="16844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>
                  <a:gradFill>
                    <a:gsLst>
                      <a:gs pos="0">
                        <a:srgbClr val="FFC991"/>
                      </a:gs>
                      <a:gs pos="69381">
                        <a:srgbClr val="FFD4A0"/>
                      </a:gs>
                      <a:gs pos="33000">
                        <a:srgbClr val="92673D"/>
                      </a:gs>
                      <a:gs pos="100000">
                        <a:srgbClr val="FFD193"/>
                      </a:gs>
                    </a:gsLst>
                    <a:path path="circle">
                      <a:fillToRect r="100000" b="100000"/>
                    </a:path>
                  </a:gradFill>
                  <a:effectLst>
                    <a:outerShdw blurRad="63500" dist="25400" dir="2700000" sx="96000" sy="96000" algn="tl">
                      <a:srgbClr val="A57A4E">
                        <a:alpha val="20000"/>
                      </a:srgbClr>
                    </a:outerShdw>
                  </a:effectLst>
                  <a:latin typeface="思源黑体 CN Bold" panose="020B0800000000000000" pitchFamily="34" charset="-122"/>
                  <a:ea typeface="思源黑体 CN Bold" panose="020B0800000000000000" pitchFamily="34" charset="-122"/>
                </a:defRPr>
              </a:lvl1pPr>
            </a:lstStyle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b="1" dirty="0">
                  <a:solidFill>
                    <a:schemeClr val="bg1"/>
                  </a:solidFill>
                  <a:effectLst>
                    <a:outerShdw blurRad="63500" algn="ctr" rotWithShape="0">
                      <a:schemeClr val="accent2">
                        <a:alpha val="40000"/>
                      </a:schemeClr>
                    </a:outerShdw>
                  </a:effectLst>
                  <a:latin typeface="+mj-ea"/>
                  <a:ea typeface="+mj-ea"/>
                </a:rPr>
                <a:t>添加标题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8818DCCE-F852-9015-8D53-B23DF1976748}"/>
                </a:ext>
              </a:extLst>
            </p:cNvPr>
            <p:cNvSpPr txBox="1"/>
            <p:nvPr/>
          </p:nvSpPr>
          <p:spPr>
            <a:xfrm>
              <a:off x="854366" y="3833296"/>
              <a:ext cx="3326143" cy="5970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思源黑体 CN Normal" panose="020B0400000000000000" pitchFamily="34" charset="-122"/>
                </a:rPr>
                <a:t>单击此处输入你的正文，文字是您思想的提炼，为了最终演示发布的良好效果</a:t>
              </a:r>
            </a:p>
          </p:txBody>
        </p:sp>
        <p:grpSp>
          <p:nvGrpSpPr>
            <p:cNvPr id="32" name="图形 62">
              <a:extLst>
                <a:ext uri="{FF2B5EF4-FFF2-40B4-BE49-F238E27FC236}">
                  <a16:creationId xmlns:a16="http://schemas.microsoft.com/office/drawing/2014/main" id="{C2467F0A-DB68-1105-CEE7-BB91123A0621}"/>
                </a:ext>
              </a:extLst>
            </p:cNvPr>
            <p:cNvGrpSpPr/>
            <p:nvPr/>
          </p:nvGrpSpPr>
          <p:grpSpPr>
            <a:xfrm>
              <a:off x="948948" y="3424344"/>
              <a:ext cx="344563" cy="385769"/>
              <a:chOff x="7825631" y="3161521"/>
              <a:chExt cx="534958" cy="534958"/>
            </a:xfrm>
            <a:solidFill>
              <a:schemeClr val="bg1"/>
            </a:solidFill>
          </p:grpSpPr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D83648A4-7BF1-4C5E-6C9F-3EAB94108BE3}"/>
                  </a:ext>
                </a:extLst>
              </p:cNvPr>
              <p:cNvSpPr/>
              <p:nvPr/>
            </p:nvSpPr>
            <p:spPr>
              <a:xfrm>
                <a:off x="7854259" y="3209165"/>
                <a:ext cx="496716" cy="461192"/>
              </a:xfrm>
              <a:custGeom>
                <a:avLst/>
                <a:gdLst>
                  <a:gd name="connsiteX0" fmla="*/ 0 w 496716"/>
                  <a:gd name="connsiteY0" fmla="*/ 443482 h 461192"/>
                  <a:gd name="connsiteX1" fmla="*/ 496717 w 496716"/>
                  <a:gd name="connsiteY1" fmla="*/ 443482 h 461192"/>
                  <a:gd name="connsiteX2" fmla="*/ 496717 w 496716"/>
                  <a:gd name="connsiteY2" fmla="*/ 461192 h 461192"/>
                  <a:gd name="connsiteX3" fmla="*/ 0 w 496716"/>
                  <a:gd name="connsiteY3" fmla="*/ 461192 h 461192"/>
                  <a:gd name="connsiteX4" fmla="*/ 0 w 496716"/>
                  <a:gd name="connsiteY4" fmla="*/ 0 h 461192"/>
                  <a:gd name="connsiteX5" fmla="*/ 496717 w 496716"/>
                  <a:gd name="connsiteY5" fmla="*/ 0 h 461192"/>
                  <a:gd name="connsiteX6" fmla="*/ 496717 w 496716"/>
                  <a:gd name="connsiteY6" fmla="*/ 17710 h 461192"/>
                  <a:gd name="connsiteX7" fmla="*/ 0 w 496716"/>
                  <a:gd name="connsiteY7" fmla="*/ 17710 h 461192"/>
                  <a:gd name="connsiteX8" fmla="*/ 212886 w 496716"/>
                  <a:gd name="connsiteY8" fmla="*/ 106417 h 461192"/>
                  <a:gd name="connsiteX9" fmla="*/ 212886 w 496716"/>
                  <a:gd name="connsiteY9" fmla="*/ 408010 h 461192"/>
                  <a:gd name="connsiteX10" fmla="*/ 53182 w 496716"/>
                  <a:gd name="connsiteY10" fmla="*/ 408010 h 461192"/>
                  <a:gd name="connsiteX11" fmla="*/ 53182 w 496716"/>
                  <a:gd name="connsiteY11" fmla="*/ 106417 h 461192"/>
                  <a:gd name="connsiteX12" fmla="*/ 212886 w 496716"/>
                  <a:gd name="connsiteY12" fmla="*/ 106417 h 461192"/>
                  <a:gd name="connsiteX13" fmla="*/ 212886 w 496716"/>
                  <a:gd name="connsiteY13" fmla="*/ 88655 h 461192"/>
                  <a:gd name="connsiteX14" fmla="*/ 53182 w 496716"/>
                  <a:gd name="connsiteY14" fmla="*/ 88655 h 461192"/>
                  <a:gd name="connsiteX15" fmla="*/ 35472 w 496716"/>
                  <a:gd name="connsiteY15" fmla="*/ 106365 h 461192"/>
                  <a:gd name="connsiteX16" fmla="*/ 35472 w 496716"/>
                  <a:gd name="connsiteY16" fmla="*/ 407958 h 461192"/>
                  <a:gd name="connsiteX17" fmla="*/ 53182 w 496716"/>
                  <a:gd name="connsiteY17" fmla="*/ 425720 h 461192"/>
                  <a:gd name="connsiteX18" fmla="*/ 212834 w 496716"/>
                  <a:gd name="connsiteY18" fmla="*/ 425720 h 461192"/>
                  <a:gd name="connsiteX19" fmla="*/ 230596 w 496716"/>
                  <a:gd name="connsiteY19" fmla="*/ 407958 h 461192"/>
                  <a:gd name="connsiteX20" fmla="*/ 230596 w 496716"/>
                  <a:gd name="connsiteY20" fmla="*/ 106417 h 461192"/>
                  <a:gd name="connsiteX21" fmla="*/ 212886 w 496716"/>
                  <a:gd name="connsiteY21" fmla="*/ 88655 h 461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96716" h="461192">
                    <a:moveTo>
                      <a:pt x="0" y="443482"/>
                    </a:moveTo>
                    <a:lnTo>
                      <a:pt x="496717" y="443482"/>
                    </a:lnTo>
                    <a:lnTo>
                      <a:pt x="496717" y="461192"/>
                    </a:lnTo>
                    <a:lnTo>
                      <a:pt x="0" y="461192"/>
                    </a:lnTo>
                    <a:close/>
                    <a:moveTo>
                      <a:pt x="0" y="0"/>
                    </a:moveTo>
                    <a:lnTo>
                      <a:pt x="496717" y="0"/>
                    </a:lnTo>
                    <a:lnTo>
                      <a:pt x="496717" y="17710"/>
                    </a:lnTo>
                    <a:lnTo>
                      <a:pt x="0" y="17710"/>
                    </a:lnTo>
                    <a:close/>
                    <a:moveTo>
                      <a:pt x="212886" y="106417"/>
                    </a:moveTo>
                    <a:lnTo>
                      <a:pt x="212886" y="408010"/>
                    </a:lnTo>
                    <a:lnTo>
                      <a:pt x="53182" y="408010"/>
                    </a:lnTo>
                    <a:lnTo>
                      <a:pt x="53182" y="106417"/>
                    </a:lnTo>
                    <a:lnTo>
                      <a:pt x="212886" y="106417"/>
                    </a:lnTo>
                    <a:moveTo>
                      <a:pt x="212886" y="88655"/>
                    </a:moveTo>
                    <a:lnTo>
                      <a:pt x="53182" y="88655"/>
                    </a:lnTo>
                    <a:cubicBezTo>
                      <a:pt x="43413" y="88655"/>
                      <a:pt x="35472" y="96595"/>
                      <a:pt x="35472" y="106365"/>
                    </a:cubicBezTo>
                    <a:lnTo>
                      <a:pt x="35472" y="407958"/>
                    </a:lnTo>
                    <a:cubicBezTo>
                      <a:pt x="35472" y="417779"/>
                      <a:pt x="43413" y="425720"/>
                      <a:pt x="53182" y="425720"/>
                    </a:cubicBezTo>
                    <a:lnTo>
                      <a:pt x="212834" y="425720"/>
                    </a:lnTo>
                    <a:cubicBezTo>
                      <a:pt x="222655" y="425720"/>
                      <a:pt x="230596" y="417779"/>
                      <a:pt x="230596" y="407958"/>
                    </a:cubicBezTo>
                    <a:lnTo>
                      <a:pt x="230596" y="106417"/>
                    </a:lnTo>
                    <a:cubicBezTo>
                      <a:pt x="230596" y="96648"/>
                      <a:pt x="222655" y="88655"/>
                      <a:pt x="212886" y="88655"/>
                    </a:cubicBezTo>
                    <a:close/>
                  </a:path>
                </a:pathLst>
              </a:custGeom>
              <a:grpFill/>
              <a:ln w="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753D4677-E618-0145-E9AD-B70BA9659BBA}"/>
                  </a:ext>
                </a:extLst>
              </p:cNvPr>
              <p:cNvSpPr/>
              <p:nvPr/>
            </p:nvSpPr>
            <p:spPr>
              <a:xfrm>
                <a:off x="8067093" y="3386579"/>
                <a:ext cx="53234" cy="70996"/>
              </a:xfrm>
              <a:custGeom>
                <a:avLst/>
                <a:gdLst>
                  <a:gd name="connsiteX0" fmla="*/ 35525 w 53234"/>
                  <a:gd name="connsiteY0" fmla="*/ 17710 h 70996"/>
                  <a:gd name="connsiteX1" fmla="*/ 35525 w 53234"/>
                  <a:gd name="connsiteY1" fmla="*/ 53182 h 70996"/>
                  <a:gd name="connsiteX2" fmla="*/ 17762 w 53234"/>
                  <a:gd name="connsiteY2" fmla="*/ 53182 h 70996"/>
                  <a:gd name="connsiteX3" fmla="*/ 17762 w 53234"/>
                  <a:gd name="connsiteY3" fmla="*/ 17710 h 70996"/>
                  <a:gd name="connsiteX4" fmla="*/ 35525 w 53234"/>
                  <a:gd name="connsiteY4" fmla="*/ 17710 h 70996"/>
                  <a:gd name="connsiteX5" fmla="*/ 44353 w 53234"/>
                  <a:gd name="connsiteY5" fmla="*/ 0 h 70996"/>
                  <a:gd name="connsiteX6" fmla="*/ 8881 w 53234"/>
                  <a:gd name="connsiteY6" fmla="*/ 0 h 70996"/>
                  <a:gd name="connsiteX7" fmla="*/ 0 w 53234"/>
                  <a:gd name="connsiteY7" fmla="*/ 8881 h 70996"/>
                  <a:gd name="connsiteX8" fmla="*/ 0 w 53234"/>
                  <a:gd name="connsiteY8" fmla="*/ 62116 h 70996"/>
                  <a:gd name="connsiteX9" fmla="*/ 8881 w 53234"/>
                  <a:gd name="connsiteY9" fmla="*/ 70997 h 70996"/>
                  <a:gd name="connsiteX10" fmla="*/ 44353 w 53234"/>
                  <a:gd name="connsiteY10" fmla="*/ 70997 h 70996"/>
                  <a:gd name="connsiteX11" fmla="*/ 53235 w 53234"/>
                  <a:gd name="connsiteY11" fmla="*/ 62116 h 70996"/>
                  <a:gd name="connsiteX12" fmla="*/ 53235 w 53234"/>
                  <a:gd name="connsiteY12" fmla="*/ 8829 h 70996"/>
                  <a:gd name="connsiteX13" fmla="*/ 44353 w 53234"/>
                  <a:gd name="connsiteY13" fmla="*/ 0 h 7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3234" h="70996">
                    <a:moveTo>
                      <a:pt x="35525" y="17710"/>
                    </a:moveTo>
                    <a:lnTo>
                      <a:pt x="35525" y="53182"/>
                    </a:lnTo>
                    <a:lnTo>
                      <a:pt x="17762" y="53182"/>
                    </a:lnTo>
                    <a:lnTo>
                      <a:pt x="17762" y="17710"/>
                    </a:lnTo>
                    <a:lnTo>
                      <a:pt x="35525" y="17710"/>
                    </a:lnTo>
                    <a:moveTo>
                      <a:pt x="44353" y="0"/>
                    </a:moveTo>
                    <a:lnTo>
                      <a:pt x="8881" y="0"/>
                    </a:lnTo>
                    <a:cubicBezTo>
                      <a:pt x="3970" y="0"/>
                      <a:pt x="0" y="3970"/>
                      <a:pt x="0" y="8881"/>
                    </a:cubicBezTo>
                    <a:lnTo>
                      <a:pt x="0" y="62116"/>
                    </a:lnTo>
                    <a:cubicBezTo>
                      <a:pt x="0" y="66974"/>
                      <a:pt x="3970" y="70997"/>
                      <a:pt x="8881" y="70997"/>
                    </a:cubicBezTo>
                    <a:lnTo>
                      <a:pt x="44353" y="70997"/>
                    </a:lnTo>
                    <a:cubicBezTo>
                      <a:pt x="49264" y="70997"/>
                      <a:pt x="53235" y="67026"/>
                      <a:pt x="53235" y="62116"/>
                    </a:cubicBezTo>
                    <a:lnTo>
                      <a:pt x="53235" y="8829"/>
                    </a:lnTo>
                    <a:cubicBezTo>
                      <a:pt x="53235" y="3970"/>
                      <a:pt x="49264" y="0"/>
                      <a:pt x="44353" y="0"/>
                    </a:cubicBezTo>
                    <a:close/>
                  </a:path>
                </a:pathLst>
              </a:custGeom>
              <a:grpFill/>
              <a:ln w="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FA61D418-049E-3EED-C0B5-69B24D177D11}"/>
                  </a:ext>
                </a:extLst>
              </p:cNvPr>
              <p:cNvSpPr/>
              <p:nvPr/>
            </p:nvSpPr>
            <p:spPr>
              <a:xfrm>
                <a:off x="7925204" y="3209165"/>
                <a:ext cx="390299" cy="425772"/>
              </a:xfrm>
              <a:custGeom>
                <a:avLst/>
                <a:gdLst>
                  <a:gd name="connsiteX0" fmla="*/ 177414 w 390299"/>
                  <a:gd name="connsiteY0" fmla="*/ 234149 h 425772"/>
                  <a:gd name="connsiteX1" fmla="*/ 195176 w 390299"/>
                  <a:gd name="connsiteY1" fmla="*/ 234149 h 425772"/>
                  <a:gd name="connsiteX2" fmla="*/ 195176 w 390299"/>
                  <a:gd name="connsiteY2" fmla="*/ 425772 h 425772"/>
                  <a:gd name="connsiteX3" fmla="*/ 177414 w 390299"/>
                  <a:gd name="connsiteY3" fmla="*/ 425772 h 425772"/>
                  <a:gd name="connsiteX4" fmla="*/ 372538 w 390299"/>
                  <a:gd name="connsiteY4" fmla="*/ 17710 h 425772"/>
                  <a:gd name="connsiteX5" fmla="*/ 372538 w 390299"/>
                  <a:gd name="connsiteY5" fmla="*/ 408010 h 425772"/>
                  <a:gd name="connsiteX6" fmla="*/ 337065 w 390299"/>
                  <a:gd name="connsiteY6" fmla="*/ 408010 h 425772"/>
                  <a:gd name="connsiteX7" fmla="*/ 337065 w 390299"/>
                  <a:gd name="connsiteY7" fmla="*/ 17710 h 425772"/>
                  <a:gd name="connsiteX8" fmla="*/ 372538 w 390299"/>
                  <a:gd name="connsiteY8" fmla="*/ 17710 h 425772"/>
                  <a:gd name="connsiteX9" fmla="*/ 390300 w 390299"/>
                  <a:gd name="connsiteY9" fmla="*/ 0 h 425772"/>
                  <a:gd name="connsiteX10" fmla="*/ 319355 w 390299"/>
                  <a:gd name="connsiteY10" fmla="*/ 0 h 425772"/>
                  <a:gd name="connsiteX11" fmla="*/ 319355 w 390299"/>
                  <a:gd name="connsiteY11" fmla="*/ 425772 h 425772"/>
                  <a:gd name="connsiteX12" fmla="*/ 390300 w 390299"/>
                  <a:gd name="connsiteY12" fmla="*/ 425772 h 425772"/>
                  <a:gd name="connsiteX13" fmla="*/ 390300 w 390299"/>
                  <a:gd name="connsiteY13" fmla="*/ 0 h 425772"/>
                  <a:gd name="connsiteX14" fmla="*/ 106417 w 390299"/>
                  <a:gd name="connsiteY14" fmla="*/ 141889 h 425772"/>
                  <a:gd name="connsiteX15" fmla="*/ 106417 w 390299"/>
                  <a:gd name="connsiteY15" fmla="*/ 159652 h 425772"/>
                  <a:gd name="connsiteX16" fmla="*/ 17710 w 390299"/>
                  <a:gd name="connsiteY16" fmla="*/ 159652 h 425772"/>
                  <a:gd name="connsiteX17" fmla="*/ 17710 w 390299"/>
                  <a:gd name="connsiteY17" fmla="*/ 141889 h 425772"/>
                  <a:gd name="connsiteX18" fmla="*/ 106417 w 390299"/>
                  <a:gd name="connsiteY18" fmla="*/ 141889 h 425772"/>
                  <a:gd name="connsiteX19" fmla="*/ 124179 w 390299"/>
                  <a:gd name="connsiteY19" fmla="*/ 124179 h 425772"/>
                  <a:gd name="connsiteX20" fmla="*/ 0 w 390299"/>
                  <a:gd name="connsiteY20" fmla="*/ 124179 h 425772"/>
                  <a:gd name="connsiteX21" fmla="*/ 0 w 390299"/>
                  <a:gd name="connsiteY21" fmla="*/ 177414 h 425772"/>
                  <a:gd name="connsiteX22" fmla="*/ 124179 w 390299"/>
                  <a:gd name="connsiteY22" fmla="*/ 177414 h 425772"/>
                  <a:gd name="connsiteX23" fmla="*/ 124179 w 390299"/>
                  <a:gd name="connsiteY23" fmla="*/ 124179 h 425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390299" h="425772">
                    <a:moveTo>
                      <a:pt x="177414" y="234149"/>
                    </a:moveTo>
                    <a:lnTo>
                      <a:pt x="195176" y="234149"/>
                    </a:lnTo>
                    <a:lnTo>
                      <a:pt x="195176" y="425772"/>
                    </a:lnTo>
                    <a:lnTo>
                      <a:pt x="177414" y="425772"/>
                    </a:lnTo>
                    <a:close/>
                    <a:moveTo>
                      <a:pt x="372538" y="17710"/>
                    </a:moveTo>
                    <a:lnTo>
                      <a:pt x="372538" y="408010"/>
                    </a:lnTo>
                    <a:lnTo>
                      <a:pt x="337065" y="408010"/>
                    </a:lnTo>
                    <a:lnTo>
                      <a:pt x="337065" y="17710"/>
                    </a:lnTo>
                    <a:lnTo>
                      <a:pt x="372538" y="17710"/>
                    </a:lnTo>
                    <a:moveTo>
                      <a:pt x="390300" y="0"/>
                    </a:moveTo>
                    <a:lnTo>
                      <a:pt x="319355" y="0"/>
                    </a:lnTo>
                    <a:lnTo>
                      <a:pt x="319355" y="425772"/>
                    </a:lnTo>
                    <a:lnTo>
                      <a:pt x="390300" y="425772"/>
                    </a:lnTo>
                    <a:lnTo>
                      <a:pt x="390300" y="0"/>
                    </a:lnTo>
                    <a:close/>
                    <a:moveTo>
                      <a:pt x="106417" y="141889"/>
                    </a:moveTo>
                    <a:lnTo>
                      <a:pt x="106417" y="159652"/>
                    </a:lnTo>
                    <a:lnTo>
                      <a:pt x="17710" y="159652"/>
                    </a:lnTo>
                    <a:lnTo>
                      <a:pt x="17710" y="141889"/>
                    </a:lnTo>
                    <a:lnTo>
                      <a:pt x="106417" y="141889"/>
                    </a:lnTo>
                    <a:moveTo>
                      <a:pt x="124179" y="124179"/>
                    </a:moveTo>
                    <a:lnTo>
                      <a:pt x="0" y="124179"/>
                    </a:lnTo>
                    <a:lnTo>
                      <a:pt x="0" y="177414"/>
                    </a:lnTo>
                    <a:lnTo>
                      <a:pt x="124179" y="177414"/>
                    </a:lnTo>
                    <a:lnTo>
                      <a:pt x="124179" y="124179"/>
                    </a:lnTo>
                    <a:close/>
                  </a:path>
                </a:pathLst>
              </a:custGeom>
              <a:grpFill/>
              <a:ln w="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E7144506-F24F-0513-7DCD-CEE2AC66E4B6}"/>
              </a:ext>
            </a:extLst>
          </p:cNvPr>
          <p:cNvGrpSpPr/>
          <p:nvPr/>
        </p:nvGrpSpPr>
        <p:grpSpPr>
          <a:xfrm>
            <a:off x="854366" y="4838677"/>
            <a:ext cx="3326143" cy="1053557"/>
            <a:chOff x="854366" y="4838677"/>
            <a:chExt cx="3326143" cy="1053557"/>
          </a:xfrm>
        </p:grpSpPr>
        <p:sp>
          <p:nvSpPr>
            <p:cNvPr id="15" name="文本框 8">
              <a:extLst>
                <a:ext uri="{FF2B5EF4-FFF2-40B4-BE49-F238E27FC236}">
                  <a16:creationId xmlns:a16="http://schemas.microsoft.com/office/drawing/2014/main" id="{5A0D2430-70F4-4480-F50A-281FBAC94362}"/>
                </a:ext>
              </a:extLst>
            </p:cNvPr>
            <p:cNvSpPr txBox="1"/>
            <p:nvPr/>
          </p:nvSpPr>
          <p:spPr>
            <a:xfrm>
              <a:off x="1208281" y="4838677"/>
              <a:ext cx="16844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>
                  <a:gradFill>
                    <a:gsLst>
                      <a:gs pos="0">
                        <a:srgbClr val="FFC991"/>
                      </a:gs>
                      <a:gs pos="69381">
                        <a:srgbClr val="FFD4A0"/>
                      </a:gs>
                      <a:gs pos="33000">
                        <a:srgbClr val="92673D"/>
                      </a:gs>
                      <a:gs pos="100000">
                        <a:srgbClr val="FFD193"/>
                      </a:gs>
                    </a:gsLst>
                    <a:path path="circle">
                      <a:fillToRect r="100000" b="100000"/>
                    </a:path>
                  </a:gradFill>
                  <a:effectLst>
                    <a:outerShdw blurRad="63500" dist="25400" dir="2700000" sx="96000" sy="96000" algn="tl">
                      <a:srgbClr val="A57A4E">
                        <a:alpha val="20000"/>
                      </a:srgbClr>
                    </a:outerShdw>
                  </a:effectLst>
                  <a:latin typeface="思源黑体 CN Bold" panose="020B0800000000000000" pitchFamily="34" charset="-122"/>
                  <a:ea typeface="思源黑体 CN Bold" panose="020B0800000000000000" pitchFamily="34" charset="-122"/>
                </a:defRPr>
              </a:lvl1pPr>
            </a:lstStyle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b="1" dirty="0">
                  <a:solidFill>
                    <a:schemeClr val="bg1"/>
                  </a:solidFill>
                  <a:effectLst>
                    <a:outerShdw blurRad="63500" algn="ctr" rotWithShape="0">
                      <a:schemeClr val="accent2">
                        <a:alpha val="40000"/>
                      </a:schemeClr>
                    </a:outerShdw>
                  </a:effectLst>
                  <a:latin typeface="+mj-ea"/>
                  <a:ea typeface="+mj-ea"/>
                </a:rPr>
                <a:t>添加标题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7A174CFD-209A-B4AA-481B-437D19772FD6}"/>
                </a:ext>
              </a:extLst>
            </p:cNvPr>
            <p:cNvSpPr txBox="1"/>
            <p:nvPr/>
          </p:nvSpPr>
          <p:spPr>
            <a:xfrm>
              <a:off x="854366" y="5295147"/>
              <a:ext cx="3326143" cy="5970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思源黑体 CN Normal" panose="020B0400000000000000" pitchFamily="34" charset="-122"/>
                </a:rPr>
                <a:t>单击此处输入你的正文，文字是您思想的提炼，为了最终演示发布的良好效果</a:t>
              </a:r>
            </a:p>
          </p:txBody>
        </p:sp>
        <p:grpSp>
          <p:nvGrpSpPr>
            <p:cNvPr id="39" name="图形 64">
              <a:extLst>
                <a:ext uri="{FF2B5EF4-FFF2-40B4-BE49-F238E27FC236}">
                  <a16:creationId xmlns:a16="http://schemas.microsoft.com/office/drawing/2014/main" id="{6C2EC01F-3ABB-007A-93E4-94150046B983}"/>
                </a:ext>
              </a:extLst>
            </p:cNvPr>
            <p:cNvGrpSpPr/>
            <p:nvPr/>
          </p:nvGrpSpPr>
          <p:grpSpPr>
            <a:xfrm>
              <a:off x="970451" y="4905549"/>
              <a:ext cx="327479" cy="365056"/>
              <a:chOff x="8624475" y="3161521"/>
              <a:chExt cx="534958" cy="534958"/>
            </a:xfrm>
            <a:solidFill>
              <a:schemeClr val="bg1"/>
            </a:solidFill>
          </p:grpSpPr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4A20B631-9A58-B457-FAA4-E18AA9CD82EB}"/>
                  </a:ext>
                </a:extLst>
              </p:cNvPr>
              <p:cNvSpPr/>
              <p:nvPr/>
            </p:nvSpPr>
            <p:spPr>
              <a:xfrm>
                <a:off x="8636699" y="3582800"/>
                <a:ext cx="512441" cy="51197"/>
              </a:xfrm>
              <a:custGeom>
                <a:avLst/>
                <a:gdLst>
                  <a:gd name="connsiteX0" fmla="*/ 495306 w 512441"/>
                  <a:gd name="connsiteY0" fmla="*/ 17083 h 51197"/>
                  <a:gd name="connsiteX1" fmla="*/ 495306 w 512441"/>
                  <a:gd name="connsiteY1" fmla="*/ 34166 h 51197"/>
                  <a:gd name="connsiteX2" fmla="*/ 17083 w 512441"/>
                  <a:gd name="connsiteY2" fmla="*/ 34166 h 51197"/>
                  <a:gd name="connsiteX3" fmla="*/ 17083 w 512441"/>
                  <a:gd name="connsiteY3" fmla="*/ 17083 h 51197"/>
                  <a:gd name="connsiteX4" fmla="*/ 495306 w 512441"/>
                  <a:gd name="connsiteY4" fmla="*/ 17083 h 51197"/>
                  <a:gd name="connsiteX5" fmla="*/ 512442 w 512441"/>
                  <a:gd name="connsiteY5" fmla="*/ 0 h 51197"/>
                  <a:gd name="connsiteX6" fmla="*/ 0 w 512441"/>
                  <a:gd name="connsiteY6" fmla="*/ 0 h 51197"/>
                  <a:gd name="connsiteX7" fmla="*/ 0 w 512441"/>
                  <a:gd name="connsiteY7" fmla="*/ 51197 h 51197"/>
                  <a:gd name="connsiteX8" fmla="*/ 512442 w 512441"/>
                  <a:gd name="connsiteY8" fmla="*/ 51197 h 51197"/>
                  <a:gd name="connsiteX9" fmla="*/ 512442 w 512441"/>
                  <a:gd name="connsiteY9" fmla="*/ 0 h 51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12441" h="51197">
                    <a:moveTo>
                      <a:pt x="495306" y="17083"/>
                    </a:moveTo>
                    <a:lnTo>
                      <a:pt x="495306" y="34166"/>
                    </a:lnTo>
                    <a:lnTo>
                      <a:pt x="17083" y="34166"/>
                    </a:lnTo>
                    <a:lnTo>
                      <a:pt x="17083" y="17083"/>
                    </a:lnTo>
                    <a:lnTo>
                      <a:pt x="495306" y="17083"/>
                    </a:lnTo>
                    <a:moveTo>
                      <a:pt x="512442" y="0"/>
                    </a:moveTo>
                    <a:lnTo>
                      <a:pt x="0" y="0"/>
                    </a:lnTo>
                    <a:lnTo>
                      <a:pt x="0" y="51197"/>
                    </a:lnTo>
                    <a:lnTo>
                      <a:pt x="512442" y="51197"/>
                    </a:lnTo>
                    <a:lnTo>
                      <a:pt x="512442" y="0"/>
                    </a:lnTo>
                    <a:close/>
                  </a:path>
                </a:pathLst>
              </a:custGeom>
              <a:grpFill/>
              <a:ln w="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AC02D46C-6EFE-B29C-7A47-846A1943F67A}"/>
                  </a:ext>
                </a:extLst>
              </p:cNvPr>
              <p:cNvSpPr/>
              <p:nvPr/>
            </p:nvSpPr>
            <p:spPr>
              <a:xfrm>
                <a:off x="8636699" y="3224106"/>
                <a:ext cx="512441" cy="375724"/>
              </a:xfrm>
              <a:custGeom>
                <a:avLst/>
                <a:gdLst>
                  <a:gd name="connsiteX0" fmla="*/ 51249 w 512441"/>
                  <a:gd name="connsiteY0" fmla="*/ 170779 h 375724"/>
                  <a:gd name="connsiteX1" fmla="*/ 51249 w 512441"/>
                  <a:gd name="connsiteY1" fmla="*/ 358694 h 375724"/>
                  <a:gd name="connsiteX2" fmla="*/ 34166 w 512441"/>
                  <a:gd name="connsiteY2" fmla="*/ 358694 h 375724"/>
                  <a:gd name="connsiteX3" fmla="*/ 34166 w 512441"/>
                  <a:gd name="connsiteY3" fmla="*/ 170779 h 375724"/>
                  <a:gd name="connsiteX4" fmla="*/ 51249 w 512441"/>
                  <a:gd name="connsiteY4" fmla="*/ 170779 h 375724"/>
                  <a:gd name="connsiteX5" fmla="*/ 68333 w 512441"/>
                  <a:gd name="connsiteY5" fmla="*/ 153696 h 375724"/>
                  <a:gd name="connsiteX6" fmla="*/ 17083 w 512441"/>
                  <a:gd name="connsiteY6" fmla="*/ 153696 h 375724"/>
                  <a:gd name="connsiteX7" fmla="*/ 17083 w 512441"/>
                  <a:gd name="connsiteY7" fmla="*/ 375724 h 375724"/>
                  <a:gd name="connsiteX8" fmla="*/ 68333 w 512441"/>
                  <a:gd name="connsiteY8" fmla="*/ 375724 h 375724"/>
                  <a:gd name="connsiteX9" fmla="*/ 68333 w 512441"/>
                  <a:gd name="connsiteY9" fmla="*/ 153696 h 375724"/>
                  <a:gd name="connsiteX10" fmla="*/ 478275 w 512441"/>
                  <a:gd name="connsiteY10" fmla="*/ 170779 h 375724"/>
                  <a:gd name="connsiteX11" fmla="*/ 478275 w 512441"/>
                  <a:gd name="connsiteY11" fmla="*/ 358694 h 375724"/>
                  <a:gd name="connsiteX12" fmla="*/ 461192 w 512441"/>
                  <a:gd name="connsiteY12" fmla="*/ 358694 h 375724"/>
                  <a:gd name="connsiteX13" fmla="*/ 461192 w 512441"/>
                  <a:gd name="connsiteY13" fmla="*/ 170779 h 375724"/>
                  <a:gd name="connsiteX14" fmla="*/ 478275 w 512441"/>
                  <a:gd name="connsiteY14" fmla="*/ 170779 h 375724"/>
                  <a:gd name="connsiteX15" fmla="*/ 495306 w 512441"/>
                  <a:gd name="connsiteY15" fmla="*/ 153696 h 375724"/>
                  <a:gd name="connsiteX16" fmla="*/ 444057 w 512441"/>
                  <a:gd name="connsiteY16" fmla="*/ 153696 h 375724"/>
                  <a:gd name="connsiteX17" fmla="*/ 444057 w 512441"/>
                  <a:gd name="connsiteY17" fmla="*/ 375724 h 375724"/>
                  <a:gd name="connsiteX18" fmla="*/ 495306 w 512441"/>
                  <a:gd name="connsiteY18" fmla="*/ 375724 h 375724"/>
                  <a:gd name="connsiteX19" fmla="*/ 495306 w 512441"/>
                  <a:gd name="connsiteY19" fmla="*/ 153696 h 375724"/>
                  <a:gd name="connsiteX20" fmla="*/ 437004 w 512441"/>
                  <a:gd name="connsiteY20" fmla="*/ 17083 h 375724"/>
                  <a:gd name="connsiteX21" fmla="*/ 471171 w 512441"/>
                  <a:gd name="connsiteY21" fmla="*/ 51249 h 375724"/>
                  <a:gd name="connsiteX22" fmla="*/ 41219 w 512441"/>
                  <a:gd name="connsiteY22" fmla="*/ 51249 h 375724"/>
                  <a:gd name="connsiteX23" fmla="*/ 75385 w 512441"/>
                  <a:gd name="connsiteY23" fmla="*/ 17083 h 375724"/>
                  <a:gd name="connsiteX24" fmla="*/ 437004 w 512441"/>
                  <a:gd name="connsiteY24" fmla="*/ 17083 h 375724"/>
                  <a:gd name="connsiteX25" fmla="*/ 444109 w 512441"/>
                  <a:gd name="connsiteY25" fmla="*/ 0 h 375724"/>
                  <a:gd name="connsiteX26" fmla="*/ 68333 w 512441"/>
                  <a:gd name="connsiteY26" fmla="*/ 0 h 375724"/>
                  <a:gd name="connsiteX27" fmla="*/ 0 w 512441"/>
                  <a:gd name="connsiteY27" fmla="*/ 68333 h 375724"/>
                  <a:gd name="connsiteX28" fmla="*/ 512442 w 512441"/>
                  <a:gd name="connsiteY28" fmla="*/ 68333 h 375724"/>
                  <a:gd name="connsiteX29" fmla="*/ 444109 w 512441"/>
                  <a:gd name="connsiteY29" fmla="*/ 0 h 375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512441" h="375724">
                    <a:moveTo>
                      <a:pt x="51249" y="170779"/>
                    </a:moveTo>
                    <a:lnTo>
                      <a:pt x="51249" y="358694"/>
                    </a:lnTo>
                    <a:lnTo>
                      <a:pt x="34166" y="358694"/>
                    </a:lnTo>
                    <a:lnTo>
                      <a:pt x="34166" y="170779"/>
                    </a:lnTo>
                    <a:lnTo>
                      <a:pt x="51249" y="170779"/>
                    </a:lnTo>
                    <a:moveTo>
                      <a:pt x="68333" y="153696"/>
                    </a:moveTo>
                    <a:lnTo>
                      <a:pt x="17083" y="153696"/>
                    </a:lnTo>
                    <a:lnTo>
                      <a:pt x="17083" y="375724"/>
                    </a:lnTo>
                    <a:lnTo>
                      <a:pt x="68333" y="375724"/>
                    </a:lnTo>
                    <a:lnTo>
                      <a:pt x="68333" y="153696"/>
                    </a:lnTo>
                    <a:close/>
                    <a:moveTo>
                      <a:pt x="478275" y="170779"/>
                    </a:moveTo>
                    <a:lnTo>
                      <a:pt x="478275" y="358694"/>
                    </a:lnTo>
                    <a:lnTo>
                      <a:pt x="461192" y="358694"/>
                    </a:lnTo>
                    <a:lnTo>
                      <a:pt x="461192" y="170779"/>
                    </a:lnTo>
                    <a:lnTo>
                      <a:pt x="478275" y="170779"/>
                    </a:lnTo>
                    <a:moveTo>
                      <a:pt x="495306" y="153696"/>
                    </a:moveTo>
                    <a:lnTo>
                      <a:pt x="444057" y="153696"/>
                    </a:lnTo>
                    <a:lnTo>
                      <a:pt x="444057" y="375724"/>
                    </a:lnTo>
                    <a:lnTo>
                      <a:pt x="495306" y="375724"/>
                    </a:lnTo>
                    <a:lnTo>
                      <a:pt x="495306" y="153696"/>
                    </a:lnTo>
                    <a:close/>
                    <a:moveTo>
                      <a:pt x="437004" y="17083"/>
                    </a:moveTo>
                    <a:lnTo>
                      <a:pt x="471171" y="51249"/>
                    </a:lnTo>
                    <a:lnTo>
                      <a:pt x="41219" y="51249"/>
                    </a:lnTo>
                    <a:lnTo>
                      <a:pt x="75385" y="17083"/>
                    </a:lnTo>
                    <a:lnTo>
                      <a:pt x="437004" y="17083"/>
                    </a:lnTo>
                    <a:moveTo>
                      <a:pt x="444109" y="0"/>
                    </a:moveTo>
                    <a:lnTo>
                      <a:pt x="68333" y="0"/>
                    </a:lnTo>
                    <a:lnTo>
                      <a:pt x="0" y="68333"/>
                    </a:lnTo>
                    <a:lnTo>
                      <a:pt x="512442" y="68333"/>
                    </a:lnTo>
                    <a:lnTo>
                      <a:pt x="444109" y="0"/>
                    </a:lnTo>
                    <a:close/>
                  </a:path>
                </a:pathLst>
              </a:custGeom>
              <a:grpFill/>
              <a:ln w="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AEB65BC2-EA75-4F4E-FCC6-48C72E667BF5}"/>
                  </a:ext>
                </a:extLst>
              </p:cNvPr>
              <p:cNvSpPr/>
              <p:nvPr/>
            </p:nvSpPr>
            <p:spPr>
              <a:xfrm>
                <a:off x="8687949" y="3275304"/>
                <a:ext cx="409942" cy="324527"/>
              </a:xfrm>
              <a:custGeom>
                <a:avLst/>
                <a:gdLst>
                  <a:gd name="connsiteX0" fmla="*/ 392860 w 409942"/>
                  <a:gd name="connsiteY0" fmla="*/ 102499 h 324527"/>
                  <a:gd name="connsiteX1" fmla="*/ 392860 w 409942"/>
                  <a:gd name="connsiteY1" fmla="*/ 307549 h 324527"/>
                  <a:gd name="connsiteX2" fmla="*/ 17083 w 409942"/>
                  <a:gd name="connsiteY2" fmla="*/ 307549 h 324527"/>
                  <a:gd name="connsiteX3" fmla="*/ 17083 w 409942"/>
                  <a:gd name="connsiteY3" fmla="*/ 102499 h 324527"/>
                  <a:gd name="connsiteX4" fmla="*/ 392860 w 409942"/>
                  <a:gd name="connsiteY4" fmla="*/ 102499 h 324527"/>
                  <a:gd name="connsiteX5" fmla="*/ 409943 w 409942"/>
                  <a:gd name="connsiteY5" fmla="*/ 0 h 324527"/>
                  <a:gd name="connsiteX6" fmla="*/ 0 w 409942"/>
                  <a:gd name="connsiteY6" fmla="*/ 0 h 324527"/>
                  <a:gd name="connsiteX7" fmla="*/ 0 w 409942"/>
                  <a:gd name="connsiteY7" fmla="*/ 324527 h 324527"/>
                  <a:gd name="connsiteX8" fmla="*/ 409943 w 409942"/>
                  <a:gd name="connsiteY8" fmla="*/ 324527 h 324527"/>
                  <a:gd name="connsiteX9" fmla="*/ 409943 w 409942"/>
                  <a:gd name="connsiteY9" fmla="*/ 0 h 324527"/>
                  <a:gd name="connsiteX10" fmla="*/ 307444 w 409942"/>
                  <a:gd name="connsiteY10" fmla="*/ 85468 h 324527"/>
                  <a:gd name="connsiteX11" fmla="*/ 307444 w 409942"/>
                  <a:gd name="connsiteY11" fmla="*/ 17135 h 324527"/>
                  <a:gd name="connsiteX12" fmla="*/ 392860 w 409942"/>
                  <a:gd name="connsiteY12" fmla="*/ 17135 h 324527"/>
                  <a:gd name="connsiteX13" fmla="*/ 392860 w 409942"/>
                  <a:gd name="connsiteY13" fmla="*/ 85468 h 324527"/>
                  <a:gd name="connsiteX14" fmla="*/ 307444 w 409942"/>
                  <a:gd name="connsiteY14" fmla="*/ 85468 h 324527"/>
                  <a:gd name="connsiteX15" fmla="*/ 222028 w 409942"/>
                  <a:gd name="connsiteY15" fmla="*/ 85468 h 324527"/>
                  <a:gd name="connsiteX16" fmla="*/ 222028 w 409942"/>
                  <a:gd name="connsiteY16" fmla="*/ 17135 h 324527"/>
                  <a:gd name="connsiteX17" fmla="*/ 290361 w 409942"/>
                  <a:gd name="connsiteY17" fmla="*/ 17135 h 324527"/>
                  <a:gd name="connsiteX18" fmla="*/ 290361 w 409942"/>
                  <a:gd name="connsiteY18" fmla="*/ 85468 h 324527"/>
                  <a:gd name="connsiteX19" fmla="*/ 222028 w 409942"/>
                  <a:gd name="connsiteY19" fmla="*/ 85468 h 324527"/>
                  <a:gd name="connsiteX20" fmla="*/ 119530 w 409942"/>
                  <a:gd name="connsiteY20" fmla="*/ 85468 h 324527"/>
                  <a:gd name="connsiteX21" fmla="*/ 119530 w 409942"/>
                  <a:gd name="connsiteY21" fmla="*/ 17135 h 324527"/>
                  <a:gd name="connsiteX22" fmla="*/ 204945 w 409942"/>
                  <a:gd name="connsiteY22" fmla="*/ 17135 h 324527"/>
                  <a:gd name="connsiteX23" fmla="*/ 204945 w 409942"/>
                  <a:gd name="connsiteY23" fmla="*/ 85468 h 324527"/>
                  <a:gd name="connsiteX24" fmla="*/ 119530 w 409942"/>
                  <a:gd name="connsiteY24" fmla="*/ 85468 h 324527"/>
                  <a:gd name="connsiteX25" fmla="*/ 17083 w 409942"/>
                  <a:gd name="connsiteY25" fmla="*/ 85468 h 324527"/>
                  <a:gd name="connsiteX26" fmla="*/ 17083 w 409942"/>
                  <a:gd name="connsiteY26" fmla="*/ 17135 h 324527"/>
                  <a:gd name="connsiteX27" fmla="*/ 102499 w 409942"/>
                  <a:gd name="connsiteY27" fmla="*/ 17135 h 324527"/>
                  <a:gd name="connsiteX28" fmla="*/ 102499 w 409942"/>
                  <a:gd name="connsiteY28" fmla="*/ 85468 h 324527"/>
                  <a:gd name="connsiteX29" fmla="*/ 17083 w 409942"/>
                  <a:gd name="connsiteY29" fmla="*/ 85468 h 324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409942" h="324527">
                    <a:moveTo>
                      <a:pt x="392860" y="102499"/>
                    </a:moveTo>
                    <a:lnTo>
                      <a:pt x="392860" y="307549"/>
                    </a:lnTo>
                    <a:lnTo>
                      <a:pt x="17083" y="307549"/>
                    </a:lnTo>
                    <a:lnTo>
                      <a:pt x="17083" y="102499"/>
                    </a:lnTo>
                    <a:lnTo>
                      <a:pt x="392860" y="102499"/>
                    </a:lnTo>
                    <a:moveTo>
                      <a:pt x="409943" y="0"/>
                    </a:moveTo>
                    <a:lnTo>
                      <a:pt x="0" y="0"/>
                    </a:lnTo>
                    <a:lnTo>
                      <a:pt x="0" y="324527"/>
                    </a:lnTo>
                    <a:lnTo>
                      <a:pt x="409943" y="324527"/>
                    </a:lnTo>
                    <a:lnTo>
                      <a:pt x="409943" y="0"/>
                    </a:lnTo>
                    <a:close/>
                    <a:moveTo>
                      <a:pt x="307444" y="85468"/>
                    </a:moveTo>
                    <a:lnTo>
                      <a:pt x="307444" y="17135"/>
                    </a:lnTo>
                    <a:lnTo>
                      <a:pt x="392860" y="17135"/>
                    </a:lnTo>
                    <a:lnTo>
                      <a:pt x="392860" y="85468"/>
                    </a:lnTo>
                    <a:lnTo>
                      <a:pt x="307444" y="85468"/>
                    </a:lnTo>
                    <a:close/>
                    <a:moveTo>
                      <a:pt x="222028" y="85468"/>
                    </a:moveTo>
                    <a:lnTo>
                      <a:pt x="222028" y="17135"/>
                    </a:lnTo>
                    <a:lnTo>
                      <a:pt x="290361" y="17135"/>
                    </a:lnTo>
                    <a:lnTo>
                      <a:pt x="290361" y="85468"/>
                    </a:lnTo>
                    <a:lnTo>
                      <a:pt x="222028" y="85468"/>
                    </a:lnTo>
                    <a:close/>
                    <a:moveTo>
                      <a:pt x="119530" y="85468"/>
                    </a:moveTo>
                    <a:lnTo>
                      <a:pt x="119530" y="17135"/>
                    </a:lnTo>
                    <a:lnTo>
                      <a:pt x="204945" y="17135"/>
                    </a:lnTo>
                    <a:lnTo>
                      <a:pt x="204945" y="85468"/>
                    </a:lnTo>
                    <a:lnTo>
                      <a:pt x="119530" y="85468"/>
                    </a:lnTo>
                    <a:close/>
                    <a:moveTo>
                      <a:pt x="17083" y="85468"/>
                    </a:moveTo>
                    <a:lnTo>
                      <a:pt x="17083" y="17135"/>
                    </a:lnTo>
                    <a:lnTo>
                      <a:pt x="102499" y="17135"/>
                    </a:lnTo>
                    <a:lnTo>
                      <a:pt x="102499" y="85468"/>
                    </a:lnTo>
                    <a:lnTo>
                      <a:pt x="17083" y="85468"/>
                    </a:lnTo>
                    <a:close/>
                  </a:path>
                </a:pathLst>
              </a:custGeom>
              <a:grpFill/>
              <a:ln w="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046B02CA-D42B-13ED-BE30-FF86175EBF5B}"/>
                  </a:ext>
                </a:extLst>
              </p:cNvPr>
              <p:cNvSpPr/>
              <p:nvPr/>
            </p:nvSpPr>
            <p:spPr>
              <a:xfrm>
                <a:off x="8722063" y="3411969"/>
                <a:ext cx="341662" cy="187914"/>
              </a:xfrm>
              <a:custGeom>
                <a:avLst/>
                <a:gdLst>
                  <a:gd name="connsiteX0" fmla="*/ 187914 w 341662"/>
                  <a:gd name="connsiteY0" fmla="*/ 68333 h 187914"/>
                  <a:gd name="connsiteX1" fmla="*/ 187914 w 341662"/>
                  <a:gd name="connsiteY1" fmla="*/ 170831 h 187914"/>
                  <a:gd name="connsiteX2" fmla="*/ 153748 w 341662"/>
                  <a:gd name="connsiteY2" fmla="*/ 170831 h 187914"/>
                  <a:gd name="connsiteX3" fmla="*/ 153748 w 341662"/>
                  <a:gd name="connsiteY3" fmla="*/ 68333 h 187914"/>
                  <a:gd name="connsiteX4" fmla="*/ 187914 w 341662"/>
                  <a:gd name="connsiteY4" fmla="*/ 68333 h 187914"/>
                  <a:gd name="connsiteX5" fmla="*/ 204998 w 341662"/>
                  <a:gd name="connsiteY5" fmla="*/ 51249 h 187914"/>
                  <a:gd name="connsiteX6" fmla="*/ 136665 w 341662"/>
                  <a:gd name="connsiteY6" fmla="*/ 51249 h 187914"/>
                  <a:gd name="connsiteX7" fmla="*/ 136665 w 341662"/>
                  <a:gd name="connsiteY7" fmla="*/ 187914 h 187914"/>
                  <a:gd name="connsiteX8" fmla="*/ 204998 w 341662"/>
                  <a:gd name="connsiteY8" fmla="*/ 187914 h 187914"/>
                  <a:gd name="connsiteX9" fmla="*/ 204998 w 341662"/>
                  <a:gd name="connsiteY9" fmla="*/ 51249 h 187914"/>
                  <a:gd name="connsiteX10" fmla="*/ 17135 w 341662"/>
                  <a:gd name="connsiteY10" fmla="*/ 180078 h 187914"/>
                  <a:gd name="connsiteX11" fmla="*/ 17135 w 341662"/>
                  <a:gd name="connsiteY11" fmla="*/ 51249 h 187914"/>
                  <a:gd name="connsiteX12" fmla="*/ 51302 w 341662"/>
                  <a:gd name="connsiteY12" fmla="*/ 17083 h 187914"/>
                  <a:gd name="connsiteX13" fmla="*/ 85468 w 341662"/>
                  <a:gd name="connsiteY13" fmla="*/ 51249 h 187914"/>
                  <a:gd name="connsiteX14" fmla="*/ 85468 w 341662"/>
                  <a:gd name="connsiteY14" fmla="*/ 180026 h 187914"/>
                  <a:gd name="connsiteX15" fmla="*/ 102499 w 341662"/>
                  <a:gd name="connsiteY15" fmla="*/ 180026 h 187914"/>
                  <a:gd name="connsiteX16" fmla="*/ 102499 w 341662"/>
                  <a:gd name="connsiteY16" fmla="*/ 51249 h 187914"/>
                  <a:gd name="connsiteX17" fmla="*/ 51249 w 341662"/>
                  <a:gd name="connsiteY17" fmla="*/ 0 h 187914"/>
                  <a:gd name="connsiteX18" fmla="*/ 0 w 341662"/>
                  <a:gd name="connsiteY18" fmla="*/ 51249 h 187914"/>
                  <a:gd name="connsiteX19" fmla="*/ 0 w 341662"/>
                  <a:gd name="connsiteY19" fmla="*/ 180026 h 187914"/>
                  <a:gd name="connsiteX20" fmla="*/ 17135 w 341662"/>
                  <a:gd name="connsiteY20" fmla="*/ 180026 h 187914"/>
                  <a:gd name="connsiteX21" fmla="*/ 256247 w 341662"/>
                  <a:gd name="connsiteY21" fmla="*/ 180078 h 187914"/>
                  <a:gd name="connsiteX22" fmla="*/ 256247 w 341662"/>
                  <a:gd name="connsiteY22" fmla="*/ 51249 h 187914"/>
                  <a:gd name="connsiteX23" fmla="*/ 290413 w 341662"/>
                  <a:gd name="connsiteY23" fmla="*/ 17083 h 187914"/>
                  <a:gd name="connsiteX24" fmla="*/ 324579 w 341662"/>
                  <a:gd name="connsiteY24" fmla="*/ 51249 h 187914"/>
                  <a:gd name="connsiteX25" fmla="*/ 324579 w 341662"/>
                  <a:gd name="connsiteY25" fmla="*/ 180026 h 187914"/>
                  <a:gd name="connsiteX26" fmla="*/ 341663 w 341662"/>
                  <a:gd name="connsiteY26" fmla="*/ 180026 h 187914"/>
                  <a:gd name="connsiteX27" fmla="*/ 341663 w 341662"/>
                  <a:gd name="connsiteY27" fmla="*/ 51249 h 187914"/>
                  <a:gd name="connsiteX28" fmla="*/ 290413 w 341662"/>
                  <a:gd name="connsiteY28" fmla="*/ 0 h 187914"/>
                  <a:gd name="connsiteX29" fmla="*/ 239164 w 341662"/>
                  <a:gd name="connsiteY29" fmla="*/ 51249 h 187914"/>
                  <a:gd name="connsiteX30" fmla="*/ 239164 w 341662"/>
                  <a:gd name="connsiteY30" fmla="*/ 180026 h 187914"/>
                  <a:gd name="connsiteX31" fmla="*/ 256247 w 341662"/>
                  <a:gd name="connsiteY31" fmla="*/ 180026 h 187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341662" h="187914">
                    <a:moveTo>
                      <a:pt x="187914" y="68333"/>
                    </a:moveTo>
                    <a:lnTo>
                      <a:pt x="187914" y="170831"/>
                    </a:lnTo>
                    <a:lnTo>
                      <a:pt x="153748" y="170831"/>
                    </a:lnTo>
                    <a:lnTo>
                      <a:pt x="153748" y="68333"/>
                    </a:lnTo>
                    <a:lnTo>
                      <a:pt x="187914" y="68333"/>
                    </a:lnTo>
                    <a:moveTo>
                      <a:pt x="204998" y="51249"/>
                    </a:moveTo>
                    <a:lnTo>
                      <a:pt x="136665" y="51249"/>
                    </a:lnTo>
                    <a:lnTo>
                      <a:pt x="136665" y="187914"/>
                    </a:lnTo>
                    <a:lnTo>
                      <a:pt x="204998" y="187914"/>
                    </a:lnTo>
                    <a:lnTo>
                      <a:pt x="204998" y="51249"/>
                    </a:lnTo>
                    <a:close/>
                    <a:moveTo>
                      <a:pt x="17135" y="180078"/>
                    </a:moveTo>
                    <a:lnTo>
                      <a:pt x="17135" y="51249"/>
                    </a:lnTo>
                    <a:cubicBezTo>
                      <a:pt x="17135" y="32390"/>
                      <a:pt x="32442" y="17083"/>
                      <a:pt x="51302" y="17083"/>
                    </a:cubicBezTo>
                    <a:cubicBezTo>
                      <a:pt x="70161" y="17083"/>
                      <a:pt x="85468" y="32390"/>
                      <a:pt x="85468" y="51249"/>
                    </a:cubicBezTo>
                    <a:lnTo>
                      <a:pt x="85468" y="180026"/>
                    </a:lnTo>
                    <a:lnTo>
                      <a:pt x="102499" y="180026"/>
                    </a:lnTo>
                    <a:lnTo>
                      <a:pt x="102499" y="51249"/>
                    </a:lnTo>
                    <a:cubicBezTo>
                      <a:pt x="102499" y="23039"/>
                      <a:pt x="79460" y="0"/>
                      <a:pt x="51249" y="0"/>
                    </a:cubicBezTo>
                    <a:cubicBezTo>
                      <a:pt x="23039" y="0"/>
                      <a:pt x="0" y="23091"/>
                      <a:pt x="0" y="51249"/>
                    </a:cubicBezTo>
                    <a:lnTo>
                      <a:pt x="0" y="180026"/>
                    </a:lnTo>
                    <a:lnTo>
                      <a:pt x="17135" y="180026"/>
                    </a:lnTo>
                    <a:close/>
                    <a:moveTo>
                      <a:pt x="256247" y="180078"/>
                    </a:moveTo>
                    <a:lnTo>
                      <a:pt x="256247" y="51249"/>
                    </a:lnTo>
                    <a:cubicBezTo>
                      <a:pt x="256247" y="32390"/>
                      <a:pt x="271554" y="17083"/>
                      <a:pt x="290413" y="17083"/>
                    </a:cubicBezTo>
                    <a:cubicBezTo>
                      <a:pt x="309273" y="17083"/>
                      <a:pt x="324579" y="32390"/>
                      <a:pt x="324579" y="51249"/>
                    </a:cubicBezTo>
                    <a:lnTo>
                      <a:pt x="324579" y="180026"/>
                    </a:lnTo>
                    <a:lnTo>
                      <a:pt x="341663" y="180026"/>
                    </a:lnTo>
                    <a:lnTo>
                      <a:pt x="341663" y="51249"/>
                    </a:lnTo>
                    <a:cubicBezTo>
                      <a:pt x="341663" y="23039"/>
                      <a:pt x="318624" y="0"/>
                      <a:pt x="290413" y="0"/>
                    </a:cubicBezTo>
                    <a:cubicBezTo>
                      <a:pt x="262255" y="0"/>
                      <a:pt x="239164" y="23091"/>
                      <a:pt x="239164" y="51249"/>
                    </a:cubicBezTo>
                    <a:lnTo>
                      <a:pt x="239164" y="180026"/>
                    </a:lnTo>
                    <a:lnTo>
                      <a:pt x="256247" y="180026"/>
                    </a:lnTo>
                    <a:close/>
                  </a:path>
                </a:pathLst>
              </a:custGeom>
              <a:grpFill/>
              <a:ln w="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id="{5D51C568-A7B3-00E6-ACCA-D3EEE62E9E58}"/>
              </a:ext>
            </a:extLst>
          </p:cNvPr>
          <p:cNvCxnSpPr/>
          <p:nvPr/>
        </p:nvCxnSpPr>
        <p:spPr>
          <a:xfrm>
            <a:off x="977902" y="3142390"/>
            <a:ext cx="307300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id="{B5AB2E6D-D634-51D5-87F5-D353EBEF4DCB}"/>
              </a:ext>
            </a:extLst>
          </p:cNvPr>
          <p:cNvCxnSpPr/>
          <p:nvPr/>
        </p:nvCxnSpPr>
        <p:spPr>
          <a:xfrm>
            <a:off x="977902" y="4666390"/>
            <a:ext cx="307300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>
            <a:extLst>
              <a:ext uri="{FF2B5EF4-FFF2-40B4-BE49-F238E27FC236}">
                <a16:creationId xmlns:a16="http://schemas.microsoft.com/office/drawing/2014/main" id="{E01A9C4B-74D3-B837-70E2-04D582BA7BCE}"/>
              </a:ext>
            </a:extLst>
          </p:cNvPr>
          <p:cNvGrpSpPr/>
          <p:nvPr/>
        </p:nvGrpSpPr>
        <p:grpSpPr>
          <a:xfrm>
            <a:off x="1107859" y="492780"/>
            <a:ext cx="3202129" cy="523220"/>
            <a:chOff x="1514259" y="183706"/>
            <a:chExt cx="3202129" cy="523220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95F8E45A-8C8F-CA11-4FAA-7EE0FBF90A4C}"/>
                </a:ext>
              </a:extLst>
            </p:cNvPr>
            <p:cNvSpPr txBox="1"/>
            <p:nvPr/>
          </p:nvSpPr>
          <p:spPr>
            <a:xfrm>
              <a:off x="1514259" y="183706"/>
              <a:ext cx="174202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</a:gradFill>
                  <a:effectLst>
                    <a:outerShdw blurRad="63500" algn="ctr" rotWithShape="0">
                      <a:schemeClr val="accent2">
                        <a:lumMod val="50000"/>
                        <a:alpha val="40000"/>
                      </a:schemeClr>
                    </a:outerShdw>
                  </a:effectLst>
                  <a:latin typeface="+mj-ea"/>
                  <a:ea typeface="+mj-ea"/>
                </a:rPr>
                <a:t>工作回顾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7B9A9B0C-913E-8DFB-E44B-5398F82E8317}"/>
                </a:ext>
              </a:extLst>
            </p:cNvPr>
            <p:cNvSpPr txBox="1"/>
            <p:nvPr/>
          </p:nvSpPr>
          <p:spPr>
            <a:xfrm>
              <a:off x="2974367" y="379483"/>
              <a:ext cx="174202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Review of Work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797568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>
            <a:extLst>
              <a:ext uri="{FF2B5EF4-FFF2-40B4-BE49-F238E27FC236}">
                <a16:creationId xmlns:a16="http://schemas.microsoft.com/office/drawing/2014/main" id="{4163AE90-D617-5532-16F8-59CF182293B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3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9" name="矩形 28">
            <a:extLst>
              <a:ext uri="{FF2B5EF4-FFF2-40B4-BE49-F238E27FC236}">
                <a16:creationId xmlns:a16="http://schemas.microsoft.com/office/drawing/2014/main" id="{90E4AB46-BBFC-EC37-D909-DFB1982D465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/>
              </a:gs>
              <a:gs pos="87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4473D492-F202-FCDF-FB06-FE6AE5BBF0CE}"/>
              </a:ext>
            </a:extLst>
          </p:cNvPr>
          <p:cNvSpPr txBox="1"/>
          <p:nvPr/>
        </p:nvSpPr>
        <p:spPr>
          <a:xfrm>
            <a:off x="1791758" y="2365277"/>
            <a:ext cx="8608484" cy="1323439"/>
          </a:xfrm>
          <a:prstGeom prst="rect">
            <a:avLst/>
          </a:prstGeom>
          <a:noFill/>
          <a:effectLst>
            <a:outerShdw blurRad="50800" dist="50800" dir="5400000" sx="1000" sy="1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effectLst>
                  <a:outerShdw blurRad="63500" algn="ctr" rotWithShape="0">
                    <a:schemeClr val="accent2">
                      <a:alpha val="40000"/>
                    </a:schemeClr>
                  </a:outerShdw>
                </a:effectLst>
                <a:latin typeface="+mj-ea"/>
                <a:ea typeface="+mj-ea"/>
              </a:rPr>
              <a:t>感谢各位聆听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5FB040A7-3403-4D61-20EE-66B3A6491996}"/>
              </a:ext>
            </a:extLst>
          </p:cNvPr>
          <p:cNvSpPr txBox="1"/>
          <p:nvPr/>
        </p:nvSpPr>
        <p:spPr>
          <a:xfrm>
            <a:off x="1524000" y="3643711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>
                    <a:lumMod val="50000"/>
                  </a:schemeClr>
                </a:solidFill>
              </a:rPr>
              <a:t>Thank you for listening</a:t>
            </a:r>
          </a:p>
        </p:txBody>
      </p:sp>
      <p:sp>
        <p:nvSpPr>
          <p:cNvPr id="45" name="矩形: 圆角 44">
            <a:extLst>
              <a:ext uri="{FF2B5EF4-FFF2-40B4-BE49-F238E27FC236}">
                <a16:creationId xmlns:a16="http://schemas.microsoft.com/office/drawing/2014/main" id="{1A1EE240-A157-B0F1-2454-D4709F6D37F6}"/>
              </a:ext>
            </a:extLst>
          </p:cNvPr>
          <p:cNvSpPr/>
          <p:nvPr/>
        </p:nvSpPr>
        <p:spPr>
          <a:xfrm>
            <a:off x="3466618" y="4291062"/>
            <a:ext cx="2210765" cy="50332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  <a:effectLst>
            <a:outerShdw blurRad="279400" dist="127000" dir="8400000" algn="ctr" rotWithShape="0">
              <a:schemeClr val="accent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n-ea"/>
                <a:cs typeface="阿里巴巴普惠体 2.0 45 Light" panose="00020600040101010101" pitchFamily="18" charset="-122"/>
              </a:rPr>
              <a:t>汇报人：追逐</a:t>
            </a:r>
          </a:p>
        </p:txBody>
      </p:sp>
      <p:sp>
        <p:nvSpPr>
          <p:cNvPr id="46" name="矩形: 圆角 45">
            <a:extLst>
              <a:ext uri="{FF2B5EF4-FFF2-40B4-BE49-F238E27FC236}">
                <a16:creationId xmlns:a16="http://schemas.microsoft.com/office/drawing/2014/main" id="{0B9C3DCC-B8DC-B2F7-BBDF-72C8824CF769}"/>
              </a:ext>
            </a:extLst>
          </p:cNvPr>
          <p:cNvSpPr/>
          <p:nvPr/>
        </p:nvSpPr>
        <p:spPr>
          <a:xfrm>
            <a:off x="6514618" y="4291062"/>
            <a:ext cx="2210765" cy="50332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  <a:effectLst>
            <a:outerShdw blurRad="279400" dist="127000" dir="8400000" algn="ctr" rotWithShape="0">
              <a:schemeClr val="accent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latin typeface="+mn-ea"/>
                <a:cs typeface="阿里巴巴普惠体 2.0 45 Light" panose="00020600040101010101" pitchFamily="18" charset="-122"/>
              </a:rPr>
              <a:t>时间：</a:t>
            </a:r>
            <a:r>
              <a:rPr lang="en-US" altLang="zh-CN" dirty="0">
                <a:latin typeface="+mn-ea"/>
                <a:cs typeface="阿里巴巴普惠体 2.0 45 Light" panose="00020600040101010101" pitchFamily="18" charset="-122"/>
              </a:rPr>
              <a:t>2022.11</a:t>
            </a:r>
            <a:endParaRPr lang="zh-CN" altLang="en-US" dirty="0">
              <a:latin typeface="+mn-ea"/>
              <a:cs typeface="阿里巴巴普惠体 2.0 45 Light" panose="00020600040101010101" pitchFamily="18" charset="-122"/>
            </a:endParaRPr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DA428B87-91A8-E9E4-81F2-C6E2120B90EF}"/>
              </a:ext>
            </a:extLst>
          </p:cNvPr>
          <p:cNvGrpSpPr/>
          <p:nvPr/>
        </p:nvGrpSpPr>
        <p:grpSpPr>
          <a:xfrm>
            <a:off x="0" y="5647485"/>
            <a:ext cx="12192000" cy="1226073"/>
            <a:chOff x="0" y="5647485"/>
            <a:chExt cx="12192000" cy="1226073"/>
          </a:xfrm>
        </p:grpSpPr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8A3B465B-8F79-08FC-F356-794004626D38}"/>
                </a:ext>
              </a:extLst>
            </p:cNvPr>
            <p:cNvSpPr/>
            <p:nvPr/>
          </p:nvSpPr>
          <p:spPr>
            <a:xfrm>
              <a:off x="0" y="5647485"/>
              <a:ext cx="12192000" cy="1049960"/>
            </a:xfrm>
            <a:custGeom>
              <a:avLst/>
              <a:gdLst>
                <a:gd name="connsiteX0" fmla="*/ 0 w 12192000"/>
                <a:gd name="connsiteY0" fmla="*/ 0 h 1049960"/>
                <a:gd name="connsiteX1" fmla="*/ 179807 w 12192000"/>
                <a:gd name="connsiteY1" fmla="*/ 61333 h 1049960"/>
                <a:gd name="connsiteX2" fmla="*/ 6096000 w 12192000"/>
                <a:gd name="connsiteY2" fmla="*/ 821043 h 1049960"/>
                <a:gd name="connsiteX3" fmla="*/ 12012193 w 12192000"/>
                <a:gd name="connsiteY3" fmla="*/ 61333 h 1049960"/>
                <a:gd name="connsiteX4" fmla="*/ 12192000 w 12192000"/>
                <a:gd name="connsiteY4" fmla="*/ 0 h 1049960"/>
                <a:gd name="connsiteX5" fmla="*/ 12192000 w 12192000"/>
                <a:gd name="connsiteY5" fmla="*/ 1049960 h 1049960"/>
                <a:gd name="connsiteX6" fmla="*/ 0 w 12192000"/>
                <a:gd name="connsiteY6" fmla="*/ 1049960 h 1049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1049960">
                  <a:moveTo>
                    <a:pt x="0" y="0"/>
                  </a:moveTo>
                  <a:lnTo>
                    <a:pt x="179807" y="61333"/>
                  </a:lnTo>
                  <a:cubicBezTo>
                    <a:pt x="1693893" y="530721"/>
                    <a:pt x="3785583" y="821043"/>
                    <a:pt x="6096000" y="821043"/>
                  </a:cubicBezTo>
                  <a:cubicBezTo>
                    <a:pt x="8406417" y="821043"/>
                    <a:pt x="10498107" y="530721"/>
                    <a:pt x="12012193" y="61333"/>
                  </a:cubicBezTo>
                  <a:lnTo>
                    <a:pt x="12192000" y="0"/>
                  </a:lnTo>
                  <a:lnTo>
                    <a:pt x="12192000" y="1049960"/>
                  </a:lnTo>
                  <a:lnTo>
                    <a:pt x="0" y="104996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ECE15370-9262-B00A-FA84-F7987459A1EA}"/>
                </a:ext>
              </a:extLst>
            </p:cNvPr>
            <p:cNvSpPr/>
            <p:nvPr/>
          </p:nvSpPr>
          <p:spPr>
            <a:xfrm>
              <a:off x="0" y="5823598"/>
              <a:ext cx="12192000" cy="1049960"/>
            </a:xfrm>
            <a:custGeom>
              <a:avLst/>
              <a:gdLst>
                <a:gd name="connsiteX0" fmla="*/ 0 w 12192000"/>
                <a:gd name="connsiteY0" fmla="*/ 0 h 1049960"/>
                <a:gd name="connsiteX1" fmla="*/ 179807 w 12192000"/>
                <a:gd name="connsiteY1" fmla="*/ 61333 h 1049960"/>
                <a:gd name="connsiteX2" fmla="*/ 6096000 w 12192000"/>
                <a:gd name="connsiteY2" fmla="*/ 821043 h 1049960"/>
                <a:gd name="connsiteX3" fmla="*/ 12012193 w 12192000"/>
                <a:gd name="connsiteY3" fmla="*/ 61333 h 1049960"/>
                <a:gd name="connsiteX4" fmla="*/ 12192000 w 12192000"/>
                <a:gd name="connsiteY4" fmla="*/ 0 h 1049960"/>
                <a:gd name="connsiteX5" fmla="*/ 12192000 w 12192000"/>
                <a:gd name="connsiteY5" fmla="*/ 1049960 h 1049960"/>
                <a:gd name="connsiteX6" fmla="*/ 0 w 12192000"/>
                <a:gd name="connsiteY6" fmla="*/ 1049960 h 1049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1049960">
                  <a:moveTo>
                    <a:pt x="0" y="0"/>
                  </a:moveTo>
                  <a:lnTo>
                    <a:pt x="179807" y="61333"/>
                  </a:lnTo>
                  <a:cubicBezTo>
                    <a:pt x="1693893" y="530721"/>
                    <a:pt x="3785583" y="821043"/>
                    <a:pt x="6096000" y="821043"/>
                  </a:cubicBezTo>
                  <a:cubicBezTo>
                    <a:pt x="8406417" y="821043"/>
                    <a:pt x="10498107" y="530721"/>
                    <a:pt x="12012193" y="61333"/>
                  </a:cubicBezTo>
                  <a:lnTo>
                    <a:pt x="12192000" y="0"/>
                  </a:lnTo>
                  <a:lnTo>
                    <a:pt x="12192000" y="1049960"/>
                  </a:lnTo>
                  <a:lnTo>
                    <a:pt x="0" y="104996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61" name="Picture 2" descr="@冒险家的旅程か★&#10;png素材  png透明背景素材 免抠png &#10;绿叶中国风边框免费下载  叶子边框 树叶装饰边框素材 清新 清新风格 热带植物  绿叶 自然 生态 绿色背景 踏青  写实风格 椰子树 铁树 写实树叶 叶子">
            <a:extLst>
              <a:ext uri="{FF2B5EF4-FFF2-40B4-BE49-F238E27FC236}">
                <a16:creationId xmlns:a16="http://schemas.microsoft.com/office/drawing/2014/main" id="{B780E1BD-F1F5-92B2-B561-9C4B7F1876B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612"/>
          <a:stretch/>
        </p:blipFill>
        <p:spPr bwMode="auto">
          <a:xfrm flipV="1">
            <a:off x="10625329" y="-22613"/>
            <a:ext cx="1566672" cy="2065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121BFD3F-2336-8B99-F96D-E6E7B880B25E}"/>
              </a:ext>
            </a:extLst>
          </p:cNvPr>
          <p:cNvSpPr txBox="1"/>
          <p:nvPr/>
        </p:nvSpPr>
        <p:spPr>
          <a:xfrm>
            <a:off x="3220720" y="1481875"/>
            <a:ext cx="57505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effectLst>
                  <a:outerShdw blurRad="63500" algn="ctr" rotWithShape="0">
                    <a:schemeClr val="tx1">
                      <a:alpha val="40000"/>
                    </a:schemeClr>
                  </a:outerShdw>
                </a:effectLst>
                <a:ea typeface="+mj-ea"/>
              </a:rPr>
              <a:t>20XX</a:t>
            </a:r>
            <a:r>
              <a:rPr lang="zh-CN" altLang="en-US" sz="2800" b="1" dirty="0">
                <a:effectLst>
                  <a:outerShdw blurRad="63500" algn="ctr" rotWithShape="0">
                    <a:schemeClr val="tx1">
                      <a:alpha val="40000"/>
                    </a:schemeClr>
                  </a:outerShdw>
                </a:effectLst>
                <a:ea typeface="+mj-ea"/>
              </a:rPr>
              <a:t>追逐集团各部门年终总结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B12183D-163D-17AF-3CA8-D1F17DF2E5F0}"/>
              </a:ext>
            </a:extLst>
          </p:cNvPr>
          <p:cNvSpPr txBox="1"/>
          <p:nvPr/>
        </p:nvSpPr>
        <p:spPr>
          <a:xfrm>
            <a:off x="5417099" y="820160"/>
            <a:ext cx="1353712" cy="359760"/>
          </a:xfrm>
          <a:custGeom>
            <a:avLst/>
            <a:gdLst/>
            <a:ahLst/>
            <a:cxnLst/>
            <a:rect l="l" t="t" r="r" b="b"/>
            <a:pathLst>
              <a:path w="1353712" h="359760">
                <a:moveTo>
                  <a:pt x="1191892" y="17317"/>
                </a:moveTo>
                <a:cubicBezTo>
                  <a:pt x="1173177" y="17593"/>
                  <a:pt x="1157808" y="24712"/>
                  <a:pt x="1145783" y="38673"/>
                </a:cubicBezTo>
                <a:cubicBezTo>
                  <a:pt x="1133759" y="52634"/>
                  <a:pt x="1124861" y="71777"/>
                  <a:pt x="1119087" y="96103"/>
                </a:cubicBezTo>
                <a:cubicBezTo>
                  <a:pt x="1113314" y="120429"/>
                  <a:pt x="1110445" y="148278"/>
                  <a:pt x="1110482" y="179650"/>
                </a:cubicBezTo>
                <a:cubicBezTo>
                  <a:pt x="1110445" y="211315"/>
                  <a:pt x="1113314" y="239340"/>
                  <a:pt x="1119087" y="263722"/>
                </a:cubicBezTo>
                <a:cubicBezTo>
                  <a:pt x="1124861" y="288105"/>
                  <a:pt x="1133759" y="307255"/>
                  <a:pt x="1145783" y="321171"/>
                </a:cubicBezTo>
                <a:cubicBezTo>
                  <a:pt x="1157808" y="335087"/>
                  <a:pt x="1173177" y="342178"/>
                  <a:pt x="1191892" y="342443"/>
                </a:cubicBezTo>
                <a:cubicBezTo>
                  <a:pt x="1210463" y="342178"/>
                  <a:pt x="1225765" y="335087"/>
                  <a:pt x="1237798" y="321171"/>
                </a:cubicBezTo>
                <a:cubicBezTo>
                  <a:pt x="1249830" y="307255"/>
                  <a:pt x="1258763" y="288105"/>
                  <a:pt x="1264596" y="263722"/>
                </a:cubicBezTo>
                <a:cubicBezTo>
                  <a:pt x="1270428" y="239340"/>
                  <a:pt x="1273331" y="211315"/>
                  <a:pt x="1273303" y="179650"/>
                </a:cubicBezTo>
                <a:cubicBezTo>
                  <a:pt x="1273331" y="148278"/>
                  <a:pt x="1270428" y="120429"/>
                  <a:pt x="1264596" y="96103"/>
                </a:cubicBezTo>
                <a:cubicBezTo>
                  <a:pt x="1258763" y="71777"/>
                  <a:pt x="1249830" y="52634"/>
                  <a:pt x="1237798" y="38673"/>
                </a:cubicBezTo>
                <a:cubicBezTo>
                  <a:pt x="1225765" y="24712"/>
                  <a:pt x="1210463" y="17593"/>
                  <a:pt x="1191892" y="17317"/>
                </a:cubicBezTo>
                <a:close/>
                <a:moveTo>
                  <a:pt x="458467" y="17317"/>
                </a:moveTo>
                <a:cubicBezTo>
                  <a:pt x="439752" y="17593"/>
                  <a:pt x="424383" y="24712"/>
                  <a:pt x="412359" y="38673"/>
                </a:cubicBezTo>
                <a:cubicBezTo>
                  <a:pt x="400334" y="52634"/>
                  <a:pt x="391436" y="71777"/>
                  <a:pt x="385662" y="96103"/>
                </a:cubicBezTo>
                <a:cubicBezTo>
                  <a:pt x="379889" y="120429"/>
                  <a:pt x="377020" y="148278"/>
                  <a:pt x="377057" y="179650"/>
                </a:cubicBezTo>
                <a:cubicBezTo>
                  <a:pt x="377020" y="211315"/>
                  <a:pt x="379889" y="239340"/>
                  <a:pt x="385662" y="263722"/>
                </a:cubicBezTo>
                <a:cubicBezTo>
                  <a:pt x="391436" y="288105"/>
                  <a:pt x="400334" y="307255"/>
                  <a:pt x="412359" y="321171"/>
                </a:cubicBezTo>
                <a:cubicBezTo>
                  <a:pt x="424383" y="335087"/>
                  <a:pt x="439752" y="342178"/>
                  <a:pt x="458467" y="342443"/>
                </a:cubicBezTo>
                <a:cubicBezTo>
                  <a:pt x="477038" y="342178"/>
                  <a:pt x="492340" y="335087"/>
                  <a:pt x="504373" y="321171"/>
                </a:cubicBezTo>
                <a:cubicBezTo>
                  <a:pt x="516405" y="307255"/>
                  <a:pt x="525338" y="288105"/>
                  <a:pt x="531171" y="263722"/>
                </a:cubicBezTo>
                <a:cubicBezTo>
                  <a:pt x="537003" y="239340"/>
                  <a:pt x="539906" y="211315"/>
                  <a:pt x="539878" y="179650"/>
                </a:cubicBezTo>
                <a:cubicBezTo>
                  <a:pt x="539906" y="148278"/>
                  <a:pt x="537003" y="120429"/>
                  <a:pt x="531171" y="96103"/>
                </a:cubicBezTo>
                <a:cubicBezTo>
                  <a:pt x="525338" y="71777"/>
                  <a:pt x="516405" y="52634"/>
                  <a:pt x="504373" y="38673"/>
                </a:cubicBezTo>
                <a:cubicBezTo>
                  <a:pt x="492340" y="24712"/>
                  <a:pt x="477038" y="17593"/>
                  <a:pt x="458467" y="17317"/>
                </a:cubicBezTo>
                <a:close/>
                <a:moveTo>
                  <a:pt x="0" y="9144"/>
                </a:moveTo>
                <a:lnTo>
                  <a:pt x="165472" y="9144"/>
                </a:lnTo>
                <a:lnTo>
                  <a:pt x="165472" y="24808"/>
                </a:lnTo>
                <a:lnTo>
                  <a:pt x="120644" y="28934"/>
                </a:lnTo>
                <a:cubicBezTo>
                  <a:pt x="120206" y="52138"/>
                  <a:pt x="119939" y="75079"/>
                  <a:pt x="119844" y="97757"/>
                </a:cubicBezTo>
                <a:cubicBezTo>
                  <a:pt x="119749" y="120435"/>
                  <a:pt x="119710" y="142093"/>
                  <a:pt x="119730" y="162732"/>
                </a:cubicBezTo>
                <a:lnTo>
                  <a:pt x="119730" y="192456"/>
                </a:lnTo>
                <a:cubicBezTo>
                  <a:pt x="119710" y="215139"/>
                  <a:pt x="119749" y="238251"/>
                  <a:pt x="119844" y="261791"/>
                </a:cubicBezTo>
                <a:cubicBezTo>
                  <a:pt x="119939" y="285332"/>
                  <a:pt x="120206" y="309015"/>
                  <a:pt x="120644" y="332842"/>
                </a:cubicBezTo>
                <a:lnTo>
                  <a:pt x="215789" y="332842"/>
                </a:lnTo>
                <a:lnTo>
                  <a:pt x="238659" y="248244"/>
                </a:lnTo>
                <a:lnTo>
                  <a:pt x="263292" y="248244"/>
                </a:lnTo>
                <a:lnTo>
                  <a:pt x="264205" y="350616"/>
                </a:lnTo>
                <a:lnTo>
                  <a:pt x="0" y="350616"/>
                </a:lnTo>
                <a:lnTo>
                  <a:pt x="458" y="334952"/>
                </a:lnTo>
                <a:lnTo>
                  <a:pt x="41148" y="330828"/>
                </a:lnTo>
                <a:cubicBezTo>
                  <a:pt x="41806" y="307768"/>
                  <a:pt x="42206" y="285222"/>
                  <a:pt x="42349" y="263190"/>
                </a:cubicBezTo>
                <a:cubicBezTo>
                  <a:pt x="42491" y="241159"/>
                  <a:pt x="42549" y="220898"/>
                  <a:pt x="42520" y="202408"/>
                </a:cubicBezTo>
                <a:lnTo>
                  <a:pt x="42520" y="169960"/>
                </a:lnTo>
                <a:cubicBezTo>
                  <a:pt x="42549" y="146205"/>
                  <a:pt x="42491" y="122536"/>
                  <a:pt x="42349" y="98952"/>
                </a:cubicBezTo>
                <a:cubicBezTo>
                  <a:pt x="42206" y="75368"/>
                  <a:pt x="41806" y="51813"/>
                  <a:pt x="41148" y="28286"/>
                </a:cubicBezTo>
                <a:lnTo>
                  <a:pt x="0" y="24638"/>
                </a:lnTo>
                <a:close/>
                <a:moveTo>
                  <a:pt x="1191892" y="0"/>
                </a:moveTo>
                <a:cubicBezTo>
                  <a:pt x="1220958" y="25"/>
                  <a:pt x="1247680" y="6777"/>
                  <a:pt x="1272059" y="20257"/>
                </a:cubicBezTo>
                <a:cubicBezTo>
                  <a:pt x="1296437" y="33737"/>
                  <a:pt x="1316040" y="53796"/>
                  <a:pt x="1330865" y="80436"/>
                </a:cubicBezTo>
                <a:cubicBezTo>
                  <a:pt x="1345691" y="107075"/>
                  <a:pt x="1353307" y="140147"/>
                  <a:pt x="1353712" y="179650"/>
                </a:cubicBezTo>
                <a:cubicBezTo>
                  <a:pt x="1353315" y="219303"/>
                  <a:pt x="1345734" y="252482"/>
                  <a:pt x="1330967" y="279187"/>
                </a:cubicBezTo>
                <a:cubicBezTo>
                  <a:pt x="1316201" y="305891"/>
                  <a:pt x="1296632" y="325991"/>
                  <a:pt x="1272261" y="339485"/>
                </a:cubicBezTo>
                <a:cubicBezTo>
                  <a:pt x="1247891" y="352980"/>
                  <a:pt x="1221101" y="359738"/>
                  <a:pt x="1191892" y="359760"/>
                </a:cubicBezTo>
                <a:cubicBezTo>
                  <a:pt x="1162822" y="359746"/>
                  <a:pt x="1136060" y="353022"/>
                  <a:pt x="1111608" y="339587"/>
                </a:cubicBezTo>
                <a:cubicBezTo>
                  <a:pt x="1087155" y="326152"/>
                  <a:pt x="1067480" y="306086"/>
                  <a:pt x="1052580" y="279390"/>
                </a:cubicBezTo>
                <a:cubicBezTo>
                  <a:pt x="1037681" y="252694"/>
                  <a:pt x="1030026" y="219447"/>
                  <a:pt x="1029615" y="179650"/>
                </a:cubicBezTo>
                <a:cubicBezTo>
                  <a:pt x="1030035" y="140291"/>
                  <a:pt x="1037724" y="107287"/>
                  <a:pt x="1052682" y="80639"/>
                </a:cubicBezTo>
                <a:cubicBezTo>
                  <a:pt x="1067641" y="53991"/>
                  <a:pt x="1087350" y="33898"/>
                  <a:pt x="1111811" y="20358"/>
                </a:cubicBezTo>
                <a:cubicBezTo>
                  <a:pt x="1136272" y="6819"/>
                  <a:pt x="1162965" y="33"/>
                  <a:pt x="1191892" y="0"/>
                </a:cubicBezTo>
                <a:close/>
                <a:moveTo>
                  <a:pt x="852809" y="0"/>
                </a:moveTo>
                <a:cubicBezTo>
                  <a:pt x="872381" y="28"/>
                  <a:pt x="890290" y="2137"/>
                  <a:pt x="906537" y="6326"/>
                </a:cubicBezTo>
                <a:cubicBezTo>
                  <a:pt x="922784" y="10516"/>
                  <a:pt x="937934" y="16618"/>
                  <a:pt x="951986" y="24633"/>
                </a:cubicBezTo>
                <a:lnTo>
                  <a:pt x="950159" y="108330"/>
                </a:lnTo>
                <a:lnTo>
                  <a:pt x="921868" y="108330"/>
                </a:lnTo>
                <a:lnTo>
                  <a:pt x="898087" y="23719"/>
                </a:lnTo>
                <a:cubicBezTo>
                  <a:pt x="892646" y="21451"/>
                  <a:pt x="887063" y="19812"/>
                  <a:pt x="881337" y="18803"/>
                </a:cubicBezTo>
                <a:cubicBezTo>
                  <a:pt x="875612" y="17793"/>
                  <a:pt x="869459" y="17298"/>
                  <a:pt x="862879" y="17317"/>
                </a:cubicBezTo>
                <a:cubicBezTo>
                  <a:pt x="829900" y="17221"/>
                  <a:pt x="802780" y="30561"/>
                  <a:pt x="781521" y="57335"/>
                </a:cubicBezTo>
                <a:cubicBezTo>
                  <a:pt x="760262" y="84110"/>
                  <a:pt x="749266" y="124891"/>
                  <a:pt x="748532" y="179679"/>
                </a:cubicBezTo>
                <a:cubicBezTo>
                  <a:pt x="749275" y="231056"/>
                  <a:pt x="759910" y="270925"/>
                  <a:pt x="780435" y="299286"/>
                </a:cubicBezTo>
                <a:cubicBezTo>
                  <a:pt x="800960" y="327646"/>
                  <a:pt x="826917" y="342032"/>
                  <a:pt x="858305" y="342443"/>
                </a:cubicBezTo>
                <a:cubicBezTo>
                  <a:pt x="863565" y="342453"/>
                  <a:pt x="868711" y="342205"/>
                  <a:pt x="873742" y="341700"/>
                </a:cubicBezTo>
                <a:cubicBezTo>
                  <a:pt x="878773" y="341195"/>
                  <a:pt x="883690" y="340375"/>
                  <a:pt x="888492" y="339241"/>
                </a:cubicBezTo>
                <a:lnTo>
                  <a:pt x="888492" y="304938"/>
                </a:lnTo>
                <a:cubicBezTo>
                  <a:pt x="888492" y="288081"/>
                  <a:pt x="888378" y="271368"/>
                  <a:pt x="888150" y="254797"/>
                </a:cubicBezTo>
                <a:cubicBezTo>
                  <a:pt x="887921" y="238227"/>
                  <a:pt x="887578" y="221399"/>
                  <a:pt x="887121" y="204314"/>
                </a:cubicBezTo>
                <a:lnTo>
                  <a:pt x="838180" y="198368"/>
                </a:lnTo>
                <a:lnTo>
                  <a:pt x="838180" y="182880"/>
                </a:lnTo>
                <a:lnTo>
                  <a:pt x="990848" y="182880"/>
                </a:lnTo>
                <a:lnTo>
                  <a:pt x="990848" y="198374"/>
                </a:lnTo>
                <a:lnTo>
                  <a:pt x="962502" y="202027"/>
                </a:lnTo>
                <a:cubicBezTo>
                  <a:pt x="962045" y="218674"/>
                  <a:pt x="961702" y="235692"/>
                  <a:pt x="961473" y="253082"/>
                </a:cubicBezTo>
                <a:cubicBezTo>
                  <a:pt x="961244" y="270472"/>
                  <a:pt x="961130" y="288520"/>
                  <a:pt x="961130" y="307225"/>
                </a:cubicBezTo>
                <a:lnTo>
                  <a:pt x="961130" y="329636"/>
                </a:lnTo>
                <a:cubicBezTo>
                  <a:pt x="943609" y="340083"/>
                  <a:pt x="926000" y="347730"/>
                  <a:pt x="908301" y="352576"/>
                </a:cubicBezTo>
                <a:cubicBezTo>
                  <a:pt x="890602" y="357423"/>
                  <a:pt x="871038" y="359817"/>
                  <a:pt x="849607" y="359760"/>
                </a:cubicBezTo>
                <a:cubicBezTo>
                  <a:pt x="813240" y="359630"/>
                  <a:pt x="781459" y="352426"/>
                  <a:pt x="754266" y="338146"/>
                </a:cubicBezTo>
                <a:cubicBezTo>
                  <a:pt x="727072" y="323866"/>
                  <a:pt x="705900" y="303289"/>
                  <a:pt x="690750" y="276413"/>
                </a:cubicBezTo>
                <a:cubicBezTo>
                  <a:pt x="675599" y="249537"/>
                  <a:pt x="667904" y="217140"/>
                  <a:pt x="667665" y="179221"/>
                </a:cubicBezTo>
                <a:cubicBezTo>
                  <a:pt x="667910" y="142165"/>
                  <a:pt x="675746" y="110279"/>
                  <a:pt x="691173" y="83565"/>
                </a:cubicBezTo>
                <a:cubicBezTo>
                  <a:pt x="706600" y="56851"/>
                  <a:pt x="728150" y="36285"/>
                  <a:pt x="755824" y="21869"/>
                </a:cubicBezTo>
                <a:cubicBezTo>
                  <a:pt x="783497" y="7453"/>
                  <a:pt x="815825" y="163"/>
                  <a:pt x="852809" y="0"/>
                </a:cubicBezTo>
                <a:close/>
                <a:moveTo>
                  <a:pt x="458467" y="0"/>
                </a:moveTo>
                <a:cubicBezTo>
                  <a:pt x="487532" y="25"/>
                  <a:pt x="514254" y="6777"/>
                  <a:pt x="538633" y="20257"/>
                </a:cubicBezTo>
                <a:cubicBezTo>
                  <a:pt x="563012" y="33737"/>
                  <a:pt x="582615" y="53796"/>
                  <a:pt x="597440" y="80436"/>
                </a:cubicBezTo>
                <a:cubicBezTo>
                  <a:pt x="612266" y="107075"/>
                  <a:pt x="619882" y="140147"/>
                  <a:pt x="620288" y="179650"/>
                </a:cubicBezTo>
                <a:cubicBezTo>
                  <a:pt x="619891" y="219303"/>
                  <a:pt x="612309" y="252482"/>
                  <a:pt x="597542" y="279187"/>
                </a:cubicBezTo>
                <a:cubicBezTo>
                  <a:pt x="582776" y="305891"/>
                  <a:pt x="563207" y="325991"/>
                  <a:pt x="538836" y="339485"/>
                </a:cubicBezTo>
                <a:cubicBezTo>
                  <a:pt x="514466" y="352980"/>
                  <a:pt x="487676" y="359738"/>
                  <a:pt x="458467" y="359760"/>
                </a:cubicBezTo>
                <a:cubicBezTo>
                  <a:pt x="429397" y="359746"/>
                  <a:pt x="402635" y="353022"/>
                  <a:pt x="378182" y="339587"/>
                </a:cubicBezTo>
                <a:cubicBezTo>
                  <a:pt x="353730" y="326152"/>
                  <a:pt x="334054" y="306086"/>
                  <a:pt x="319155" y="279390"/>
                </a:cubicBezTo>
                <a:cubicBezTo>
                  <a:pt x="304256" y="252694"/>
                  <a:pt x="296601" y="219447"/>
                  <a:pt x="296190" y="179650"/>
                </a:cubicBezTo>
                <a:cubicBezTo>
                  <a:pt x="296610" y="140291"/>
                  <a:pt x="304299" y="107287"/>
                  <a:pt x="319257" y="80639"/>
                </a:cubicBezTo>
                <a:cubicBezTo>
                  <a:pt x="334215" y="53991"/>
                  <a:pt x="353925" y="33898"/>
                  <a:pt x="378386" y="20358"/>
                </a:cubicBezTo>
                <a:cubicBezTo>
                  <a:pt x="402846" y="6819"/>
                  <a:pt x="429540" y="33"/>
                  <a:pt x="45846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63500" algn="ctr" rotWithShape="0">
              <a:schemeClr val="tx1">
                <a:alpha val="4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600" b="1" dirty="0">
              <a:effectLst>
                <a:outerShdw blurRad="63500" algn="ctr" rotWithShape="0">
                  <a:schemeClr val="tx1">
                    <a:alpha val="40000"/>
                  </a:schemeClr>
                </a:outerShdw>
              </a:effectLst>
              <a:latin typeface="思源宋体 CN Heavy"/>
              <a:ea typeface="思源宋体 CN Heavy"/>
            </a:endParaRPr>
          </a:p>
        </p:txBody>
      </p:sp>
    </p:spTree>
    <p:extLst>
      <p:ext uri="{BB962C8B-B14F-4D97-AF65-F5344CB8AC3E}">
        <p14:creationId xmlns:p14="http://schemas.microsoft.com/office/powerpoint/2010/main" val="19233133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7">
            <a:extLst>
              <a:ext uri="{FF2B5EF4-FFF2-40B4-BE49-F238E27FC236}">
                <a16:creationId xmlns:a16="http://schemas.microsoft.com/office/drawing/2014/main" id="{306ACEBD-9F9A-5C0D-B008-339061A366B3}"/>
              </a:ext>
            </a:extLst>
          </p:cNvPr>
          <p:cNvSpPr/>
          <p:nvPr/>
        </p:nvSpPr>
        <p:spPr>
          <a:xfrm flipH="1" flipV="1">
            <a:off x="-107358" y="5627230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90D28A1C-CFAF-DE5C-6B6E-ED289BEC7F7F}"/>
              </a:ext>
            </a:extLst>
          </p:cNvPr>
          <p:cNvSpPr txBox="1"/>
          <p:nvPr/>
        </p:nvSpPr>
        <p:spPr>
          <a:xfrm>
            <a:off x="3223378" y="5672996"/>
            <a:ext cx="1376175" cy="157104"/>
          </a:xfrm>
          <a:custGeom>
            <a:avLst/>
            <a:gdLst/>
            <a:ahLst/>
            <a:cxnLst/>
            <a:rect l="l" t="t" r="r" b="b"/>
            <a:pathLst>
              <a:path w="2052266" h="234286">
                <a:moveTo>
                  <a:pt x="368641" y="144475"/>
                </a:moveTo>
                <a:cubicBezTo>
                  <a:pt x="374814" y="144618"/>
                  <a:pt x="379830" y="146730"/>
                  <a:pt x="383690" y="150813"/>
                </a:cubicBezTo>
                <a:cubicBezTo>
                  <a:pt x="387550" y="154895"/>
                  <a:pt x="389539" y="160088"/>
                  <a:pt x="389658" y="166392"/>
                </a:cubicBezTo>
                <a:cubicBezTo>
                  <a:pt x="389539" y="172707"/>
                  <a:pt x="387550" y="177907"/>
                  <a:pt x="383690" y="181994"/>
                </a:cubicBezTo>
                <a:cubicBezTo>
                  <a:pt x="379830" y="186080"/>
                  <a:pt x="374814" y="188194"/>
                  <a:pt x="368641" y="188337"/>
                </a:cubicBezTo>
                <a:cubicBezTo>
                  <a:pt x="362578" y="188194"/>
                  <a:pt x="357628" y="186080"/>
                  <a:pt x="353793" y="181996"/>
                </a:cubicBezTo>
                <a:cubicBezTo>
                  <a:pt x="349957" y="177911"/>
                  <a:pt x="347977" y="172714"/>
                  <a:pt x="347853" y="166406"/>
                </a:cubicBezTo>
                <a:cubicBezTo>
                  <a:pt x="347977" y="160095"/>
                  <a:pt x="349957" y="154898"/>
                  <a:pt x="353793" y="150814"/>
                </a:cubicBezTo>
                <a:cubicBezTo>
                  <a:pt x="357628" y="146731"/>
                  <a:pt x="362578" y="144618"/>
                  <a:pt x="368641" y="144475"/>
                </a:cubicBezTo>
                <a:close/>
                <a:moveTo>
                  <a:pt x="693115" y="123659"/>
                </a:moveTo>
                <a:cubicBezTo>
                  <a:pt x="677769" y="125745"/>
                  <a:pt x="666942" y="128833"/>
                  <a:pt x="660632" y="132920"/>
                </a:cubicBezTo>
                <a:cubicBezTo>
                  <a:pt x="654322" y="137008"/>
                  <a:pt x="651272" y="141924"/>
                  <a:pt x="651481" y="147670"/>
                </a:cubicBezTo>
                <a:cubicBezTo>
                  <a:pt x="651572" y="152672"/>
                  <a:pt x="653164" y="156331"/>
                  <a:pt x="656257" y="158647"/>
                </a:cubicBezTo>
                <a:cubicBezTo>
                  <a:pt x="659350" y="160962"/>
                  <a:pt x="663401" y="162106"/>
                  <a:pt x="668409" y="162077"/>
                </a:cubicBezTo>
                <a:cubicBezTo>
                  <a:pt x="673142" y="162053"/>
                  <a:pt x="677460" y="160957"/>
                  <a:pt x="681363" y="158790"/>
                </a:cubicBezTo>
                <a:cubicBezTo>
                  <a:pt x="685266" y="156622"/>
                  <a:pt x="689183" y="153525"/>
                  <a:pt x="693115" y="149500"/>
                </a:cubicBezTo>
                <a:close/>
                <a:moveTo>
                  <a:pt x="1837168" y="81581"/>
                </a:moveTo>
                <a:cubicBezTo>
                  <a:pt x="1832865" y="81576"/>
                  <a:pt x="1828662" y="82672"/>
                  <a:pt x="1824559" y="84868"/>
                </a:cubicBezTo>
                <a:cubicBezTo>
                  <a:pt x="1820456" y="87064"/>
                  <a:pt x="1816196" y="90390"/>
                  <a:pt x="1811779" y="94844"/>
                </a:cubicBezTo>
                <a:lnTo>
                  <a:pt x="1811779" y="151104"/>
                </a:lnTo>
                <a:cubicBezTo>
                  <a:pt x="1815925" y="154605"/>
                  <a:pt x="1819985" y="157091"/>
                  <a:pt x="1823959" y="158562"/>
                </a:cubicBezTo>
                <a:cubicBezTo>
                  <a:pt x="1827933" y="160034"/>
                  <a:pt x="1831650" y="160748"/>
                  <a:pt x="1835109" y="160705"/>
                </a:cubicBezTo>
                <a:cubicBezTo>
                  <a:pt x="1843058" y="160734"/>
                  <a:pt x="1849576" y="157362"/>
                  <a:pt x="1854666" y="150588"/>
                </a:cubicBezTo>
                <a:cubicBezTo>
                  <a:pt x="1859755" y="143814"/>
                  <a:pt x="1862385" y="133466"/>
                  <a:pt x="1862557" y="119542"/>
                </a:cubicBezTo>
                <a:cubicBezTo>
                  <a:pt x="1862600" y="107255"/>
                  <a:pt x="1860570" y="97870"/>
                  <a:pt x="1856467" y="91386"/>
                </a:cubicBezTo>
                <a:cubicBezTo>
                  <a:pt x="1852364" y="84902"/>
                  <a:pt x="1845931" y="81634"/>
                  <a:pt x="1837168" y="81581"/>
                </a:cubicBezTo>
                <a:close/>
                <a:moveTo>
                  <a:pt x="1637143" y="81581"/>
                </a:moveTo>
                <a:cubicBezTo>
                  <a:pt x="1632840" y="81576"/>
                  <a:pt x="1628637" y="82672"/>
                  <a:pt x="1624534" y="84868"/>
                </a:cubicBezTo>
                <a:cubicBezTo>
                  <a:pt x="1620431" y="87064"/>
                  <a:pt x="1616171" y="90390"/>
                  <a:pt x="1611754" y="94844"/>
                </a:cubicBezTo>
                <a:lnTo>
                  <a:pt x="1611754" y="151104"/>
                </a:lnTo>
                <a:cubicBezTo>
                  <a:pt x="1615900" y="154605"/>
                  <a:pt x="1619960" y="157091"/>
                  <a:pt x="1623934" y="158562"/>
                </a:cubicBezTo>
                <a:cubicBezTo>
                  <a:pt x="1627908" y="160034"/>
                  <a:pt x="1631625" y="160748"/>
                  <a:pt x="1635084" y="160705"/>
                </a:cubicBezTo>
                <a:cubicBezTo>
                  <a:pt x="1643033" y="160734"/>
                  <a:pt x="1649551" y="157362"/>
                  <a:pt x="1654641" y="150588"/>
                </a:cubicBezTo>
                <a:cubicBezTo>
                  <a:pt x="1659730" y="143814"/>
                  <a:pt x="1662360" y="133466"/>
                  <a:pt x="1662532" y="119542"/>
                </a:cubicBezTo>
                <a:cubicBezTo>
                  <a:pt x="1662575" y="107255"/>
                  <a:pt x="1660545" y="97870"/>
                  <a:pt x="1656442" y="91386"/>
                </a:cubicBezTo>
                <a:cubicBezTo>
                  <a:pt x="1652339" y="84902"/>
                  <a:pt x="1645906" y="81634"/>
                  <a:pt x="1637143" y="81581"/>
                </a:cubicBezTo>
                <a:close/>
                <a:moveTo>
                  <a:pt x="1079664" y="81581"/>
                </a:moveTo>
                <a:cubicBezTo>
                  <a:pt x="1072254" y="81619"/>
                  <a:pt x="1066031" y="84973"/>
                  <a:pt x="1060994" y="91643"/>
                </a:cubicBezTo>
                <a:cubicBezTo>
                  <a:pt x="1055957" y="98313"/>
                  <a:pt x="1053337" y="108070"/>
                  <a:pt x="1053132" y="120914"/>
                </a:cubicBezTo>
                <a:cubicBezTo>
                  <a:pt x="1053179" y="134178"/>
                  <a:pt x="1055486" y="144126"/>
                  <a:pt x="1060051" y="150758"/>
                </a:cubicBezTo>
                <a:cubicBezTo>
                  <a:pt x="1064616" y="157389"/>
                  <a:pt x="1071154" y="160705"/>
                  <a:pt x="1079664" y="160705"/>
                </a:cubicBezTo>
                <a:cubicBezTo>
                  <a:pt x="1084101" y="160753"/>
                  <a:pt x="1088265" y="159743"/>
                  <a:pt x="1092159" y="157675"/>
                </a:cubicBezTo>
                <a:cubicBezTo>
                  <a:pt x="1096052" y="155608"/>
                  <a:pt x="1099816" y="152196"/>
                  <a:pt x="1103452" y="147442"/>
                </a:cubicBezTo>
                <a:lnTo>
                  <a:pt x="1103452" y="91185"/>
                </a:lnTo>
                <a:cubicBezTo>
                  <a:pt x="1099559" y="87684"/>
                  <a:pt x="1095623" y="85197"/>
                  <a:pt x="1091644" y="83725"/>
                </a:cubicBezTo>
                <a:cubicBezTo>
                  <a:pt x="1087665" y="82253"/>
                  <a:pt x="1083672" y="81538"/>
                  <a:pt x="1079664" y="81581"/>
                </a:cubicBezTo>
                <a:close/>
                <a:moveTo>
                  <a:pt x="879410" y="81353"/>
                </a:moveTo>
                <a:cubicBezTo>
                  <a:pt x="870671" y="81505"/>
                  <a:pt x="863962" y="85145"/>
                  <a:pt x="859283" y="92272"/>
                </a:cubicBezTo>
                <a:cubicBezTo>
                  <a:pt x="854603" y="99399"/>
                  <a:pt x="852240" y="109099"/>
                  <a:pt x="852192" y="121372"/>
                </a:cubicBezTo>
                <a:cubicBezTo>
                  <a:pt x="852240" y="133525"/>
                  <a:pt x="854603" y="143120"/>
                  <a:pt x="859283" y="150157"/>
                </a:cubicBezTo>
                <a:cubicBezTo>
                  <a:pt x="863962" y="157194"/>
                  <a:pt x="870671" y="160786"/>
                  <a:pt x="879410" y="160934"/>
                </a:cubicBezTo>
                <a:cubicBezTo>
                  <a:pt x="888149" y="160786"/>
                  <a:pt x="894858" y="157194"/>
                  <a:pt x="899537" y="150157"/>
                </a:cubicBezTo>
                <a:cubicBezTo>
                  <a:pt x="904217" y="143120"/>
                  <a:pt x="906580" y="133525"/>
                  <a:pt x="906628" y="121372"/>
                </a:cubicBezTo>
                <a:cubicBezTo>
                  <a:pt x="906580" y="109099"/>
                  <a:pt x="904217" y="99399"/>
                  <a:pt x="899537" y="92272"/>
                </a:cubicBezTo>
                <a:cubicBezTo>
                  <a:pt x="894858" y="85145"/>
                  <a:pt x="888149" y="81505"/>
                  <a:pt x="879410" y="81353"/>
                </a:cubicBezTo>
                <a:close/>
                <a:moveTo>
                  <a:pt x="368641" y="57835"/>
                </a:moveTo>
                <a:cubicBezTo>
                  <a:pt x="374814" y="57964"/>
                  <a:pt x="379830" y="60048"/>
                  <a:pt x="383690" y="64089"/>
                </a:cubicBezTo>
                <a:cubicBezTo>
                  <a:pt x="387550" y="68130"/>
                  <a:pt x="389539" y="73356"/>
                  <a:pt x="389658" y="79767"/>
                </a:cubicBezTo>
                <a:cubicBezTo>
                  <a:pt x="389539" y="86068"/>
                  <a:pt x="387550" y="91227"/>
                  <a:pt x="383690" y="95244"/>
                </a:cubicBezTo>
                <a:cubicBezTo>
                  <a:pt x="379830" y="99261"/>
                  <a:pt x="374814" y="101336"/>
                  <a:pt x="368641" y="101469"/>
                </a:cubicBezTo>
                <a:cubicBezTo>
                  <a:pt x="362578" y="101336"/>
                  <a:pt x="357628" y="99261"/>
                  <a:pt x="353793" y="95244"/>
                </a:cubicBezTo>
                <a:cubicBezTo>
                  <a:pt x="349957" y="91227"/>
                  <a:pt x="347977" y="86068"/>
                  <a:pt x="347853" y="79767"/>
                </a:cubicBezTo>
                <a:cubicBezTo>
                  <a:pt x="347977" y="73356"/>
                  <a:pt x="349957" y="68130"/>
                  <a:pt x="353793" y="64089"/>
                </a:cubicBezTo>
                <a:cubicBezTo>
                  <a:pt x="357628" y="60048"/>
                  <a:pt x="362578" y="57964"/>
                  <a:pt x="368641" y="57835"/>
                </a:cubicBezTo>
                <a:close/>
                <a:moveTo>
                  <a:pt x="1235507" y="57150"/>
                </a:moveTo>
                <a:lnTo>
                  <a:pt x="1268854" y="57150"/>
                </a:lnTo>
                <a:lnTo>
                  <a:pt x="1268854" y="185137"/>
                </a:lnTo>
                <a:lnTo>
                  <a:pt x="1235507" y="185137"/>
                </a:lnTo>
                <a:close/>
                <a:moveTo>
                  <a:pt x="1846774" y="53949"/>
                </a:moveTo>
                <a:cubicBezTo>
                  <a:pt x="1862669" y="54205"/>
                  <a:pt x="1874991" y="60145"/>
                  <a:pt x="1883739" y="71768"/>
                </a:cubicBezTo>
                <a:cubicBezTo>
                  <a:pt x="1892488" y="83391"/>
                  <a:pt x="1896923" y="99164"/>
                  <a:pt x="1897047" y="119085"/>
                </a:cubicBezTo>
                <a:cubicBezTo>
                  <a:pt x="1896896" y="133762"/>
                  <a:pt x="1894279" y="146251"/>
                  <a:pt x="1889195" y="156552"/>
                </a:cubicBezTo>
                <a:cubicBezTo>
                  <a:pt x="1884111" y="166854"/>
                  <a:pt x="1877465" y="174716"/>
                  <a:pt x="1869257" y="180139"/>
                </a:cubicBezTo>
                <a:cubicBezTo>
                  <a:pt x="1861049" y="185563"/>
                  <a:pt x="1852182" y="188295"/>
                  <a:pt x="1842657" y="188337"/>
                </a:cubicBezTo>
                <a:cubicBezTo>
                  <a:pt x="1837044" y="188314"/>
                  <a:pt x="1831574" y="187105"/>
                  <a:pt x="1826246" y="184712"/>
                </a:cubicBezTo>
                <a:cubicBezTo>
                  <a:pt x="1820919" y="182319"/>
                  <a:pt x="1815792" y="178884"/>
                  <a:pt x="1810865" y="174407"/>
                </a:cubicBezTo>
                <a:lnTo>
                  <a:pt x="1811779" y="195424"/>
                </a:lnTo>
                <a:lnTo>
                  <a:pt x="1811779" y="234286"/>
                </a:lnTo>
                <a:lnTo>
                  <a:pt x="1778432" y="234286"/>
                </a:lnTo>
                <a:lnTo>
                  <a:pt x="1778432" y="57150"/>
                </a:lnTo>
                <a:lnTo>
                  <a:pt x="1805840" y="57150"/>
                </a:lnTo>
                <a:lnTo>
                  <a:pt x="1808125" y="70391"/>
                </a:lnTo>
                <a:lnTo>
                  <a:pt x="1809038" y="70391"/>
                </a:lnTo>
                <a:cubicBezTo>
                  <a:pt x="1814454" y="65710"/>
                  <a:pt x="1820371" y="61828"/>
                  <a:pt x="1826790" y="58745"/>
                </a:cubicBezTo>
                <a:cubicBezTo>
                  <a:pt x="1833208" y="55662"/>
                  <a:pt x="1839870" y="54063"/>
                  <a:pt x="1846774" y="53949"/>
                </a:cubicBezTo>
                <a:close/>
                <a:moveTo>
                  <a:pt x="1646749" y="53949"/>
                </a:moveTo>
                <a:cubicBezTo>
                  <a:pt x="1662644" y="54205"/>
                  <a:pt x="1674966" y="60145"/>
                  <a:pt x="1683714" y="71768"/>
                </a:cubicBezTo>
                <a:cubicBezTo>
                  <a:pt x="1692463" y="83391"/>
                  <a:pt x="1696898" y="99164"/>
                  <a:pt x="1697022" y="119085"/>
                </a:cubicBezTo>
                <a:cubicBezTo>
                  <a:pt x="1696871" y="133762"/>
                  <a:pt x="1694254" y="146251"/>
                  <a:pt x="1689170" y="156552"/>
                </a:cubicBezTo>
                <a:cubicBezTo>
                  <a:pt x="1684086" y="166854"/>
                  <a:pt x="1677440" y="174716"/>
                  <a:pt x="1669232" y="180139"/>
                </a:cubicBezTo>
                <a:cubicBezTo>
                  <a:pt x="1661024" y="185563"/>
                  <a:pt x="1652157" y="188295"/>
                  <a:pt x="1642632" y="188337"/>
                </a:cubicBezTo>
                <a:cubicBezTo>
                  <a:pt x="1637019" y="188314"/>
                  <a:pt x="1631549" y="187105"/>
                  <a:pt x="1626221" y="184712"/>
                </a:cubicBezTo>
                <a:cubicBezTo>
                  <a:pt x="1620894" y="182319"/>
                  <a:pt x="1615767" y="178884"/>
                  <a:pt x="1610840" y="174407"/>
                </a:cubicBezTo>
                <a:lnTo>
                  <a:pt x="1611754" y="195424"/>
                </a:lnTo>
                <a:lnTo>
                  <a:pt x="1611754" y="234286"/>
                </a:lnTo>
                <a:lnTo>
                  <a:pt x="1578407" y="234286"/>
                </a:lnTo>
                <a:lnTo>
                  <a:pt x="1578407" y="57150"/>
                </a:lnTo>
                <a:lnTo>
                  <a:pt x="1605815" y="57150"/>
                </a:lnTo>
                <a:lnTo>
                  <a:pt x="1608100" y="70391"/>
                </a:lnTo>
                <a:lnTo>
                  <a:pt x="1609013" y="70391"/>
                </a:lnTo>
                <a:cubicBezTo>
                  <a:pt x="1614429" y="65710"/>
                  <a:pt x="1620346" y="61828"/>
                  <a:pt x="1626765" y="58745"/>
                </a:cubicBezTo>
                <a:cubicBezTo>
                  <a:pt x="1633183" y="55662"/>
                  <a:pt x="1639845" y="54063"/>
                  <a:pt x="1646749" y="53949"/>
                </a:cubicBezTo>
                <a:close/>
                <a:moveTo>
                  <a:pt x="1441091" y="53949"/>
                </a:moveTo>
                <a:cubicBezTo>
                  <a:pt x="1454833" y="54077"/>
                  <a:pt x="1464876" y="58617"/>
                  <a:pt x="1471219" y="67569"/>
                </a:cubicBezTo>
                <a:cubicBezTo>
                  <a:pt x="1477563" y="76520"/>
                  <a:pt x="1480695" y="89116"/>
                  <a:pt x="1480614" y="105356"/>
                </a:cubicBezTo>
                <a:lnTo>
                  <a:pt x="1480614" y="185137"/>
                </a:lnTo>
                <a:lnTo>
                  <a:pt x="1447038" y="185137"/>
                </a:lnTo>
                <a:lnTo>
                  <a:pt x="1447038" y="109470"/>
                </a:lnTo>
                <a:cubicBezTo>
                  <a:pt x="1447071" y="99755"/>
                  <a:pt x="1445632" y="92840"/>
                  <a:pt x="1442721" y="88725"/>
                </a:cubicBezTo>
                <a:cubicBezTo>
                  <a:pt x="1439809" y="84610"/>
                  <a:pt x="1435224" y="82610"/>
                  <a:pt x="1428967" y="82724"/>
                </a:cubicBezTo>
                <a:cubicBezTo>
                  <a:pt x="1423849" y="82738"/>
                  <a:pt x="1419274" y="83967"/>
                  <a:pt x="1415243" y="86410"/>
                </a:cubicBezTo>
                <a:cubicBezTo>
                  <a:pt x="1411211" y="88853"/>
                  <a:pt x="1406865" y="92425"/>
                  <a:pt x="1402204" y="97126"/>
                </a:cubicBezTo>
                <a:lnTo>
                  <a:pt x="1402204" y="185137"/>
                </a:lnTo>
                <a:lnTo>
                  <a:pt x="1368857" y="185137"/>
                </a:lnTo>
                <a:lnTo>
                  <a:pt x="1368857" y="57150"/>
                </a:lnTo>
                <a:lnTo>
                  <a:pt x="1396265" y="57150"/>
                </a:lnTo>
                <a:lnTo>
                  <a:pt x="1398550" y="74046"/>
                </a:lnTo>
                <a:lnTo>
                  <a:pt x="1399463" y="74046"/>
                </a:lnTo>
                <a:cubicBezTo>
                  <a:pt x="1405013" y="68413"/>
                  <a:pt x="1411178" y="63693"/>
                  <a:pt x="1417959" y="59887"/>
                </a:cubicBezTo>
                <a:cubicBezTo>
                  <a:pt x="1424740" y="56081"/>
                  <a:pt x="1432451" y="54101"/>
                  <a:pt x="1441091" y="53949"/>
                </a:cubicBezTo>
                <a:close/>
                <a:moveTo>
                  <a:pt x="1072345" y="53949"/>
                </a:moveTo>
                <a:cubicBezTo>
                  <a:pt x="1079355" y="53935"/>
                  <a:pt x="1085635" y="55219"/>
                  <a:pt x="1091186" y="57803"/>
                </a:cubicBezTo>
                <a:cubicBezTo>
                  <a:pt x="1096737" y="60386"/>
                  <a:pt x="1102044" y="64354"/>
                  <a:pt x="1107107" y="69706"/>
                </a:cubicBezTo>
                <a:lnTo>
                  <a:pt x="1108020" y="69706"/>
                </a:lnTo>
                <a:lnTo>
                  <a:pt x="1110761" y="57150"/>
                </a:lnTo>
                <a:lnTo>
                  <a:pt x="1137028" y="57150"/>
                </a:lnTo>
                <a:lnTo>
                  <a:pt x="1137028" y="234286"/>
                </a:lnTo>
                <a:lnTo>
                  <a:pt x="1103452" y="234286"/>
                </a:lnTo>
                <a:lnTo>
                  <a:pt x="1103452" y="193595"/>
                </a:lnTo>
                <a:lnTo>
                  <a:pt x="1104823" y="173037"/>
                </a:lnTo>
                <a:cubicBezTo>
                  <a:pt x="1100397" y="177571"/>
                  <a:pt x="1095241" y="181234"/>
                  <a:pt x="1089356" y="184027"/>
                </a:cubicBezTo>
                <a:cubicBezTo>
                  <a:pt x="1083472" y="186820"/>
                  <a:pt x="1077344" y="188256"/>
                  <a:pt x="1070973" y="188337"/>
                </a:cubicBezTo>
                <a:cubicBezTo>
                  <a:pt x="1054891" y="188162"/>
                  <a:pt x="1042198" y="182232"/>
                  <a:pt x="1032892" y="170547"/>
                </a:cubicBezTo>
                <a:cubicBezTo>
                  <a:pt x="1023586" y="158861"/>
                  <a:pt x="1018836" y="142469"/>
                  <a:pt x="1018642" y="121372"/>
                </a:cubicBezTo>
                <a:cubicBezTo>
                  <a:pt x="1018792" y="107366"/>
                  <a:pt x="1021384" y="95340"/>
                  <a:pt x="1026417" y="85294"/>
                </a:cubicBezTo>
                <a:cubicBezTo>
                  <a:pt x="1031450" y="75248"/>
                  <a:pt x="1038020" y="67526"/>
                  <a:pt x="1046127" y="62130"/>
                </a:cubicBezTo>
                <a:cubicBezTo>
                  <a:pt x="1054233" y="56734"/>
                  <a:pt x="1062973" y="54007"/>
                  <a:pt x="1072345" y="53949"/>
                </a:cubicBezTo>
                <a:close/>
                <a:moveTo>
                  <a:pt x="879410" y="53949"/>
                </a:moveTo>
                <a:cubicBezTo>
                  <a:pt x="890247" y="53990"/>
                  <a:pt x="900303" y="56649"/>
                  <a:pt x="909578" y="61927"/>
                </a:cubicBezTo>
                <a:cubicBezTo>
                  <a:pt x="918852" y="67205"/>
                  <a:pt x="926347" y="74858"/>
                  <a:pt x="932064" y="84888"/>
                </a:cubicBezTo>
                <a:cubicBezTo>
                  <a:pt x="937781" y="94917"/>
                  <a:pt x="940723" y="107078"/>
                  <a:pt x="940889" y="121372"/>
                </a:cubicBezTo>
                <a:cubicBezTo>
                  <a:pt x="940723" y="135516"/>
                  <a:pt x="937781" y="147570"/>
                  <a:pt x="932064" y="157534"/>
                </a:cubicBezTo>
                <a:cubicBezTo>
                  <a:pt x="926347" y="167498"/>
                  <a:pt x="918852" y="175113"/>
                  <a:pt x="909578" y="180376"/>
                </a:cubicBezTo>
                <a:cubicBezTo>
                  <a:pt x="900303" y="185640"/>
                  <a:pt x="890247" y="188294"/>
                  <a:pt x="879410" y="188337"/>
                </a:cubicBezTo>
                <a:cubicBezTo>
                  <a:pt x="868572" y="188294"/>
                  <a:pt x="858516" y="185640"/>
                  <a:pt x="849242" y="180376"/>
                </a:cubicBezTo>
                <a:cubicBezTo>
                  <a:pt x="839968" y="175113"/>
                  <a:pt x="832473" y="167498"/>
                  <a:pt x="826756" y="157534"/>
                </a:cubicBezTo>
                <a:cubicBezTo>
                  <a:pt x="821039" y="147570"/>
                  <a:pt x="818097" y="135516"/>
                  <a:pt x="817931" y="121372"/>
                </a:cubicBezTo>
                <a:cubicBezTo>
                  <a:pt x="818097" y="107078"/>
                  <a:pt x="821039" y="94917"/>
                  <a:pt x="826756" y="84888"/>
                </a:cubicBezTo>
                <a:cubicBezTo>
                  <a:pt x="832473" y="74858"/>
                  <a:pt x="839968" y="67205"/>
                  <a:pt x="849242" y="61927"/>
                </a:cubicBezTo>
                <a:cubicBezTo>
                  <a:pt x="858516" y="56649"/>
                  <a:pt x="868572" y="53990"/>
                  <a:pt x="879410" y="53949"/>
                </a:cubicBezTo>
                <a:close/>
                <a:moveTo>
                  <a:pt x="677560" y="53949"/>
                </a:moveTo>
                <a:cubicBezTo>
                  <a:pt x="693807" y="53987"/>
                  <a:pt x="706053" y="58764"/>
                  <a:pt x="714297" y="68282"/>
                </a:cubicBezTo>
                <a:cubicBezTo>
                  <a:pt x="722541" y="77801"/>
                  <a:pt x="726672" y="91835"/>
                  <a:pt x="726691" y="110385"/>
                </a:cubicBezTo>
                <a:lnTo>
                  <a:pt x="726691" y="185137"/>
                </a:lnTo>
                <a:lnTo>
                  <a:pt x="699282" y="185137"/>
                </a:lnTo>
                <a:lnTo>
                  <a:pt x="696770" y="171439"/>
                </a:lnTo>
                <a:lnTo>
                  <a:pt x="696085" y="171439"/>
                </a:lnTo>
                <a:cubicBezTo>
                  <a:pt x="690487" y="176339"/>
                  <a:pt x="684474" y="180355"/>
                  <a:pt x="678045" y="183485"/>
                </a:cubicBezTo>
                <a:cubicBezTo>
                  <a:pt x="671617" y="186615"/>
                  <a:pt x="664745" y="188233"/>
                  <a:pt x="657429" y="188337"/>
                </a:cubicBezTo>
                <a:cubicBezTo>
                  <a:pt x="645853" y="188115"/>
                  <a:pt x="636676" y="184507"/>
                  <a:pt x="629899" y="177514"/>
                </a:cubicBezTo>
                <a:cubicBezTo>
                  <a:pt x="623123" y="170521"/>
                  <a:pt x="619658" y="161480"/>
                  <a:pt x="619506" y="150390"/>
                </a:cubicBezTo>
                <a:cubicBezTo>
                  <a:pt x="619357" y="136759"/>
                  <a:pt x="625193" y="126130"/>
                  <a:pt x="637015" y="118500"/>
                </a:cubicBezTo>
                <a:cubicBezTo>
                  <a:pt x="648837" y="110871"/>
                  <a:pt x="667537" y="105727"/>
                  <a:pt x="693115" y="103070"/>
                </a:cubicBezTo>
                <a:cubicBezTo>
                  <a:pt x="692996" y="96645"/>
                  <a:pt x="691290" y="91378"/>
                  <a:pt x="687997" y="87268"/>
                </a:cubicBezTo>
                <a:cubicBezTo>
                  <a:pt x="684704" y="83158"/>
                  <a:pt x="679166" y="81033"/>
                  <a:pt x="671383" y="80895"/>
                </a:cubicBezTo>
                <a:cubicBezTo>
                  <a:pt x="665455" y="80972"/>
                  <a:pt x="659585" y="82134"/>
                  <a:pt x="653774" y="84381"/>
                </a:cubicBezTo>
                <a:cubicBezTo>
                  <a:pt x="647963" y="86629"/>
                  <a:pt x="642098" y="89506"/>
                  <a:pt x="636179" y="93011"/>
                </a:cubicBezTo>
                <a:lnTo>
                  <a:pt x="624074" y="70848"/>
                </a:lnTo>
                <a:cubicBezTo>
                  <a:pt x="631639" y="66047"/>
                  <a:pt x="639921" y="62061"/>
                  <a:pt x="648921" y="58887"/>
                </a:cubicBezTo>
                <a:cubicBezTo>
                  <a:pt x="657920" y="55714"/>
                  <a:pt x="667466" y="54068"/>
                  <a:pt x="677560" y="53949"/>
                </a:cubicBezTo>
                <a:close/>
                <a:moveTo>
                  <a:pt x="167154" y="42948"/>
                </a:moveTo>
                <a:lnTo>
                  <a:pt x="167154" y="157962"/>
                </a:lnTo>
                <a:lnTo>
                  <a:pt x="177675" y="157962"/>
                </a:lnTo>
                <a:cubicBezTo>
                  <a:pt x="193617" y="158115"/>
                  <a:pt x="206101" y="153580"/>
                  <a:pt x="215125" y="144357"/>
                </a:cubicBezTo>
                <a:cubicBezTo>
                  <a:pt x="224150" y="135135"/>
                  <a:pt x="228743" y="120310"/>
                  <a:pt x="228905" y="99884"/>
                </a:cubicBezTo>
                <a:cubicBezTo>
                  <a:pt x="228743" y="79405"/>
                  <a:pt x="224150" y="64742"/>
                  <a:pt x="215125" y="55896"/>
                </a:cubicBezTo>
                <a:cubicBezTo>
                  <a:pt x="206101" y="47049"/>
                  <a:pt x="193617" y="42733"/>
                  <a:pt x="177675" y="42948"/>
                </a:cubicBezTo>
                <a:close/>
                <a:moveTo>
                  <a:pt x="1988739" y="22860"/>
                </a:moveTo>
                <a:lnTo>
                  <a:pt x="2016833" y="22860"/>
                </a:lnTo>
                <a:lnTo>
                  <a:pt x="2016833" y="57150"/>
                </a:lnTo>
                <a:lnTo>
                  <a:pt x="2048380" y="57150"/>
                </a:lnTo>
                <a:lnTo>
                  <a:pt x="2048380" y="83639"/>
                </a:lnTo>
                <a:lnTo>
                  <a:pt x="2016833" y="83639"/>
                </a:lnTo>
                <a:lnTo>
                  <a:pt x="2016833" y="140352"/>
                </a:lnTo>
                <a:cubicBezTo>
                  <a:pt x="2016843" y="147651"/>
                  <a:pt x="2018309" y="153063"/>
                  <a:pt x="2021234" y="156589"/>
                </a:cubicBezTo>
                <a:cubicBezTo>
                  <a:pt x="2024158" y="160114"/>
                  <a:pt x="2028482" y="161867"/>
                  <a:pt x="2034207" y="161848"/>
                </a:cubicBezTo>
                <a:cubicBezTo>
                  <a:pt x="2036316" y="161820"/>
                  <a:pt x="2038498" y="161534"/>
                  <a:pt x="2040750" y="160991"/>
                </a:cubicBezTo>
                <a:cubicBezTo>
                  <a:pt x="2043003" y="160448"/>
                  <a:pt x="2045013" y="159819"/>
                  <a:pt x="2046780" y="159104"/>
                </a:cubicBezTo>
                <a:lnTo>
                  <a:pt x="2052266" y="183542"/>
                </a:lnTo>
                <a:cubicBezTo>
                  <a:pt x="2048842" y="184741"/>
                  <a:pt x="2044889" y="185825"/>
                  <a:pt x="2040407" y="186796"/>
                </a:cubicBezTo>
                <a:cubicBezTo>
                  <a:pt x="2035926" y="187766"/>
                  <a:pt x="2030887" y="188280"/>
                  <a:pt x="2025291" y="188337"/>
                </a:cubicBezTo>
                <a:cubicBezTo>
                  <a:pt x="2010246" y="188138"/>
                  <a:pt x="1999443" y="183741"/>
                  <a:pt x="1992880" y="175146"/>
                </a:cubicBezTo>
                <a:cubicBezTo>
                  <a:pt x="1986317" y="166551"/>
                  <a:pt x="1983110" y="154953"/>
                  <a:pt x="1983257" y="140352"/>
                </a:cubicBezTo>
                <a:lnTo>
                  <a:pt x="1983257" y="83639"/>
                </a:lnTo>
                <a:lnTo>
                  <a:pt x="1965198" y="83639"/>
                </a:lnTo>
                <a:lnTo>
                  <a:pt x="1965198" y="58748"/>
                </a:lnTo>
                <a:lnTo>
                  <a:pt x="1984856" y="57150"/>
                </a:lnTo>
                <a:close/>
                <a:moveTo>
                  <a:pt x="133350" y="16002"/>
                </a:moveTo>
                <a:lnTo>
                  <a:pt x="179733" y="16002"/>
                </a:lnTo>
                <a:cubicBezTo>
                  <a:pt x="205831" y="15924"/>
                  <a:pt x="226235" y="22759"/>
                  <a:pt x="240946" y="36506"/>
                </a:cubicBezTo>
                <a:cubicBezTo>
                  <a:pt x="255656" y="50253"/>
                  <a:pt x="263139" y="71379"/>
                  <a:pt x="263395" y="99884"/>
                </a:cubicBezTo>
                <a:cubicBezTo>
                  <a:pt x="263101" y="128345"/>
                  <a:pt x="255694" y="149671"/>
                  <a:pt x="241174" y="163861"/>
                </a:cubicBezTo>
                <a:cubicBezTo>
                  <a:pt x="226654" y="178051"/>
                  <a:pt x="206784" y="185143"/>
                  <a:pt x="181563" y="185137"/>
                </a:cubicBezTo>
                <a:lnTo>
                  <a:pt x="133350" y="185137"/>
                </a:lnTo>
                <a:close/>
                <a:moveTo>
                  <a:pt x="0" y="16002"/>
                </a:moveTo>
                <a:lnTo>
                  <a:pt x="33804" y="16002"/>
                </a:lnTo>
                <a:lnTo>
                  <a:pt x="33804" y="185137"/>
                </a:lnTo>
                <a:lnTo>
                  <a:pt x="0" y="185137"/>
                </a:lnTo>
                <a:close/>
                <a:moveTo>
                  <a:pt x="483032" y="2743"/>
                </a:moveTo>
                <a:lnTo>
                  <a:pt x="516379" y="2743"/>
                </a:lnTo>
                <a:lnTo>
                  <a:pt x="516379" y="150876"/>
                </a:lnTo>
                <a:cubicBezTo>
                  <a:pt x="516465" y="154595"/>
                  <a:pt x="517208" y="157214"/>
                  <a:pt x="518608" y="158734"/>
                </a:cubicBezTo>
                <a:cubicBezTo>
                  <a:pt x="520008" y="160253"/>
                  <a:pt x="521551" y="160986"/>
                  <a:pt x="523237" y="160934"/>
                </a:cubicBezTo>
                <a:cubicBezTo>
                  <a:pt x="523885" y="160943"/>
                  <a:pt x="524532" y="160924"/>
                  <a:pt x="525180" y="160877"/>
                </a:cubicBezTo>
                <a:cubicBezTo>
                  <a:pt x="525828" y="160829"/>
                  <a:pt x="526704" y="160696"/>
                  <a:pt x="527809" y="160477"/>
                </a:cubicBezTo>
                <a:lnTo>
                  <a:pt x="531924" y="185366"/>
                </a:lnTo>
                <a:cubicBezTo>
                  <a:pt x="529985" y="186189"/>
                  <a:pt x="527576" y="186885"/>
                  <a:pt x="524694" y="187452"/>
                </a:cubicBezTo>
                <a:cubicBezTo>
                  <a:pt x="521813" y="188018"/>
                  <a:pt x="518432" y="188314"/>
                  <a:pt x="514552" y="188337"/>
                </a:cubicBezTo>
                <a:cubicBezTo>
                  <a:pt x="503046" y="188194"/>
                  <a:pt x="494880" y="184652"/>
                  <a:pt x="490055" y="177711"/>
                </a:cubicBezTo>
                <a:cubicBezTo>
                  <a:pt x="485230" y="170770"/>
                  <a:pt x="482889" y="161292"/>
                  <a:pt x="483032" y="149275"/>
                </a:cubicBezTo>
                <a:close/>
                <a:moveTo>
                  <a:pt x="1252409" y="0"/>
                </a:moveTo>
                <a:cubicBezTo>
                  <a:pt x="1258234" y="76"/>
                  <a:pt x="1262974" y="1751"/>
                  <a:pt x="1266629" y="5025"/>
                </a:cubicBezTo>
                <a:cubicBezTo>
                  <a:pt x="1270284" y="8299"/>
                  <a:pt x="1272169" y="12715"/>
                  <a:pt x="1272283" y="18273"/>
                </a:cubicBezTo>
                <a:cubicBezTo>
                  <a:pt x="1272169" y="23632"/>
                  <a:pt x="1270284" y="27991"/>
                  <a:pt x="1266629" y="31350"/>
                </a:cubicBezTo>
                <a:cubicBezTo>
                  <a:pt x="1262974" y="34710"/>
                  <a:pt x="1258234" y="36442"/>
                  <a:pt x="1252409" y="36547"/>
                </a:cubicBezTo>
                <a:cubicBezTo>
                  <a:pt x="1246474" y="36442"/>
                  <a:pt x="1241668" y="34710"/>
                  <a:pt x="1237989" y="31350"/>
                </a:cubicBezTo>
                <a:cubicBezTo>
                  <a:pt x="1234310" y="27991"/>
                  <a:pt x="1232416" y="23632"/>
                  <a:pt x="1232306" y="18273"/>
                </a:cubicBezTo>
                <a:cubicBezTo>
                  <a:pt x="1232416" y="12715"/>
                  <a:pt x="1234310" y="8299"/>
                  <a:pt x="1237989" y="5025"/>
                </a:cubicBezTo>
                <a:cubicBezTo>
                  <a:pt x="1241668" y="1751"/>
                  <a:pt x="1246474" y="76"/>
                  <a:pt x="1252409" y="0"/>
                </a:cubicBezTo>
                <a:close/>
              </a:path>
            </a:pathLst>
          </a:custGeom>
          <a:solidFill>
            <a:srgbClr val="00FFFF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Arial" panose="020B0604020202020204" pitchFamily="34" charset="0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D8EFFE7D-35E1-B6FD-F308-FDA9910CDE10}"/>
              </a:ext>
            </a:extLst>
          </p:cNvPr>
          <p:cNvCxnSpPr>
            <a:cxnSpLocks/>
          </p:cNvCxnSpPr>
          <p:nvPr/>
        </p:nvCxnSpPr>
        <p:spPr>
          <a:xfrm flipH="1">
            <a:off x="2906867" y="3508800"/>
            <a:ext cx="170501" cy="0"/>
          </a:xfrm>
          <a:prstGeom prst="line">
            <a:avLst/>
          </a:prstGeom>
          <a:ln w="25400" cap="rnd">
            <a:gradFill>
              <a:gsLst>
                <a:gs pos="20000">
                  <a:srgbClr val="00FFFF">
                    <a:alpha val="0"/>
                  </a:srgbClr>
                </a:gs>
                <a:gs pos="100000">
                  <a:srgbClr val="00FFFF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0A44515E-6229-5EA1-494A-305745E059F0}"/>
              </a:ext>
            </a:extLst>
          </p:cNvPr>
          <p:cNvCxnSpPr>
            <a:cxnSpLocks/>
          </p:cNvCxnSpPr>
          <p:nvPr/>
        </p:nvCxnSpPr>
        <p:spPr>
          <a:xfrm rot="5400000" flipH="1">
            <a:off x="2821617" y="3594051"/>
            <a:ext cx="170501" cy="0"/>
          </a:xfrm>
          <a:prstGeom prst="line">
            <a:avLst/>
          </a:prstGeom>
          <a:ln w="25400" cap="rnd">
            <a:gradFill>
              <a:gsLst>
                <a:gs pos="20000">
                  <a:srgbClr val="00FFFF">
                    <a:alpha val="0"/>
                  </a:srgbClr>
                </a:gs>
                <a:gs pos="100000">
                  <a:srgbClr val="00FFFF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7929581D-0A1C-5730-5E93-DCA57CE5A549}"/>
              </a:ext>
            </a:extLst>
          </p:cNvPr>
          <p:cNvGrpSpPr/>
          <p:nvPr/>
        </p:nvGrpSpPr>
        <p:grpSpPr>
          <a:xfrm flipH="1">
            <a:off x="4745571" y="3508800"/>
            <a:ext cx="170501" cy="170501"/>
            <a:chOff x="2968869" y="10878820"/>
            <a:chExt cx="276484" cy="276484"/>
          </a:xfrm>
        </p:grpSpPr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2B7BEAF4-AFD9-58F5-E104-D814C94C009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68869" y="10878820"/>
              <a:ext cx="276484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id="{AB288D28-C994-2102-24E2-42512382B812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30627" y="11017062"/>
              <a:ext cx="276484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C0698AD6-08C0-2019-CA6C-CE71AAAA4A66}"/>
              </a:ext>
            </a:extLst>
          </p:cNvPr>
          <p:cNvGrpSpPr/>
          <p:nvPr/>
        </p:nvGrpSpPr>
        <p:grpSpPr>
          <a:xfrm flipH="1" flipV="1">
            <a:off x="4745571" y="5324357"/>
            <a:ext cx="170501" cy="170501"/>
            <a:chOff x="2968869" y="10878820"/>
            <a:chExt cx="276484" cy="276484"/>
          </a:xfrm>
        </p:grpSpPr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F804B119-474E-6A99-8C52-19ADEF7EB91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68869" y="10878820"/>
              <a:ext cx="276484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023C898D-0F4D-6BDB-156A-2677124698E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30627" y="11017062"/>
              <a:ext cx="276484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0A548BBB-B18B-F259-075C-E8256934F712}"/>
              </a:ext>
            </a:extLst>
          </p:cNvPr>
          <p:cNvGrpSpPr/>
          <p:nvPr/>
        </p:nvGrpSpPr>
        <p:grpSpPr>
          <a:xfrm flipV="1">
            <a:off x="2906867" y="5324357"/>
            <a:ext cx="170501" cy="170501"/>
            <a:chOff x="2968869" y="10878820"/>
            <a:chExt cx="276484" cy="276484"/>
          </a:xfrm>
        </p:grpSpPr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00B864DB-071F-A34E-BAC4-57B5A19F9ED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68869" y="10878820"/>
              <a:ext cx="276484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2D8CE829-B00C-946D-A418-BB45C602261F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30627" y="11017062"/>
              <a:ext cx="276484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id="{8568D9EB-6127-7509-03EE-0D8361AB85D4}"/>
              </a:ext>
            </a:extLst>
          </p:cNvPr>
          <p:cNvSpPr txBox="1"/>
          <p:nvPr/>
        </p:nvSpPr>
        <p:spPr>
          <a:xfrm>
            <a:off x="5687024" y="3513604"/>
            <a:ext cx="2986750" cy="356214"/>
          </a:xfrm>
          <a:custGeom>
            <a:avLst/>
            <a:gdLst/>
            <a:ahLst/>
            <a:cxnLst/>
            <a:rect l="l" t="t" r="r" b="b"/>
            <a:pathLst>
              <a:path w="4100636" h="489061">
                <a:moveTo>
                  <a:pt x="3611746" y="453228"/>
                </a:moveTo>
                <a:cubicBezTo>
                  <a:pt x="3618120" y="455632"/>
                  <a:pt x="3624758" y="458385"/>
                  <a:pt x="3631660" y="461486"/>
                </a:cubicBezTo>
                <a:cubicBezTo>
                  <a:pt x="3638563" y="464587"/>
                  <a:pt x="3645134" y="467728"/>
                  <a:pt x="3651373" y="470910"/>
                </a:cubicBezTo>
                <a:cubicBezTo>
                  <a:pt x="3657612" y="474092"/>
                  <a:pt x="3662923" y="477005"/>
                  <a:pt x="3667306" y="479650"/>
                </a:cubicBezTo>
                <a:lnTo>
                  <a:pt x="3660791" y="485623"/>
                </a:lnTo>
                <a:cubicBezTo>
                  <a:pt x="3656530" y="482915"/>
                  <a:pt x="3651318" y="479925"/>
                  <a:pt x="3645153" y="476654"/>
                </a:cubicBezTo>
                <a:cubicBezTo>
                  <a:pt x="3638989" y="473383"/>
                  <a:pt x="3632462" y="470153"/>
                  <a:pt x="3625574" y="466962"/>
                </a:cubicBezTo>
                <a:cubicBezTo>
                  <a:pt x="3618686" y="463772"/>
                  <a:pt x="3612026" y="460943"/>
                  <a:pt x="3605593" y="458476"/>
                </a:cubicBezTo>
                <a:close/>
                <a:moveTo>
                  <a:pt x="3807361" y="451237"/>
                </a:moveTo>
                <a:cubicBezTo>
                  <a:pt x="3815273" y="453763"/>
                  <a:pt x="3823540" y="456654"/>
                  <a:pt x="3832162" y="459911"/>
                </a:cubicBezTo>
                <a:cubicBezTo>
                  <a:pt x="3840784" y="463167"/>
                  <a:pt x="3848984" y="466474"/>
                  <a:pt x="3856761" y="469831"/>
                </a:cubicBezTo>
                <a:cubicBezTo>
                  <a:pt x="3864538" y="473188"/>
                  <a:pt x="3871116" y="476280"/>
                  <a:pt x="3876494" y="479108"/>
                </a:cubicBezTo>
                <a:lnTo>
                  <a:pt x="3871608" y="486889"/>
                </a:lnTo>
                <a:cubicBezTo>
                  <a:pt x="3866348" y="483996"/>
                  <a:pt x="3859855" y="480794"/>
                  <a:pt x="3852129" y="477284"/>
                </a:cubicBezTo>
                <a:cubicBezTo>
                  <a:pt x="3844403" y="473774"/>
                  <a:pt x="3836235" y="470304"/>
                  <a:pt x="3827624" y="466875"/>
                </a:cubicBezTo>
                <a:cubicBezTo>
                  <a:pt x="3819013" y="463445"/>
                  <a:pt x="3810751" y="460405"/>
                  <a:pt x="3802837" y="457752"/>
                </a:cubicBezTo>
                <a:close/>
                <a:moveTo>
                  <a:pt x="286169" y="438399"/>
                </a:moveTo>
                <a:lnTo>
                  <a:pt x="357654" y="438399"/>
                </a:lnTo>
                <a:lnTo>
                  <a:pt x="357654" y="446521"/>
                </a:lnTo>
                <a:lnTo>
                  <a:pt x="286169" y="446521"/>
                </a:lnTo>
                <a:close/>
                <a:moveTo>
                  <a:pt x="4019559" y="436753"/>
                </a:moveTo>
                <a:lnTo>
                  <a:pt x="4027703" y="438744"/>
                </a:lnTo>
                <a:cubicBezTo>
                  <a:pt x="4024464" y="445643"/>
                  <a:pt x="4020717" y="452349"/>
                  <a:pt x="4016460" y="458864"/>
                </a:cubicBezTo>
                <a:cubicBezTo>
                  <a:pt x="4012204" y="465378"/>
                  <a:pt x="4007868" y="471043"/>
                  <a:pt x="4003452" y="475860"/>
                </a:cubicBezTo>
                <a:cubicBezTo>
                  <a:pt x="4002642" y="475267"/>
                  <a:pt x="4001503" y="474505"/>
                  <a:pt x="4000036" y="473574"/>
                </a:cubicBezTo>
                <a:cubicBezTo>
                  <a:pt x="3998570" y="472642"/>
                  <a:pt x="3997296" y="471835"/>
                  <a:pt x="3996214" y="471152"/>
                </a:cubicBezTo>
                <a:cubicBezTo>
                  <a:pt x="4000794" y="466539"/>
                  <a:pt x="4005115" y="461236"/>
                  <a:pt x="4009176" y="455243"/>
                </a:cubicBezTo>
                <a:cubicBezTo>
                  <a:pt x="4013236" y="449249"/>
                  <a:pt x="4016698" y="443086"/>
                  <a:pt x="4019559" y="436753"/>
                </a:cubicBezTo>
                <a:close/>
                <a:moveTo>
                  <a:pt x="2038455" y="436567"/>
                </a:moveTo>
                <a:cubicBezTo>
                  <a:pt x="2043096" y="441541"/>
                  <a:pt x="2048608" y="446074"/>
                  <a:pt x="2054991" y="450166"/>
                </a:cubicBezTo>
                <a:cubicBezTo>
                  <a:pt x="2061374" y="454258"/>
                  <a:pt x="2068470" y="457932"/>
                  <a:pt x="2076278" y="461186"/>
                </a:cubicBezTo>
                <a:cubicBezTo>
                  <a:pt x="2084196" y="457932"/>
                  <a:pt x="2091480" y="454258"/>
                  <a:pt x="2098131" y="450166"/>
                </a:cubicBezTo>
                <a:cubicBezTo>
                  <a:pt x="2104782" y="446074"/>
                  <a:pt x="2110528" y="441541"/>
                  <a:pt x="2115369" y="436567"/>
                </a:cubicBezTo>
                <a:close/>
                <a:moveTo>
                  <a:pt x="4078014" y="435667"/>
                </a:moveTo>
                <a:cubicBezTo>
                  <a:pt x="4082214" y="441483"/>
                  <a:pt x="4086392" y="447593"/>
                  <a:pt x="4090547" y="453998"/>
                </a:cubicBezTo>
                <a:cubicBezTo>
                  <a:pt x="4094702" y="460402"/>
                  <a:pt x="4098065" y="465879"/>
                  <a:pt x="4100636" y="470428"/>
                </a:cubicBezTo>
                <a:lnTo>
                  <a:pt x="4092673" y="474230"/>
                </a:lnTo>
                <a:cubicBezTo>
                  <a:pt x="4090192" y="469576"/>
                  <a:pt x="4086920" y="463948"/>
                  <a:pt x="4082855" y="457347"/>
                </a:cubicBezTo>
                <a:cubicBezTo>
                  <a:pt x="4078791" y="450746"/>
                  <a:pt x="4074704" y="444485"/>
                  <a:pt x="4070594" y="438563"/>
                </a:cubicBezTo>
                <a:close/>
                <a:moveTo>
                  <a:pt x="3797046" y="421195"/>
                </a:moveTo>
                <a:lnTo>
                  <a:pt x="3805914" y="421195"/>
                </a:lnTo>
                <a:cubicBezTo>
                  <a:pt x="3804117" y="434059"/>
                  <a:pt x="3800511" y="444949"/>
                  <a:pt x="3795095" y="453865"/>
                </a:cubicBezTo>
                <a:cubicBezTo>
                  <a:pt x="3789680" y="462781"/>
                  <a:pt x="3781287" y="469997"/>
                  <a:pt x="3769920" y="475515"/>
                </a:cubicBezTo>
                <a:cubicBezTo>
                  <a:pt x="3758552" y="481032"/>
                  <a:pt x="3743042" y="485125"/>
                  <a:pt x="3723389" y="487794"/>
                </a:cubicBezTo>
                <a:cubicBezTo>
                  <a:pt x="3723004" y="486739"/>
                  <a:pt x="3722461" y="485547"/>
                  <a:pt x="3721760" y="484220"/>
                </a:cubicBezTo>
                <a:cubicBezTo>
                  <a:pt x="3721059" y="482893"/>
                  <a:pt x="3720335" y="481792"/>
                  <a:pt x="3719588" y="480917"/>
                </a:cubicBezTo>
                <a:cubicBezTo>
                  <a:pt x="3738454" y="478367"/>
                  <a:pt x="3753246" y="474600"/>
                  <a:pt x="3763961" y="469616"/>
                </a:cubicBezTo>
                <a:cubicBezTo>
                  <a:pt x="3774676" y="464633"/>
                  <a:pt x="3782496" y="458171"/>
                  <a:pt x="3787421" y="450232"/>
                </a:cubicBezTo>
                <a:cubicBezTo>
                  <a:pt x="3792345" y="442292"/>
                  <a:pt x="3795553" y="432614"/>
                  <a:pt x="3797046" y="421195"/>
                </a:cubicBezTo>
                <a:close/>
                <a:moveTo>
                  <a:pt x="3969067" y="421195"/>
                </a:moveTo>
                <a:lnTo>
                  <a:pt x="3976125" y="426252"/>
                </a:lnTo>
                <a:cubicBezTo>
                  <a:pt x="3971959" y="435987"/>
                  <a:pt x="3967397" y="446073"/>
                  <a:pt x="3962439" y="456508"/>
                </a:cubicBezTo>
                <a:cubicBezTo>
                  <a:pt x="3957481" y="466943"/>
                  <a:pt x="3952693" y="476345"/>
                  <a:pt x="3948074" y="484715"/>
                </a:cubicBezTo>
                <a:lnTo>
                  <a:pt x="3940473" y="479662"/>
                </a:lnTo>
                <a:cubicBezTo>
                  <a:pt x="3943293" y="474923"/>
                  <a:pt x="3946381" y="469293"/>
                  <a:pt x="3949736" y="462771"/>
                </a:cubicBezTo>
                <a:cubicBezTo>
                  <a:pt x="3953092" y="456249"/>
                  <a:pt x="3956448" y="449386"/>
                  <a:pt x="3959804" y="442181"/>
                </a:cubicBezTo>
                <a:cubicBezTo>
                  <a:pt x="3963160" y="434977"/>
                  <a:pt x="3966248" y="427982"/>
                  <a:pt x="3969067" y="421195"/>
                </a:cubicBezTo>
                <a:close/>
                <a:moveTo>
                  <a:pt x="699706" y="420110"/>
                </a:moveTo>
                <a:lnTo>
                  <a:pt x="705860" y="425901"/>
                </a:lnTo>
                <a:cubicBezTo>
                  <a:pt x="700932" y="435651"/>
                  <a:pt x="695495" y="445831"/>
                  <a:pt x="689549" y="456440"/>
                </a:cubicBezTo>
                <a:cubicBezTo>
                  <a:pt x="683603" y="467050"/>
                  <a:pt x="677940" y="476596"/>
                  <a:pt x="672560" y="485080"/>
                </a:cubicBezTo>
                <a:lnTo>
                  <a:pt x="665140" y="479108"/>
                </a:lnTo>
                <a:cubicBezTo>
                  <a:pt x="670291" y="471752"/>
                  <a:pt x="676006" y="462710"/>
                  <a:pt x="682288" y="451984"/>
                </a:cubicBezTo>
                <a:cubicBezTo>
                  <a:pt x="688569" y="441257"/>
                  <a:pt x="694375" y="430633"/>
                  <a:pt x="699706" y="420110"/>
                </a:cubicBezTo>
                <a:close/>
                <a:moveTo>
                  <a:pt x="3091976" y="415947"/>
                </a:moveTo>
                <a:lnTo>
                  <a:pt x="3091976" y="448885"/>
                </a:lnTo>
                <a:cubicBezTo>
                  <a:pt x="3097606" y="447984"/>
                  <a:pt x="3103495" y="447026"/>
                  <a:pt x="3109644" y="446012"/>
                </a:cubicBezTo>
                <a:cubicBezTo>
                  <a:pt x="3115794" y="444997"/>
                  <a:pt x="3122090" y="443904"/>
                  <a:pt x="3128534" y="442732"/>
                </a:cubicBezTo>
                <a:lnTo>
                  <a:pt x="3128534" y="415947"/>
                </a:lnTo>
                <a:close/>
                <a:moveTo>
                  <a:pt x="3597811" y="408165"/>
                </a:moveTo>
                <a:lnTo>
                  <a:pt x="3606679" y="408165"/>
                </a:lnTo>
                <a:lnTo>
                  <a:pt x="3606679" y="425901"/>
                </a:lnTo>
                <a:cubicBezTo>
                  <a:pt x="3606973" y="432261"/>
                  <a:pt x="3605802" y="439066"/>
                  <a:pt x="3603167" y="446317"/>
                </a:cubicBezTo>
                <a:cubicBezTo>
                  <a:pt x="3600532" y="453569"/>
                  <a:pt x="3594669" y="460750"/>
                  <a:pt x="3585579" y="467860"/>
                </a:cubicBezTo>
                <a:cubicBezTo>
                  <a:pt x="3576488" y="474971"/>
                  <a:pt x="3562408" y="481495"/>
                  <a:pt x="3543338" y="487432"/>
                </a:cubicBezTo>
                <a:cubicBezTo>
                  <a:pt x="3542659" y="486380"/>
                  <a:pt x="3541800" y="485181"/>
                  <a:pt x="3540759" y="483835"/>
                </a:cubicBezTo>
                <a:cubicBezTo>
                  <a:pt x="3539718" y="482489"/>
                  <a:pt x="3538768" y="481336"/>
                  <a:pt x="3537908" y="480374"/>
                </a:cubicBezTo>
                <a:cubicBezTo>
                  <a:pt x="3556253" y="475101"/>
                  <a:pt x="3569714" y="469279"/>
                  <a:pt x="3578293" y="462907"/>
                </a:cubicBezTo>
                <a:cubicBezTo>
                  <a:pt x="3586871" y="456535"/>
                  <a:pt x="3592343" y="450122"/>
                  <a:pt x="3594708" y="443670"/>
                </a:cubicBezTo>
                <a:cubicBezTo>
                  <a:pt x="3597073" y="437217"/>
                  <a:pt x="3598107" y="431234"/>
                  <a:pt x="3597811" y="425720"/>
                </a:cubicBezTo>
                <a:close/>
                <a:moveTo>
                  <a:pt x="3743658" y="407441"/>
                </a:moveTo>
                <a:lnTo>
                  <a:pt x="3856406" y="407441"/>
                </a:lnTo>
                <a:lnTo>
                  <a:pt x="3856406" y="457029"/>
                </a:lnTo>
                <a:lnTo>
                  <a:pt x="3847538" y="457029"/>
                </a:lnTo>
                <a:lnTo>
                  <a:pt x="3847538" y="415585"/>
                </a:lnTo>
                <a:lnTo>
                  <a:pt x="3752164" y="415585"/>
                </a:lnTo>
                <a:lnTo>
                  <a:pt x="3752164" y="457933"/>
                </a:lnTo>
                <a:lnTo>
                  <a:pt x="3743658" y="457933"/>
                </a:lnTo>
                <a:close/>
                <a:moveTo>
                  <a:pt x="1445476" y="405264"/>
                </a:moveTo>
                <a:lnTo>
                  <a:pt x="1451810" y="411601"/>
                </a:lnTo>
                <a:cubicBezTo>
                  <a:pt x="1447625" y="412775"/>
                  <a:pt x="1443010" y="413869"/>
                  <a:pt x="1437965" y="414883"/>
                </a:cubicBezTo>
                <a:cubicBezTo>
                  <a:pt x="1432921" y="415898"/>
                  <a:pt x="1427582" y="416856"/>
                  <a:pt x="1421949" y="417757"/>
                </a:cubicBezTo>
                <a:lnTo>
                  <a:pt x="1421949" y="436228"/>
                </a:lnTo>
                <a:lnTo>
                  <a:pt x="1476061" y="436228"/>
                </a:lnTo>
                <a:lnTo>
                  <a:pt x="1476061" y="443806"/>
                </a:lnTo>
                <a:lnTo>
                  <a:pt x="1431903" y="443806"/>
                </a:lnTo>
                <a:cubicBezTo>
                  <a:pt x="1441279" y="449477"/>
                  <a:pt x="1450532" y="455373"/>
                  <a:pt x="1459660" y="461496"/>
                </a:cubicBezTo>
                <a:cubicBezTo>
                  <a:pt x="1468788" y="467619"/>
                  <a:pt x="1476366" y="473064"/>
                  <a:pt x="1482395" y="477829"/>
                </a:cubicBezTo>
                <a:lnTo>
                  <a:pt x="1476604" y="483983"/>
                </a:lnTo>
                <a:cubicBezTo>
                  <a:pt x="1470334" y="478712"/>
                  <a:pt x="1462197" y="472649"/>
                  <a:pt x="1452195" y="465795"/>
                </a:cubicBezTo>
                <a:cubicBezTo>
                  <a:pt x="1442192" y="458940"/>
                  <a:pt x="1432110" y="452515"/>
                  <a:pt x="1421949" y="446521"/>
                </a:cubicBezTo>
                <a:lnTo>
                  <a:pt x="1421949" y="487602"/>
                </a:lnTo>
                <a:lnTo>
                  <a:pt x="1413443" y="487602"/>
                </a:lnTo>
                <a:lnTo>
                  <a:pt x="1413443" y="447245"/>
                </a:lnTo>
                <a:cubicBezTo>
                  <a:pt x="1405307" y="455592"/>
                  <a:pt x="1395700" y="463148"/>
                  <a:pt x="1384623" y="469912"/>
                </a:cubicBezTo>
                <a:cubicBezTo>
                  <a:pt x="1373546" y="476676"/>
                  <a:pt x="1362582" y="481969"/>
                  <a:pt x="1351731" y="485792"/>
                </a:cubicBezTo>
                <a:cubicBezTo>
                  <a:pt x="1350969" y="484672"/>
                  <a:pt x="1350049" y="483474"/>
                  <a:pt x="1348971" y="482195"/>
                </a:cubicBezTo>
                <a:cubicBezTo>
                  <a:pt x="1347893" y="480917"/>
                  <a:pt x="1346882" y="479764"/>
                  <a:pt x="1345940" y="478734"/>
                </a:cubicBezTo>
                <a:cubicBezTo>
                  <a:pt x="1356704" y="475447"/>
                  <a:pt x="1367525" y="470711"/>
                  <a:pt x="1378402" y="464528"/>
                </a:cubicBezTo>
                <a:cubicBezTo>
                  <a:pt x="1389279" y="458344"/>
                  <a:pt x="1398607" y="451437"/>
                  <a:pt x="1406385" y="443806"/>
                </a:cubicBezTo>
                <a:lnTo>
                  <a:pt x="1360599" y="443806"/>
                </a:lnTo>
                <a:lnTo>
                  <a:pt x="1360599" y="436228"/>
                </a:lnTo>
                <a:lnTo>
                  <a:pt x="1413443" y="436228"/>
                </a:lnTo>
                <a:lnTo>
                  <a:pt x="1413443" y="419024"/>
                </a:lnTo>
                <a:cubicBezTo>
                  <a:pt x="1407724" y="419665"/>
                  <a:pt x="1402015" y="420283"/>
                  <a:pt x="1396319" y="420879"/>
                </a:cubicBezTo>
                <a:cubicBezTo>
                  <a:pt x="1390622" y="421474"/>
                  <a:pt x="1385049" y="422002"/>
                  <a:pt x="1379601" y="422462"/>
                </a:cubicBezTo>
                <a:cubicBezTo>
                  <a:pt x="1379416" y="421512"/>
                  <a:pt x="1379107" y="420426"/>
                  <a:pt x="1378673" y="419205"/>
                </a:cubicBezTo>
                <a:cubicBezTo>
                  <a:pt x="1378240" y="417983"/>
                  <a:pt x="1377704" y="416897"/>
                  <a:pt x="1377067" y="415947"/>
                </a:cubicBezTo>
                <a:cubicBezTo>
                  <a:pt x="1385258" y="415158"/>
                  <a:pt x="1393610" y="414221"/>
                  <a:pt x="1402122" y="413137"/>
                </a:cubicBezTo>
                <a:cubicBezTo>
                  <a:pt x="1410635" y="412053"/>
                  <a:pt x="1418665" y="410848"/>
                  <a:pt x="1426212" y="409522"/>
                </a:cubicBezTo>
                <a:cubicBezTo>
                  <a:pt x="1433759" y="408197"/>
                  <a:pt x="1440181" y="406777"/>
                  <a:pt x="1445476" y="405264"/>
                </a:cubicBezTo>
                <a:close/>
                <a:moveTo>
                  <a:pt x="2720348" y="399829"/>
                </a:moveTo>
                <a:lnTo>
                  <a:pt x="2720348" y="440571"/>
                </a:lnTo>
                <a:lnTo>
                  <a:pt x="2755660" y="440571"/>
                </a:lnTo>
                <a:lnTo>
                  <a:pt x="2755660" y="399829"/>
                </a:lnTo>
                <a:close/>
                <a:moveTo>
                  <a:pt x="4019378" y="397838"/>
                </a:moveTo>
                <a:lnTo>
                  <a:pt x="4019378" y="417406"/>
                </a:lnTo>
                <a:lnTo>
                  <a:pt x="4082358" y="417406"/>
                </a:lnTo>
                <a:lnTo>
                  <a:pt x="4082358" y="397838"/>
                </a:lnTo>
                <a:close/>
                <a:moveTo>
                  <a:pt x="243278" y="397307"/>
                </a:moveTo>
                <a:lnTo>
                  <a:pt x="243278" y="456124"/>
                </a:lnTo>
                <a:lnTo>
                  <a:pt x="269338" y="456124"/>
                </a:lnTo>
                <a:lnTo>
                  <a:pt x="269338" y="397307"/>
                </a:lnTo>
                <a:close/>
                <a:moveTo>
                  <a:pt x="2033568" y="392952"/>
                </a:moveTo>
                <a:lnTo>
                  <a:pt x="2033568" y="408177"/>
                </a:lnTo>
                <a:lnTo>
                  <a:pt x="2123513" y="408177"/>
                </a:lnTo>
                <a:lnTo>
                  <a:pt x="2123513" y="392952"/>
                </a:lnTo>
                <a:close/>
                <a:moveTo>
                  <a:pt x="2712407" y="392070"/>
                </a:moveTo>
                <a:lnTo>
                  <a:pt x="2763782" y="392070"/>
                </a:lnTo>
                <a:lnTo>
                  <a:pt x="2763782" y="448511"/>
                </a:lnTo>
                <a:lnTo>
                  <a:pt x="2720348" y="448511"/>
                </a:lnTo>
                <a:lnTo>
                  <a:pt x="2720348" y="461546"/>
                </a:lnTo>
                <a:lnTo>
                  <a:pt x="2712407" y="461546"/>
                </a:lnTo>
                <a:close/>
                <a:moveTo>
                  <a:pt x="3396472" y="391697"/>
                </a:moveTo>
                <a:lnTo>
                  <a:pt x="3404978" y="391697"/>
                </a:lnTo>
                <a:lnTo>
                  <a:pt x="3404978" y="467706"/>
                </a:lnTo>
                <a:cubicBezTo>
                  <a:pt x="3404902" y="470187"/>
                  <a:pt x="3405370" y="471876"/>
                  <a:pt x="3406380" y="472773"/>
                </a:cubicBezTo>
                <a:cubicBezTo>
                  <a:pt x="3407391" y="473671"/>
                  <a:pt x="3409397" y="474093"/>
                  <a:pt x="3412398" y="474040"/>
                </a:cubicBezTo>
                <a:lnTo>
                  <a:pt x="3434658" y="474040"/>
                </a:lnTo>
                <a:cubicBezTo>
                  <a:pt x="3436618" y="474135"/>
                  <a:pt x="3438106" y="473483"/>
                  <a:pt x="3439122" y="472083"/>
                </a:cubicBezTo>
                <a:cubicBezTo>
                  <a:pt x="3440137" y="470683"/>
                  <a:pt x="3440861" y="467966"/>
                  <a:pt x="3441293" y="463932"/>
                </a:cubicBezTo>
                <a:cubicBezTo>
                  <a:pt x="3441726" y="459898"/>
                  <a:pt x="3442047" y="453978"/>
                  <a:pt x="3442259" y="446170"/>
                </a:cubicBezTo>
                <a:cubicBezTo>
                  <a:pt x="3443307" y="446996"/>
                  <a:pt x="3444558" y="447742"/>
                  <a:pt x="3446014" y="448410"/>
                </a:cubicBezTo>
                <a:cubicBezTo>
                  <a:pt x="3447469" y="449077"/>
                  <a:pt x="3448811" y="449597"/>
                  <a:pt x="3450040" y="449971"/>
                </a:cubicBezTo>
                <a:cubicBezTo>
                  <a:pt x="3449750" y="462397"/>
                  <a:pt x="3448612" y="470933"/>
                  <a:pt x="3446625" y="475578"/>
                </a:cubicBezTo>
                <a:cubicBezTo>
                  <a:pt x="3444638" y="480224"/>
                  <a:pt x="3440830" y="482425"/>
                  <a:pt x="3435201" y="482184"/>
                </a:cubicBezTo>
                <a:lnTo>
                  <a:pt x="3411674" y="482184"/>
                </a:lnTo>
                <a:cubicBezTo>
                  <a:pt x="3405894" y="482305"/>
                  <a:pt x="3401890" y="481340"/>
                  <a:pt x="3399662" y="479288"/>
                </a:cubicBezTo>
                <a:cubicBezTo>
                  <a:pt x="3397433" y="477237"/>
                  <a:pt x="3396370" y="473377"/>
                  <a:pt x="3396472" y="467706"/>
                </a:cubicBezTo>
                <a:close/>
                <a:moveTo>
                  <a:pt x="2641646" y="380838"/>
                </a:moveTo>
                <a:lnTo>
                  <a:pt x="2679809" y="380838"/>
                </a:lnTo>
                <a:lnTo>
                  <a:pt x="2679809" y="461184"/>
                </a:lnTo>
                <a:lnTo>
                  <a:pt x="2700621" y="447075"/>
                </a:lnTo>
                <a:cubicBezTo>
                  <a:pt x="2700915" y="448304"/>
                  <a:pt x="2701323" y="449601"/>
                  <a:pt x="2701843" y="450966"/>
                </a:cubicBezTo>
                <a:cubicBezTo>
                  <a:pt x="2702363" y="452331"/>
                  <a:pt x="2702861" y="453447"/>
                  <a:pt x="2703336" y="454314"/>
                </a:cubicBezTo>
                <a:cubicBezTo>
                  <a:pt x="2693716" y="461201"/>
                  <a:pt x="2686468" y="466429"/>
                  <a:pt x="2681592" y="469998"/>
                </a:cubicBezTo>
                <a:cubicBezTo>
                  <a:pt x="2676715" y="473568"/>
                  <a:pt x="2673326" y="476141"/>
                  <a:pt x="2671424" y="477720"/>
                </a:cubicBezTo>
                <a:cubicBezTo>
                  <a:pt x="2669522" y="479298"/>
                  <a:pt x="2668223" y="480545"/>
                  <a:pt x="2667526" y="481460"/>
                </a:cubicBezTo>
                <a:cubicBezTo>
                  <a:pt x="2667013" y="480487"/>
                  <a:pt x="2666228" y="479356"/>
                  <a:pt x="2665173" y="478067"/>
                </a:cubicBezTo>
                <a:cubicBezTo>
                  <a:pt x="2664117" y="476777"/>
                  <a:pt x="2663152" y="475737"/>
                  <a:pt x="2662277" y="474945"/>
                </a:cubicBezTo>
                <a:cubicBezTo>
                  <a:pt x="2664008" y="473833"/>
                  <a:pt x="2665931" y="471850"/>
                  <a:pt x="2668046" y="468995"/>
                </a:cubicBezTo>
                <a:cubicBezTo>
                  <a:pt x="2670161" y="466141"/>
                  <a:pt x="2671315" y="462575"/>
                  <a:pt x="2671507" y="458295"/>
                </a:cubicBezTo>
                <a:lnTo>
                  <a:pt x="2671507" y="389344"/>
                </a:lnTo>
                <a:lnTo>
                  <a:pt x="2641646" y="389344"/>
                </a:lnTo>
                <a:close/>
                <a:moveTo>
                  <a:pt x="1830046" y="380646"/>
                </a:moveTo>
                <a:lnTo>
                  <a:pt x="1830046" y="428084"/>
                </a:lnTo>
                <a:lnTo>
                  <a:pt x="1881104" y="428084"/>
                </a:lnTo>
                <a:lnTo>
                  <a:pt x="1881104" y="380646"/>
                </a:lnTo>
                <a:close/>
                <a:moveTo>
                  <a:pt x="3091976" y="377942"/>
                </a:moveTo>
                <a:lnTo>
                  <a:pt x="3091976" y="407984"/>
                </a:lnTo>
                <a:lnTo>
                  <a:pt x="3128534" y="407984"/>
                </a:lnTo>
                <a:lnTo>
                  <a:pt x="3128534" y="377942"/>
                </a:lnTo>
                <a:close/>
                <a:moveTo>
                  <a:pt x="2430523" y="377219"/>
                </a:moveTo>
                <a:lnTo>
                  <a:pt x="2469070" y="377219"/>
                </a:lnTo>
                <a:lnTo>
                  <a:pt x="2469070" y="385181"/>
                </a:lnTo>
                <a:lnTo>
                  <a:pt x="2453144" y="385181"/>
                </a:lnTo>
                <a:lnTo>
                  <a:pt x="2453144" y="413956"/>
                </a:lnTo>
                <a:lnTo>
                  <a:pt x="2474318" y="413956"/>
                </a:lnTo>
                <a:lnTo>
                  <a:pt x="2474318" y="421919"/>
                </a:lnTo>
                <a:lnTo>
                  <a:pt x="2453144" y="421919"/>
                </a:lnTo>
                <a:lnTo>
                  <a:pt x="2453144" y="466448"/>
                </a:lnTo>
                <a:lnTo>
                  <a:pt x="2472871" y="454140"/>
                </a:lnTo>
                <a:cubicBezTo>
                  <a:pt x="2473244" y="455199"/>
                  <a:pt x="2473674" y="456383"/>
                  <a:pt x="2474160" y="457692"/>
                </a:cubicBezTo>
                <a:cubicBezTo>
                  <a:pt x="2474647" y="459000"/>
                  <a:pt x="2475122" y="460049"/>
                  <a:pt x="2475585" y="460837"/>
                </a:cubicBezTo>
                <a:cubicBezTo>
                  <a:pt x="2466550" y="466832"/>
                  <a:pt x="2459727" y="471389"/>
                  <a:pt x="2455115" y="474508"/>
                </a:cubicBezTo>
                <a:cubicBezTo>
                  <a:pt x="2450504" y="477627"/>
                  <a:pt x="2447300" y="479890"/>
                  <a:pt x="2445503" y="481299"/>
                </a:cubicBezTo>
                <a:cubicBezTo>
                  <a:pt x="2443707" y="482707"/>
                  <a:pt x="2442514" y="483844"/>
                  <a:pt x="2441924" y="484709"/>
                </a:cubicBezTo>
                <a:lnTo>
                  <a:pt x="2441924" y="483987"/>
                </a:lnTo>
                <a:cubicBezTo>
                  <a:pt x="2441773" y="484318"/>
                  <a:pt x="2441713" y="484559"/>
                  <a:pt x="2441743" y="484709"/>
                </a:cubicBezTo>
                <a:cubicBezTo>
                  <a:pt x="2441245" y="483754"/>
                  <a:pt x="2440522" y="482687"/>
                  <a:pt x="2439571" y="481506"/>
                </a:cubicBezTo>
                <a:cubicBezTo>
                  <a:pt x="2438621" y="480326"/>
                  <a:pt x="2437716" y="479348"/>
                  <a:pt x="2436857" y="478574"/>
                </a:cubicBezTo>
                <a:cubicBezTo>
                  <a:pt x="2438399" y="477481"/>
                  <a:pt x="2440156" y="475596"/>
                  <a:pt x="2442128" y="472919"/>
                </a:cubicBezTo>
                <a:cubicBezTo>
                  <a:pt x="2444100" y="470242"/>
                  <a:pt x="2445178" y="466818"/>
                  <a:pt x="2445362" y="462647"/>
                </a:cubicBezTo>
                <a:lnTo>
                  <a:pt x="2445362" y="421919"/>
                </a:lnTo>
                <a:lnTo>
                  <a:pt x="2423103" y="421919"/>
                </a:lnTo>
                <a:lnTo>
                  <a:pt x="2423103" y="413956"/>
                </a:lnTo>
                <a:lnTo>
                  <a:pt x="2445362" y="413956"/>
                </a:lnTo>
                <a:lnTo>
                  <a:pt x="2445362" y="385181"/>
                </a:lnTo>
                <a:lnTo>
                  <a:pt x="2430523" y="385181"/>
                </a:lnTo>
                <a:close/>
                <a:moveTo>
                  <a:pt x="664597" y="375047"/>
                </a:moveTo>
                <a:cubicBezTo>
                  <a:pt x="670347" y="377777"/>
                  <a:pt x="676312" y="380868"/>
                  <a:pt x="682491" y="384322"/>
                </a:cubicBezTo>
                <a:cubicBezTo>
                  <a:pt x="688671" y="387775"/>
                  <a:pt x="693685" y="390958"/>
                  <a:pt x="697535" y="393868"/>
                </a:cubicBezTo>
                <a:lnTo>
                  <a:pt x="692829" y="401107"/>
                </a:lnTo>
                <a:cubicBezTo>
                  <a:pt x="688916" y="398091"/>
                  <a:pt x="683894" y="394758"/>
                  <a:pt x="677763" y="391108"/>
                </a:cubicBezTo>
                <a:cubicBezTo>
                  <a:pt x="671633" y="387459"/>
                  <a:pt x="665615" y="384216"/>
                  <a:pt x="659711" y="381381"/>
                </a:cubicBezTo>
                <a:close/>
                <a:moveTo>
                  <a:pt x="3941016" y="374496"/>
                </a:moveTo>
                <a:cubicBezTo>
                  <a:pt x="3946298" y="377335"/>
                  <a:pt x="3951840" y="380490"/>
                  <a:pt x="3957643" y="383962"/>
                </a:cubicBezTo>
                <a:cubicBezTo>
                  <a:pt x="3963446" y="387434"/>
                  <a:pt x="3968219" y="390496"/>
                  <a:pt x="3971963" y="393148"/>
                </a:cubicBezTo>
                <a:lnTo>
                  <a:pt x="3966896" y="400194"/>
                </a:lnTo>
                <a:cubicBezTo>
                  <a:pt x="3963178" y="397355"/>
                  <a:pt x="3958442" y="394085"/>
                  <a:pt x="3952689" y="390385"/>
                </a:cubicBezTo>
                <a:cubicBezTo>
                  <a:pt x="3946936" y="386685"/>
                  <a:pt x="3941295" y="383321"/>
                  <a:pt x="3935768" y="380294"/>
                </a:cubicBezTo>
                <a:close/>
                <a:moveTo>
                  <a:pt x="1821744" y="372525"/>
                </a:moveTo>
                <a:lnTo>
                  <a:pt x="1889587" y="372525"/>
                </a:lnTo>
                <a:lnTo>
                  <a:pt x="1889587" y="436024"/>
                </a:lnTo>
                <a:lnTo>
                  <a:pt x="1821744" y="436024"/>
                </a:lnTo>
                <a:close/>
                <a:moveTo>
                  <a:pt x="4019378" y="371597"/>
                </a:moveTo>
                <a:lnTo>
                  <a:pt x="4019378" y="390803"/>
                </a:lnTo>
                <a:lnTo>
                  <a:pt x="4082358" y="390803"/>
                </a:lnTo>
                <a:lnTo>
                  <a:pt x="4082358" y="371597"/>
                </a:lnTo>
                <a:close/>
                <a:moveTo>
                  <a:pt x="2551233" y="371597"/>
                </a:moveTo>
                <a:lnTo>
                  <a:pt x="2551233" y="388631"/>
                </a:lnTo>
                <a:lnTo>
                  <a:pt x="2569150" y="388631"/>
                </a:lnTo>
                <a:lnTo>
                  <a:pt x="2569150" y="371597"/>
                </a:lnTo>
                <a:close/>
                <a:moveTo>
                  <a:pt x="2033568" y="371416"/>
                </a:moveTo>
                <a:lnTo>
                  <a:pt x="2033568" y="386098"/>
                </a:lnTo>
                <a:lnTo>
                  <a:pt x="2123513" y="386098"/>
                </a:lnTo>
                <a:lnTo>
                  <a:pt x="2123513" y="371416"/>
                </a:lnTo>
                <a:close/>
                <a:moveTo>
                  <a:pt x="3770261" y="371065"/>
                </a:moveTo>
                <a:lnTo>
                  <a:pt x="3771347" y="378847"/>
                </a:lnTo>
                <a:cubicBezTo>
                  <a:pt x="3762366" y="381781"/>
                  <a:pt x="3753499" y="384646"/>
                  <a:pt x="3744744" y="387444"/>
                </a:cubicBezTo>
                <a:cubicBezTo>
                  <a:pt x="3735989" y="390241"/>
                  <a:pt x="3728026" y="392745"/>
                  <a:pt x="3720855" y="394954"/>
                </a:cubicBezTo>
                <a:lnTo>
                  <a:pt x="3718322" y="386810"/>
                </a:lnTo>
                <a:cubicBezTo>
                  <a:pt x="3724954" y="384865"/>
                  <a:pt x="3732773" y="382512"/>
                  <a:pt x="3741780" y="379752"/>
                </a:cubicBezTo>
                <a:cubicBezTo>
                  <a:pt x="3750788" y="376992"/>
                  <a:pt x="3760281" y="374097"/>
                  <a:pt x="3770261" y="371065"/>
                </a:cubicBezTo>
                <a:close/>
                <a:moveTo>
                  <a:pt x="2984316" y="369256"/>
                </a:moveTo>
                <a:cubicBezTo>
                  <a:pt x="2989730" y="372370"/>
                  <a:pt x="2995008" y="376004"/>
                  <a:pt x="3000151" y="380159"/>
                </a:cubicBezTo>
                <a:cubicBezTo>
                  <a:pt x="3005294" y="384314"/>
                  <a:pt x="3009306" y="388220"/>
                  <a:pt x="3012186" y="391878"/>
                </a:cubicBezTo>
                <a:lnTo>
                  <a:pt x="3006214" y="397307"/>
                </a:lnTo>
                <a:cubicBezTo>
                  <a:pt x="3003171" y="393653"/>
                  <a:pt x="2999122" y="389694"/>
                  <a:pt x="2994066" y="385430"/>
                </a:cubicBezTo>
                <a:cubicBezTo>
                  <a:pt x="2989010" y="381166"/>
                  <a:pt x="2983829" y="377343"/>
                  <a:pt x="2978524" y="373961"/>
                </a:cubicBezTo>
                <a:close/>
                <a:moveTo>
                  <a:pt x="2962418" y="366722"/>
                </a:moveTo>
                <a:lnTo>
                  <a:pt x="2970743" y="366722"/>
                </a:lnTo>
                <a:lnTo>
                  <a:pt x="2970743" y="392601"/>
                </a:lnTo>
                <a:cubicBezTo>
                  <a:pt x="2970746" y="394223"/>
                  <a:pt x="2970739" y="395821"/>
                  <a:pt x="2970720" y="397397"/>
                </a:cubicBezTo>
                <a:cubicBezTo>
                  <a:pt x="2970701" y="398973"/>
                  <a:pt x="2970648" y="400572"/>
                  <a:pt x="2970562" y="402193"/>
                </a:cubicBezTo>
                <a:lnTo>
                  <a:pt x="3021234" y="402193"/>
                </a:lnTo>
                <a:lnTo>
                  <a:pt x="3021234" y="410337"/>
                </a:lnTo>
                <a:lnTo>
                  <a:pt x="2971828" y="410337"/>
                </a:lnTo>
                <a:cubicBezTo>
                  <a:pt x="2975964" y="426938"/>
                  <a:pt x="2982216" y="441287"/>
                  <a:pt x="2990582" y="453386"/>
                </a:cubicBezTo>
                <a:cubicBezTo>
                  <a:pt x="2998948" y="465485"/>
                  <a:pt x="3009588" y="474542"/>
                  <a:pt x="3022502" y="480555"/>
                </a:cubicBezTo>
                <a:cubicBezTo>
                  <a:pt x="3021382" y="481407"/>
                  <a:pt x="3020273" y="482463"/>
                  <a:pt x="3019176" y="483722"/>
                </a:cubicBezTo>
                <a:cubicBezTo>
                  <a:pt x="3018079" y="484982"/>
                  <a:pt x="3017196" y="486218"/>
                  <a:pt x="3016529" y="487432"/>
                </a:cubicBezTo>
                <a:cubicBezTo>
                  <a:pt x="3004785" y="481475"/>
                  <a:pt x="2994884" y="473075"/>
                  <a:pt x="2986826" y="462232"/>
                </a:cubicBezTo>
                <a:cubicBezTo>
                  <a:pt x="2978770" y="451388"/>
                  <a:pt x="2972443" y="438554"/>
                  <a:pt x="2967847" y="423729"/>
                </a:cubicBezTo>
                <a:cubicBezTo>
                  <a:pt x="2965634" y="434889"/>
                  <a:pt x="2960830" y="446004"/>
                  <a:pt x="2953437" y="457074"/>
                </a:cubicBezTo>
                <a:cubicBezTo>
                  <a:pt x="2946043" y="468143"/>
                  <a:pt x="2934680" y="478444"/>
                  <a:pt x="2919346" y="487975"/>
                </a:cubicBezTo>
                <a:cubicBezTo>
                  <a:pt x="2918588" y="487029"/>
                  <a:pt x="2917615" y="486026"/>
                  <a:pt x="2916427" y="484967"/>
                </a:cubicBezTo>
                <a:cubicBezTo>
                  <a:pt x="2915240" y="483907"/>
                  <a:pt x="2914041" y="483040"/>
                  <a:pt x="2912830" y="482365"/>
                </a:cubicBezTo>
                <a:cubicBezTo>
                  <a:pt x="2924545" y="475249"/>
                  <a:pt x="2933792" y="467643"/>
                  <a:pt x="2940573" y="459549"/>
                </a:cubicBezTo>
                <a:cubicBezTo>
                  <a:pt x="2947354" y="451454"/>
                  <a:pt x="2952326" y="443219"/>
                  <a:pt x="2955487" y="434842"/>
                </a:cubicBezTo>
                <a:cubicBezTo>
                  <a:pt x="2958648" y="426466"/>
                  <a:pt x="2960657" y="418298"/>
                  <a:pt x="2961513" y="410337"/>
                </a:cubicBezTo>
                <a:lnTo>
                  <a:pt x="2916993" y="410337"/>
                </a:lnTo>
                <a:lnTo>
                  <a:pt x="2916993" y="402193"/>
                </a:lnTo>
                <a:lnTo>
                  <a:pt x="2962237" y="402193"/>
                </a:lnTo>
                <a:cubicBezTo>
                  <a:pt x="2962324" y="400481"/>
                  <a:pt x="2962376" y="398838"/>
                  <a:pt x="2962395" y="397262"/>
                </a:cubicBezTo>
                <a:cubicBezTo>
                  <a:pt x="2962414" y="395686"/>
                  <a:pt x="2962421" y="394132"/>
                  <a:pt x="2962418" y="392601"/>
                </a:cubicBezTo>
                <a:close/>
                <a:moveTo>
                  <a:pt x="2876092" y="365998"/>
                </a:moveTo>
                <a:cubicBezTo>
                  <a:pt x="2880342" y="368901"/>
                  <a:pt x="2884104" y="371872"/>
                  <a:pt x="2887381" y="374911"/>
                </a:cubicBezTo>
                <a:cubicBezTo>
                  <a:pt x="2890658" y="377950"/>
                  <a:pt x="2893470" y="381011"/>
                  <a:pt x="2895819" y="384096"/>
                </a:cubicBezTo>
                <a:cubicBezTo>
                  <a:pt x="2899265" y="381652"/>
                  <a:pt x="2902417" y="379164"/>
                  <a:pt x="2905275" y="376630"/>
                </a:cubicBezTo>
                <a:cubicBezTo>
                  <a:pt x="2908133" y="374097"/>
                  <a:pt x="2910651" y="371518"/>
                  <a:pt x="2912830" y="368894"/>
                </a:cubicBezTo>
                <a:lnTo>
                  <a:pt x="2919888" y="373056"/>
                </a:lnTo>
                <a:cubicBezTo>
                  <a:pt x="2917246" y="376042"/>
                  <a:pt x="2914252" y="378983"/>
                  <a:pt x="2910908" y="381879"/>
                </a:cubicBezTo>
                <a:cubicBezTo>
                  <a:pt x="2907563" y="384774"/>
                  <a:pt x="2903982" y="387625"/>
                  <a:pt x="2900162" y="390430"/>
                </a:cubicBezTo>
                <a:cubicBezTo>
                  <a:pt x="2904558" y="397853"/>
                  <a:pt x="2907439" y="405447"/>
                  <a:pt x="2908804" y="413210"/>
                </a:cubicBezTo>
                <a:cubicBezTo>
                  <a:pt x="2910169" y="420973"/>
                  <a:pt x="2910787" y="428883"/>
                  <a:pt x="2910659" y="436940"/>
                </a:cubicBezTo>
                <a:cubicBezTo>
                  <a:pt x="2910723" y="447471"/>
                  <a:pt x="2910142" y="456497"/>
                  <a:pt x="2908917" y="464019"/>
                </a:cubicBezTo>
                <a:cubicBezTo>
                  <a:pt x="2907692" y="471540"/>
                  <a:pt x="2905437" y="477354"/>
                  <a:pt x="2902153" y="481460"/>
                </a:cubicBezTo>
                <a:cubicBezTo>
                  <a:pt x="2901158" y="482644"/>
                  <a:pt x="2899936" y="483624"/>
                  <a:pt x="2898488" y="484401"/>
                </a:cubicBezTo>
                <a:cubicBezTo>
                  <a:pt x="2897040" y="485178"/>
                  <a:pt x="2895366" y="485706"/>
                  <a:pt x="2893466" y="485985"/>
                </a:cubicBezTo>
                <a:cubicBezTo>
                  <a:pt x="2890733" y="486426"/>
                  <a:pt x="2887784" y="486674"/>
                  <a:pt x="2884621" y="486731"/>
                </a:cubicBezTo>
                <a:cubicBezTo>
                  <a:pt x="2881458" y="486788"/>
                  <a:pt x="2878193" y="486720"/>
                  <a:pt x="2874826" y="486527"/>
                </a:cubicBezTo>
                <a:cubicBezTo>
                  <a:pt x="2874724" y="485227"/>
                  <a:pt x="2874384" y="483847"/>
                  <a:pt x="2873808" y="482388"/>
                </a:cubicBezTo>
                <a:cubicBezTo>
                  <a:pt x="2873231" y="480929"/>
                  <a:pt x="2872484" y="479594"/>
                  <a:pt x="2871568" y="478384"/>
                </a:cubicBezTo>
                <a:cubicBezTo>
                  <a:pt x="2875678" y="478655"/>
                  <a:pt x="2879358" y="478791"/>
                  <a:pt x="2882608" y="478791"/>
                </a:cubicBezTo>
                <a:cubicBezTo>
                  <a:pt x="2885858" y="478791"/>
                  <a:pt x="2888452" y="478655"/>
                  <a:pt x="2890390" y="478384"/>
                </a:cubicBezTo>
                <a:cubicBezTo>
                  <a:pt x="2891728" y="478297"/>
                  <a:pt x="2892852" y="478018"/>
                  <a:pt x="2893760" y="477547"/>
                </a:cubicBezTo>
                <a:cubicBezTo>
                  <a:pt x="2894669" y="477075"/>
                  <a:pt x="2895476" y="476389"/>
                  <a:pt x="2896181" y="475488"/>
                </a:cubicBezTo>
                <a:cubicBezTo>
                  <a:pt x="2898504" y="472611"/>
                  <a:pt x="2900147" y="467823"/>
                  <a:pt x="2901112" y="461123"/>
                </a:cubicBezTo>
                <a:cubicBezTo>
                  <a:pt x="2902078" y="454423"/>
                  <a:pt x="2902545" y="446242"/>
                  <a:pt x="2902515" y="436578"/>
                </a:cubicBezTo>
                <a:cubicBezTo>
                  <a:pt x="2902485" y="432989"/>
                  <a:pt x="2902364" y="429309"/>
                  <a:pt x="2902153" y="425539"/>
                </a:cubicBezTo>
                <a:cubicBezTo>
                  <a:pt x="2897040" y="431443"/>
                  <a:pt x="2891204" y="437053"/>
                  <a:pt x="2884644" y="442370"/>
                </a:cubicBezTo>
                <a:cubicBezTo>
                  <a:pt x="2878084" y="447686"/>
                  <a:pt x="2871614" y="452029"/>
                  <a:pt x="2865234" y="455400"/>
                </a:cubicBezTo>
                <a:cubicBezTo>
                  <a:pt x="2864657" y="454355"/>
                  <a:pt x="2863866" y="453187"/>
                  <a:pt x="2862859" y="451893"/>
                </a:cubicBezTo>
                <a:cubicBezTo>
                  <a:pt x="2861852" y="450600"/>
                  <a:pt x="2860834" y="449477"/>
                  <a:pt x="2859805" y="448523"/>
                </a:cubicBezTo>
                <a:cubicBezTo>
                  <a:pt x="2867364" y="445273"/>
                  <a:pt x="2874912" y="440643"/>
                  <a:pt x="2882450" y="434633"/>
                </a:cubicBezTo>
                <a:cubicBezTo>
                  <a:pt x="2889986" y="428623"/>
                  <a:pt x="2896132" y="422274"/>
                  <a:pt x="2900886" y="415585"/>
                </a:cubicBezTo>
                <a:cubicBezTo>
                  <a:pt x="2900260" y="412064"/>
                  <a:pt x="2899340" y="408610"/>
                  <a:pt x="2898126" y="405224"/>
                </a:cubicBezTo>
                <a:cubicBezTo>
                  <a:pt x="2896912" y="401839"/>
                  <a:pt x="2895359" y="398476"/>
                  <a:pt x="2893466" y="395135"/>
                </a:cubicBezTo>
                <a:cubicBezTo>
                  <a:pt x="2889025" y="397951"/>
                  <a:pt x="2884470" y="400644"/>
                  <a:pt x="2879802" y="403211"/>
                </a:cubicBezTo>
                <a:cubicBezTo>
                  <a:pt x="2875135" y="405779"/>
                  <a:pt x="2870399" y="408154"/>
                  <a:pt x="2865596" y="410337"/>
                </a:cubicBezTo>
                <a:cubicBezTo>
                  <a:pt x="2864929" y="409489"/>
                  <a:pt x="2864092" y="408561"/>
                  <a:pt x="2863085" y="407555"/>
                </a:cubicBezTo>
                <a:cubicBezTo>
                  <a:pt x="2862078" y="406548"/>
                  <a:pt x="2861106" y="405666"/>
                  <a:pt x="2860167" y="404908"/>
                </a:cubicBezTo>
                <a:cubicBezTo>
                  <a:pt x="2865170" y="402638"/>
                  <a:pt x="2870139" y="400165"/>
                  <a:pt x="2875075" y="397488"/>
                </a:cubicBezTo>
                <a:cubicBezTo>
                  <a:pt x="2880010" y="394811"/>
                  <a:pt x="2884753" y="391976"/>
                  <a:pt x="2889304" y="388982"/>
                </a:cubicBezTo>
                <a:cubicBezTo>
                  <a:pt x="2886966" y="385811"/>
                  <a:pt x="2884222" y="382697"/>
                  <a:pt x="2881069" y="379639"/>
                </a:cubicBezTo>
                <a:cubicBezTo>
                  <a:pt x="2877918" y="376581"/>
                  <a:pt x="2874268" y="373603"/>
                  <a:pt x="2870120" y="370703"/>
                </a:cubicBezTo>
                <a:close/>
                <a:moveTo>
                  <a:pt x="2025063" y="364381"/>
                </a:moveTo>
                <a:lnTo>
                  <a:pt x="2132381" y="364381"/>
                </a:lnTo>
                <a:lnTo>
                  <a:pt x="2132381" y="415212"/>
                </a:lnTo>
                <a:lnTo>
                  <a:pt x="2055104" y="415212"/>
                </a:lnTo>
                <a:cubicBezTo>
                  <a:pt x="2053645" y="417584"/>
                  <a:pt x="2052039" y="419955"/>
                  <a:pt x="2050286" y="422327"/>
                </a:cubicBezTo>
                <a:cubicBezTo>
                  <a:pt x="2048533" y="424698"/>
                  <a:pt x="2046700" y="426979"/>
                  <a:pt x="2044789" y="429170"/>
                </a:cubicBezTo>
                <a:lnTo>
                  <a:pt x="2122246" y="429170"/>
                </a:lnTo>
                <a:lnTo>
                  <a:pt x="2124056" y="428626"/>
                </a:lnTo>
                <a:lnTo>
                  <a:pt x="2129485" y="432598"/>
                </a:lnTo>
                <a:cubicBezTo>
                  <a:pt x="2124463" y="439361"/>
                  <a:pt x="2118310" y="445414"/>
                  <a:pt x="2111026" y="450756"/>
                </a:cubicBezTo>
                <a:cubicBezTo>
                  <a:pt x="2103741" y="456099"/>
                  <a:pt x="2095598" y="460843"/>
                  <a:pt x="2086594" y="464988"/>
                </a:cubicBezTo>
                <a:cubicBezTo>
                  <a:pt x="2097057" y="468510"/>
                  <a:pt x="2108255" y="471376"/>
                  <a:pt x="2120188" y="473586"/>
                </a:cubicBezTo>
                <a:cubicBezTo>
                  <a:pt x="2132121" y="475796"/>
                  <a:pt x="2144449" y="477395"/>
                  <a:pt x="2157174" y="478384"/>
                </a:cubicBezTo>
                <a:cubicBezTo>
                  <a:pt x="2156171" y="479518"/>
                  <a:pt x="2155236" y="480823"/>
                  <a:pt x="2154369" y="482297"/>
                </a:cubicBezTo>
                <a:cubicBezTo>
                  <a:pt x="2153502" y="483771"/>
                  <a:pt x="2152748" y="485121"/>
                  <a:pt x="2152107" y="486346"/>
                </a:cubicBezTo>
                <a:cubicBezTo>
                  <a:pt x="2138372" y="485095"/>
                  <a:pt x="2125078" y="483074"/>
                  <a:pt x="2112225" y="480284"/>
                </a:cubicBezTo>
                <a:cubicBezTo>
                  <a:pt x="2099372" y="477493"/>
                  <a:pt x="2087390" y="473843"/>
                  <a:pt x="2076278" y="469332"/>
                </a:cubicBezTo>
                <a:cubicBezTo>
                  <a:pt x="2063663" y="474190"/>
                  <a:pt x="2050437" y="478096"/>
                  <a:pt x="2036600" y="481053"/>
                </a:cubicBezTo>
                <a:cubicBezTo>
                  <a:pt x="2022763" y="484009"/>
                  <a:pt x="2009084" y="486196"/>
                  <a:pt x="1995564" y="487613"/>
                </a:cubicBezTo>
                <a:cubicBezTo>
                  <a:pt x="1995266" y="486301"/>
                  <a:pt x="1994776" y="484899"/>
                  <a:pt x="1994093" y="483406"/>
                </a:cubicBezTo>
                <a:cubicBezTo>
                  <a:pt x="1993411" y="481913"/>
                  <a:pt x="1992695" y="480601"/>
                  <a:pt x="1991944" y="479469"/>
                </a:cubicBezTo>
                <a:cubicBezTo>
                  <a:pt x="2004360" y="478406"/>
                  <a:pt x="2016900" y="476686"/>
                  <a:pt x="2029564" y="474310"/>
                </a:cubicBezTo>
                <a:cubicBezTo>
                  <a:pt x="2042229" y="471935"/>
                  <a:pt x="2054362" y="468767"/>
                  <a:pt x="2065963" y="464807"/>
                </a:cubicBezTo>
                <a:cubicBezTo>
                  <a:pt x="2059421" y="461639"/>
                  <a:pt x="2053366" y="458109"/>
                  <a:pt x="2047798" y="454217"/>
                </a:cubicBezTo>
                <a:cubicBezTo>
                  <a:pt x="2042229" y="450325"/>
                  <a:pt x="2037305" y="446071"/>
                  <a:pt x="2033025" y="441455"/>
                </a:cubicBezTo>
                <a:cubicBezTo>
                  <a:pt x="2029210" y="444902"/>
                  <a:pt x="2025304" y="448145"/>
                  <a:pt x="2021307" y="451185"/>
                </a:cubicBezTo>
                <a:cubicBezTo>
                  <a:pt x="2017311" y="454224"/>
                  <a:pt x="2013314" y="457015"/>
                  <a:pt x="2009318" y="459557"/>
                </a:cubicBezTo>
                <a:cubicBezTo>
                  <a:pt x="2008628" y="458765"/>
                  <a:pt x="2007655" y="457769"/>
                  <a:pt x="2006400" y="456570"/>
                </a:cubicBezTo>
                <a:cubicBezTo>
                  <a:pt x="2005144" y="455371"/>
                  <a:pt x="2003945" y="454375"/>
                  <a:pt x="2002803" y="453583"/>
                </a:cubicBezTo>
                <a:cubicBezTo>
                  <a:pt x="2011075" y="448908"/>
                  <a:pt x="2018962" y="443284"/>
                  <a:pt x="2026465" y="436711"/>
                </a:cubicBezTo>
                <a:cubicBezTo>
                  <a:pt x="2033968" y="430138"/>
                  <a:pt x="2040317" y="422972"/>
                  <a:pt x="2045513" y="415212"/>
                </a:cubicBezTo>
                <a:lnTo>
                  <a:pt x="2025063" y="415212"/>
                </a:lnTo>
                <a:close/>
                <a:moveTo>
                  <a:pt x="2704263" y="362752"/>
                </a:moveTo>
                <a:lnTo>
                  <a:pt x="2774106" y="362752"/>
                </a:lnTo>
                <a:lnTo>
                  <a:pt x="2774106" y="370692"/>
                </a:lnTo>
                <a:lnTo>
                  <a:pt x="2704263" y="370692"/>
                </a:lnTo>
                <a:close/>
                <a:moveTo>
                  <a:pt x="709841" y="358397"/>
                </a:moveTo>
                <a:lnTo>
                  <a:pt x="819693" y="358397"/>
                </a:lnTo>
                <a:lnTo>
                  <a:pt x="819693" y="366722"/>
                </a:lnTo>
                <a:lnTo>
                  <a:pt x="768658" y="366722"/>
                </a:lnTo>
                <a:lnTo>
                  <a:pt x="768658" y="412509"/>
                </a:lnTo>
                <a:lnTo>
                  <a:pt x="813178" y="412509"/>
                </a:lnTo>
                <a:lnTo>
                  <a:pt x="813178" y="420834"/>
                </a:lnTo>
                <a:lnTo>
                  <a:pt x="768658" y="420834"/>
                </a:lnTo>
                <a:lnTo>
                  <a:pt x="768658" y="473135"/>
                </a:lnTo>
                <a:lnTo>
                  <a:pt x="823855" y="473135"/>
                </a:lnTo>
                <a:lnTo>
                  <a:pt x="823855" y="481460"/>
                </a:lnTo>
                <a:lnTo>
                  <a:pt x="704050" y="481460"/>
                </a:lnTo>
                <a:lnTo>
                  <a:pt x="704050" y="473135"/>
                </a:lnTo>
                <a:lnTo>
                  <a:pt x="759609" y="473135"/>
                </a:lnTo>
                <a:lnTo>
                  <a:pt x="759609" y="420834"/>
                </a:lnTo>
                <a:lnTo>
                  <a:pt x="716718" y="420834"/>
                </a:lnTo>
                <a:lnTo>
                  <a:pt x="716718" y="412509"/>
                </a:lnTo>
                <a:lnTo>
                  <a:pt x="759609" y="412509"/>
                </a:lnTo>
                <a:lnTo>
                  <a:pt x="759609" y="366722"/>
                </a:lnTo>
                <a:lnTo>
                  <a:pt x="709841" y="366722"/>
                </a:lnTo>
                <a:close/>
                <a:moveTo>
                  <a:pt x="1182129" y="357854"/>
                </a:moveTo>
                <a:lnTo>
                  <a:pt x="1182129" y="386629"/>
                </a:lnTo>
                <a:lnTo>
                  <a:pt x="1197150" y="386629"/>
                </a:lnTo>
                <a:cubicBezTo>
                  <a:pt x="1208762" y="377761"/>
                  <a:pt x="1219560" y="368170"/>
                  <a:pt x="1229544" y="357854"/>
                </a:cubicBezTo>
                <a:close/>
                <a:moveTo>
                  <a:pt x="3170520" y="353149"/>
                </a:moveTo>
                <a:cubicBezTo>
                  <a:pt x="3172752" y="367838"/>
                  <a:pt x="3175617" y="381668"/>
                  <a:pt x="3179116" y="394637"/>
                </a:cubicBezTo>
                <a:cubicBezTo>
                  <a:pt x="3182615" y="407607"/>
                  <a:pt x="3186928" y="419537"/>
                  <a:pt x="3192056" y="430425"/>
                </a:cubicBezTo>
                <a:cubicBezTo>
                  <a:pt x="3197877" y="419831"/>
                  <a:pt x="3202975" y="408082"/>
                  <a:pt x="3207348" y="395180"/>
                </a:cubicBezTo>
                <a:cubicBezTo>
                  <a:pt x="3211722" y="382278"/>
                  <a:pt x="3215190" y="368268"/>
                  <a:pt x="3217754" y="353149"/>
                </a:cubicBezTo>
                <a:close/>
                <a:moveTo>
                  <a:pt x="2551233" y="346622"/>
                </a:moveTo>
                <a:lnTo>
                  <a:pt x="2551233" y="364200"/>
                </a:lnTo>
                <a:lnTo>
                  <a:pt x="2569150" y="364200"/>
                </a:lnTo>
                <a:lnTo>
                  <a:pt x="2569150" y="346622"/>
                </a:lnTo>
                <a:close/>
                <a:moveTo>
                  <a:pt x="4046162" y="344455"/>
                </a:moveTo>
                <a:lnTo>
                  <a:pt x="4055392" y="346810"/>
                </a:lnTo>
                <a:cubicBezTo>
                  <a:pt x="4054299" y="349742"/>
                  <a:pt x="4053183" y="352708"/>
                  <a:pt x="4052044" y="355708"/>
                </a:cubicBezTo>
                <a:cubicBezTo>
                  <a:pt x="4050906" y="358709"/>
                  <a:pt x="4049790" y="361539"/>
                  <a:pt x="4048696" y="364200"/>
                </a:cubicBezTo>
                <a:lnTo>
                  <a:pt x="4090682" y="364200"/>
                </a:lnTo>
                <a:lnTo>
                  <a:pt x="4090682" y="424804"/>
                </a:lnTo>
                <a:lnTo>
                  <a:pt x="4054306" y="424804"/>
                </a:lnTo>
                <a:lnTo>
                  <a:pt x="4054306" y="477127"/>
                </a:lnTo>
                <a:cubicBezTo>
                  <a:pt x="4054344" y="479706"/>
                  <a:pt x="4053998" y="481687"/>
                  <a:pt x="4053266" y="483067"/>
                </a:cubicBezTo>
                <a:cubicBezTo>
                  <a:pt x="4052534" y="484448"/>
                  <a:pt x="4051192" y="485478"/>
                  <a:pt x="4049239" y="486158"/>
                </a:cubicBezTo>
                <a:cubicBezTo>
                  <a:pt x="4047196" y="486854"/>
                  <a:pt x="4044225" y="487267"/>
                  <a:pt x="4040326" y="487399"/>
                </a:cubicBezTo>
                <a:cubicBezTo>
                  <a:pt x="4036428" y="487530"/>
                  <a:pt x="4031376" y="487538"/>
                  <a:pt x="4025170" y="487421"/>
                </a:cubicBezTo>
                <a:cubicBezTo>
                  <a:pt x="4024887" y="486305"/>
                  <a:pt x="4024502" y="485064"/>
                  <a:pt x="4024016" y="483700"/>
                </a:cubicBezTo>
                <a:cubicBezTo>
                  <a:pt x="4023529" y="482335"/>
                  <a:pt x="4023009" y="481049"/>
                  <a:pt x="4022455" y="479843"/>
                </a:cubicBezTo>
                <a:cubicBezTo>
                  <a:pt x="4027518" y="480008"/>
                  <a:pt x="4031870" y="480084"/>
                  <a:pt x="4035508" y="480069"/>
                </a:cubicBezTo>
                <a:cubicBezTo>
                  <a:pt x="4039146" y="480054"/>
                  <a:pt x="4041552" y="480039"/>
                  <a:pt x="4042724" y="480024"/>
                </a:cubicBezTo>
                <a:cubicBezTo>
                  <a:pt x="4043968" y="479948"/>
                  <a:pt x="4044828" y="479692"/>
                  <a:pt x="4045303" y="479254"/>
                </a:cubicBezTo>
                <a:cubicBezTo>
                  <a:pt x="4045778" y="478817"/>
                  <a:pt x="4046004" y="478108"/>
                  <a:pt x="4045982" y="477127"/>
                </a:cubicBezTo>
                <a:lnTo>
                  <a:pt x="4045982" y="424804"/>
                </a:lnTo>
                <a:lnTo>
                  <a:pt x="4011234" y="424804"/>
                </a:lnTo>
                <a:lnTo>
                  <a:pt x="4011234" y="364200"/>
                </a:lnTo>
                <a:lnTo>
                  <a:pt x="4040552" y="364200"/>
                </a:lnTo>
                <a:cubicBezTo>
                  <a:pt x="4041578" y="361113"/>
                  <a:pt x="4042604" y="357776"/>
                  <a:pt x="4043629" y="354191"/>
                </a:cubicBezTo>
                <a:cubicBezTo>
                  <a:pt x="4044654" y="350606"/>
                  <a:pt x="4045499" y="347361"/>
                  <a:pt x="4046162" y="344455"/>
                </a:cubicBezTo>
                <a:close/>
                <a:moveTo>
                  <a:pt x="3221555" y="344281"/>
                </a:moveTo>
                <a:lnTo>
                  <a:pt x="3226984" y="345910"/>
                </a:lnTo>
                <a:cubicBezTo>
                  <a:pt x="3224243" y="364999"/>
                  <a:pt x="3220314" y="382335"/>
                  <a:pt x="3215198" y="397918"/>
                </a:cubicBezTo>
                <a:cubicBezTo>
                  <a:pt x="3210082" y="413500"/>
                  <a:pt x="3203936" y="427352"/>
                  <a:pt x="3196761" y="439474"/>
                </a:cubicBezTo>
                <a:cubicBezTo>
                  <a:pt x="3201542" y="448010"/>
                  <a:pt x="3207046" y="455641"/>
                  <a:pt x="3213275" y="462367"/>
                </a:cubicBezTo>
                <a:cubicBezTo>
                  <a:pt x="3219504" y="469094"/>
                  <a:pt x="3226547" y="474734"/>
                  <a:pt x="3234404" y="479288"/>
                </a:cubicBezTo>
                <a:cubicBezTo>
                  <a:pt x="3233280" y="480133"/>
                  <a:pt x="3232134" y="481159"/>
                  <a:pt x="3230966" y="482365"/>
                </a:cubicBezTo>
                <a:cubicBezTo>
                  <a:pt x="3229796" y="483572"/>
                  <a:pt x="3228832" y="484778"/>
                  <a:pt x="3228070" y="485985"/>
                </a:cubicBezTo>
                <a:cubicBezTo>
                  <a:pt x="3220582" y="481370"/>
                  <a:pt x="3213840" y="475850"/>
                  <a:pt x="3207846" y="469425"/>
                </a:cubicBezTo>
                <a:cubicBezTo>
                  <a:pt x="3201851" y="463001"/>
                  <a:pt x="3196467" y="455671"/>
                  <a:pt x="3191694" y="447437"/>
                </a:cubicBezTo>
                <a:cubicBezTo>
                  <a:pt x="3186069" y="455946"/>
                  <a:pt x="3180081" y="463540"/>
                  <a:pt x="3173732" y="470217"/>
                </a:cubicBezTo>
                <a:cubicBezTo>
                  <a:pt x="3167383" y="476894"/>
                  <a:pt x="3160762" y="482633"/>
                  <a:pt x="3153870" y="487432"/>
                </a:cubicBezTo>
                <a:cubicBezTo>
                  <a:pt x="3153120" y="486294"/>
                  <a:pt x="3152222" y="485087"/>
                  <a:pt x="3151178" y="483813"/>
                </a:cubicBezTo>
                <a:cubicBezTo>
                  <a:pt x="3150134" y="482538"/>
                  <a:pt x="3149101" y="481513"/>
                  <a:pt x="3148079" y="480736"/>
                </a:cubicBezTo>
                <a:cubicBezTo>
                  <a:pt x="3155163" y="476099"/>
                  <a:pt x="3161988" y="470262"/>
                  <a:pt x="3168552" y="463227"/>
                </a:cubicBezTo>
                <a:cubicBezTo>
                  <a:pt x="3175116" y="456192"/>
                  <a:pt x="3181262" y="448093"/>
                  <a:pt x="3186988" y="438931"/>
                </a:cubicBezTo>
                <a:cubicBezTo>
                  <a:pt x="3181141" y="427134"/>
                  <a:pt x="3176232" y="414036"/>
                  <a:pt x="3172262" y="399637"/>
                </a:cubicBezTo>
                <a:cubicBezTo>
                  <a:pt x="3168292" y="385238"/>
                  <a:pt x="3165057" y="369742"/>
                  <a:pt x="3162557" y="353149"/>
                </a:cubicBezTo>
                <a:lnTo>
                  <a:pt x="3151879" y="353149"/>
                </a:lnTo>
                <a:lnTo>
                  <a:pt x="3151879" y="344824"/>
                </a:lnTo>
                <a:lnTo>
                  <a:pt x="3220107" y="344824"/>
                </a:lnTo>
                <a:close/>
                <a:moveTo>
                  <a:pt x="3091976" y="340843"/>
                </a:moveTo>
                <a:lnTo>
                  <a:pt x="3091976" y="370161"/>
                </a:lnTo>
                <a:lnTo>
                  <a:pt x="3128534" y="370161"/>
                </a:lnTo>
                <a:lnTo>
                  <a:pt x="3128534" y="340843"/>
                </a:lnTo>
                <a:close/>
                <a:moveTo>
                  <a:pt x="69628" y="340843"/>
                </a:moveTo>
                <a:lnTo>
                  <a:pt x="155410" y="340843"/>
                </a:lnTo>
                <a:lnTo>
                  <a:pt x="155410" y="487613"/>
                </a:lnTo>
                <a:lnTo>
                  <a:pt x="146904" y="487613"/>
                </a:lnTo>
                <a:lnTo>
                  <a:pt x="146904" y="472411"/>
                </a:lnTo>
                <a:lnTo>
                  <a:pt x="68361" y="472411"/>
                </a:lnTo>
                <a:lnTo>
                  <a:pt x="68361" y="464087"/>
                </a:lnTo>
                <a:lnTo>
                  <a:pt x="146904" y="464087"/>
                </a:lnTo>
                <a:lnTo>
                  <a:pt x="146904" y="407441"/>
                </a:lnTo>
                <a:lnTo>
                  <a:pt x="73971" y="407441"/>
                </a:lnTo>
                <a:lnTo>
                  <a:pt x="73971" y="398936"/>
                </a:lnTo>
                <a:lnTo>
                  <a:pt x="146904" y="398936"/>
                </a:lnTo>
                <a:lnTo>
                  <a:pt x="146904" y="348986"/>
                </a:lnTo>
                <a:lnTo>
                  <a:pt x="69628" y="348986"/>
                </a:lnTo>
                <a:close/>
                <a:moveTo>
                  <a:pt x="1790412" y="340288"/>
                </a:moveTo>
                <a:lnTo>
                  <a:pt x="1790412" y="469165"/>
                </a:lnTo>
                <a:lnTo>
                  <a:pt x="1921461" y="469165"/>
                </a:lnTo>
                <a:lnTo>
                  <a:pt x="1921461" y="340288"/>
                </a:lnTo>
                <a:close/>
                <a:moveTo>
                  <a:pt x="2477576" y="337585"/>
                </a:moveTo>
                <a:lnTo>
                  <a:pt x="2512323" y="337585"/>
                </a:lnTo>
                <a:cubicBezTo>
                  <a:pt x="2508979" y="346132"/>
                  <a:pt x="2505307" y="355143"/>
                  <a:pt x="2501306" y="364618"/>
                </a:cubicBezTo>
                <a:cubicBezTo>
                  <a:pt x="2497306" y="374093"/>
                  <a:pt x="2493498" y="382697"/>
                  <a:pt x="2489882" y="390430"/>
                </a:cubicBezTo>
                <a:lnTo>
                  <a:pt x="2507075" y="390430"/>
                </a:lnTo>
                <a:lnTo>
                  <a:pt x="2508704" y="390249"/>
                </a:lnTo>
                <a:lnTo>
                  <a:pt x="2513409" y="391697"/>
                </a:lnTo>
                <a:cubicBezTo>
                  <a:pt x="2512225" y="403984"/>
                  <a:pt x="2510521" y="415107"/>
                  <a:pt x="2508297" y="425066"/>
                </a:cubicBezTo>
                <a:cubicBezTo>
                  <a:pt x="2506072" y="435024"/>
                  <a:pt x="2503372" y="443931"/>
                  <a:pt x="2500198" y="451786"/>
                </a:cubicBezTo>
                <a:cubicBezTo>
                  <a:pt x="2508289" y="462376"/>
                  <a:pt x="2517760" y="469435"/>
                  <a:pt x="2528611" y="472965"/>
                </a:cubicBezTo>
                <a:cubicBezTo>
                  <a:pt x="2539462" y="476494"/>
                  <a:pt x="2550924" y="478123"/>
                  <a:pt x="2562996" y="477852"/>
                </a:cubicBezTo>
                <a:lnTo>
                  <a:pt x="2586704" y="477852"/>
                </a:lnTo>
                <a:cubicBezTo>
                  <a:pt x="2585969" y="478908"/>
                  <a:pt x="2585313" y="480179"/>
                  <a:pt x="2584736" y="481664"/>
                </a:cubicBezTo>
                <a:cubicBezTo>
                  <a:pt x="2584159" y="483149"/>
                  <a:pt x="2583729" y="484465"/>
                  <a:pt x="2583446" y="485611"/>
                </a:cubicBezTo>
                <a:lnTo>
                  <a:pt x="2562453" y="485611"/>
                </a:lnTo>
                <a:cubicBezTo>
                  <a:pt x="2549521" y="485883"/>
                  <a:pt x="2537426" y="484257"/>
                  <a:pt x="2526168" y="480732"/>
                </a:cubicBezTo>
                <a:cubicBezTo>
                  <a:pt x="2514910" y="477207"/>
                  <a:pt x="2504986" y="470153"/>
                  <a:pt x="2496398" y="459570"/>
                </a:cubicBezTo>
                <a:cubicBezTo>
                  <a:pt x="2493404" y="465622"/>
                  <a:pt x="2490026" y="470937"/>
                  <a:pt x="2486263" y="475515"/>
                </a:cubicBezTo>
                <a:cubicBezTo>
                  <a:pt x="2482500" y="480093"/>
                  <a:pt x="2478398" y="484001"/>
                  <a:pt x="2473957" y="487240"/>
                </a:cubicBezTo>
                <a:cubicBezTo>
                  <a:pt x="2473266" y="486272"/>
                  <a:pt x="2472339" y="485225"/>
                  <a:pt x="2471174" y="484101"/>
                </a:cubicBezTo>
                <a:cubicBezTo>
                  <a:pt x="2470009" y="482976"/>
                  <a:pt x="2468946" y="482156"/>
                  <a:pt x="2467984" y="481641"/>
                </a:cubicBezTo>
                <a:cubicBezTo>
                  <a:pt x="2472690" y="478219"/>
                  <a:pt x="2476988" y="474082"/>
                  <a:pt x="2480879" y="469230"/>
                </a:cubicBezTo>
                <a:cubicBezTo>
                  <a:pt x="2484770" y="464378"/>
                  <a:pt x="2488254" y="458744"/>
                  <a:pt x="2491330" y="452329"/>
                </a:cubicBezTo>
                <a:cubicBezTo>
                  <a:pt x="2488616" y="447993"/>
                  <a:pt x="2486127" y="443090"/>
                  <a:pt x="2483865" y="437622"/>
                </a:cubicBezTo>
                <a:cubicBezTo>
                  <a:pt x="2481603" y="432154"/>
                  <a:pt x="2479567" y="426075"/>
                  <a:pt x="2477757" y="419386"/>
                </a:cubicBezTo>
                <a:lnTo>
                  <a:pt x="2484453" y="416490"/>
                </a:lnTo>
                <a:cubicBezTo>
                  <a:pt x="2485901" y="421818"/>
                  <a:pt x="2487484" y="426728"/>
                  <a:pt x="2489204" y="431219"/>
                </a:cubicBezTo>
                <a:cubicBezTo>
                  <a:pt x="2490923" y="435710"/>
                  <a:pt x="2492778" y="439851"/>
                  <a:pt x="2494769" y="443641"/>
                </a:cubicBezTo>
                <a:cubicBezTo>
                  <a:pt x="2497204" y="437396"/>
                  <a:pt x="2499256" y="430473"/>
                  <a:pt x="2500922" y="422871"/>
                </a:cubicBezTo>
                <a:cubicBezTo>
                  <a:pt x="2502588" y="415269"/>
                  <a:pt x="2503916" y="406989"/>
                  <a:pt x="2504903" y="398031"/>
                </a:cubicBezTo>
                <a:lnTo>
                  <a:pt x="2478119" y="398031"/>
                </a:lnTo>
                <a:cubicBezTo>
                  <a:pt x="2481562" y="391086"/>
                  <a:pt x="2485309" y="382851"/>
                  <a:pt x="2489362" y="373328"/>
                </a:cubicBezTo>
                <a:cubicBezTo>
                  <a:pt x="2493416" y="363804"/>
                  <a:pt x="2497208" y="354484"/>
                  <a:pt x="2500741" y="345367"/>
                </a:cubicBezTo>
                <a:lnTo>
                  <a:pt x="2477576" y="345367"/>
                </a:lnTo>
                <a:close/>
                <a:moveTo>
                  <a:pt x="359283" y="334520"/>
                </a:moveTo>
                <a:lnTo>
                  <a:pt x="365255" y="335424"/>
                </a:lnTo>
                <a:cubicBezTo>
                  <a:pt x="364761" y="341434"/>
                  <a:pt x="364120" y="348299"/>
                  <a:pt x="363331" y="356017"/>
                </a:cubicBezTo>
                <a:cubicBezTo>
                  <a:pt x="362543" y="363735"/>
                  <a:pt x="361674" y="371676"/>
                  <a:pt x="360724" y="379840"/>
                </a:cubicBezTo>
                <a:cubicBezTo>
                  <a:pt x="359775" y="388004"/>
                  <a:pt x="358812" y="395761"/>
                  <a:pt x="357835" y="403109"/>
                </a:cubicBezTo>
                <a:lnTo>
                  <a:pt x="381724" y="403109"/>
                </a:lnTo>
                <a:cubicBezTo>
                  <a:pt x="381720" y="403215"/>
                  <a:pt x="381682" y="403816"/>
                  <a:pt x="381611" y="404914"/>
                </a:cubicBezTo>
                <a:cubicBezTo>
                  <a:pt x="381539" y="406012"/>
                  <a:pt x="381456" y="406974"/>
                  <a:pt x="381362" y="407801"/>
                </a:cubicBezTo>
                <a:cubicBezTo>
                  <a:pt x="379930" y="424093"/>
                  <a:pt x="378471" y="437319"/>
                  <a:pt x="376985" y="447478"/>
                </a:cubicBezTo>
                <a:cubicBezTo>
                  <a:pt x="375499" y="457638"/>
                  <a:pt x="373893" y="465434"/>
                  <a:pt x="372166" y="470867"/>
                </a:cubicBezTo>
                <a:cubicBezTo>
                  <a:pt x="370439" y="476300"/>
                  <a:pt x="368497" y="480072"/>
                  <a:pt x="366341" y="482185"/>
                </a:cubicBezTo>
                <a:cubicBezTo>
                  <a:pt x="364856" y="483609"/>
                  <a:pt x="363257" y="484639"/>
                  <a:pt x="361545" y="485275"/>
                </a:cubicBezTo>
                <a:cubicBezTo>
                  <a:pt x="359833" y="485910"/>
                  <a:pt x="357692" y="486263"/>
                  <a:pt x="355121" y="486335"/>
                </a:cubicBezTo>
                <a:cubicBezTo>
                  <a:pt x="352881" y="486512"/>
                  <a:pt x="349850" y="486565"/>
                  <a:pt x="346027" y="486494"/>
                </a:cubicBezTo>
                <a:cubicBezTo>
                  <a:pt x="342203" y="486422"/>
                  <a:pt x="337996" y="486248"/>
                  <a:pt x="333404" y="485973"/>
                </a:cubicBezTo>
                <a:cubicBezTo>
                  <a:pt x="333317" y="484669"/>
                  <a:pt x="333083" y="483263"/>
                  <a:pt x="332702" y="481756"/>
                </a:cubicBezTo>
                <a:cubicBezTo>
                  <a:pt x="332321" y="480248"/>
                  <a:pt x="331771" y="478886"/>
                  <a:pt x="331051" y="477670"/>
                </a:cubicBezTo>
                <a:cubicBezTo>
                  <a:pt x="335775" y="478191"/>
                  <a:pt x="340081" y="478508"/>
                  <a:pt x="343968" y="478621"/>
                </a:cubicBezTo>
                <a:cubicBezTo>
                  <a:pt x="347855" y="478734"/>
                  <a:pt x="350668" y="478779"/>
                  <a:pt x="352406" y="478757"/>
                </a:cubicBezTo>
                <a:cubicBezTo>
                  <a:pt x="354016" y="478776"/>
                  <a:pt x="355366" y="478647"/>
                  <a:pt x="356455" y="478372"/>
                </a:cubicBezTo>
                <a:cubicBezTo>
                  <a:pt x="357545" y="478097"/>
                  <a:pt x="358487" y="477561"/>
                  <a:pt x="359283" y="476765"/>
                </a:cubicBezTo>
                <a:cubicBezTo>
                  <a:pt x="361088" y="475104"/>
                  <a:pt x="362766" y="471865"/>
                  <a:pt x="364317" y="467047"/>
                </a:cubicBezTo>
                <a:cubicBezTo>
                  <a:pt x="365867" y="462229"/>
                  <a:pt x="367317" y="455289"/>
                  <a:pt x="368667" y="446228"/>
                </a:cubicBezTo>
                <a:cubicBezTo>
                  <a:pt x="370016" y="437166"/>
                  <a:pt x="371292" y="425440"/>
                  <a:pt x="372494" y="411050"/>
                </a:cubicBezTo>
                <a:lnTo>
                  <a:pt x="298837" y="411050"/>
                </a:lnTo>
                <a:lnTo>
                  <a:pt x="298837" y="410869"/>
                </a:lnTo>
                <a:lnTo>
                  <a:pt x="296485" y="410869"/>
                </a:lnTo>
                <a:cubicBezTo>
                  <a:pt x="297216" y="406192"/>
                  <a:pt x="297945" y="400756"/>
                  <a:pt x="298670" y="394561"/>
                </a:cubicBezTo>
                <a:cubicBezTo>
                  <a:pt x="299395" y="388366"/>
                  <a:pt x="300070" y="381990"/>
                  <a:pt x="300694" y="375431"/>
                </a:cubicBezTo>
                <a:cubicBezTo>
                  <a:pt x="301318" y="368873"/>
                  <a:pt x="301846" y="362710"/>
                  <a:pt x="302276" y="356941"/>
                </a:cubicBezTo>
                <a:lnTo>
                  <a:pt x="310239" y="357665"/>
                </a:lnTo>
                <a:cubicBezTo>
                  <a:pt x="309677" y="364910"/>
                  <a:pt x="308991" y="372596"/>
                  <a:pt x="308180" y="380724"/>
                </a:cubicBezTo>
                <a:cubicBezTo>
                  <a:pt x="307370" y="388852"/>
                  <a:pt x="306548" y="396313"/>
                  <a:pt x="305714" y="403109"/>
                </a:cubicBezTo>
                <a:lnTo>
                  <a:pt x="349510" y="403109"/>
                </a:lnTo>
                <a:cubicBezTo>
                  <a:pt x="350364" y="396678"/>
                  <a:pt x="351211" y="389862"/>
                  <a:pt x="352051" y="382662"/>
                </a:cubicBezTo>
                <a:cubicBezTo>
                  <a:pt x="352891" y="375461"/>
                  <a:pt x="353671" y="368432"/>
                  <a:pt x="354390" y="361574"/>
                </a:cubicBezTo>
                <a:cubicBezTo>
                  <a:pt x="355109" y="354717"/>
                  <a:pt x="355715" y="348587"/>
                  <a:pt x="356206" y="343184"/>
                </a:cubicBezTo>
                <a:lnTo>
                  <a:pt x="293589" y="343184"/>
                </a:lnTo>
                <a:lnTo>
                  <a:pt x="293589" y="335063"/>
                </a:lnTo>
                <a:lnTo>
                  <a:pt x="357835" y="335063"/>
                </a:lnTo>
                <a:close/>
                <a:moveTo>
                  <a:pt x="223009" y="334146"/>
                </a:moveTo>
                <a:lnTo>
                  <a:pt x="283274" y="334146"/>
                </a:lnTo>
                <a:lnTo>
                  <a:pt x="283274" y="342290"/>
                </a:lnTo>
                <a:lnTo>
                  <a:pt x="255584" y="342290"/>
                </a:lnTo>
                <a:cubicBezTo>
                  <a:pt x="253967" y="350642"/>
                  <a:pt x="252135" y="358778"/>
                  <a:pt x="250087" y="366699"/>
                </a:cubicBezTo>
                <a:cubicBezTo>
                  <a:pt x="248040" y="374621"/>
                  <a:pt x="245710" y="382169"/>
                  <a:pt x="243097" y="389344"/>
                </a:cubicBezTo>
                <a:lnTo>
                  <a:pt x="277301" y="389344"/>
                </a:lnTo>
                <a:lnTo>
                  <a:pt x="277301" y="464087"/>
                </a:lnTo>
                <a:lnTo>
                  <a:pt x="243278" y="464087"/>
                </a:lnTo>
                <a:lnTo>
                  <a:pt x="243278" y="479478"/>
                </a:lnTo>
                <a:lnTo>
                  <a:pt x="235315" y="479478"/>
                </a:lnTo>
                <a:lnTo>
                  <a:pt x="235315" y="407801"/>
                </a:lnTo>
                <a:cubicBezTo>
                  <a:pt x="232058" y="414463"/>
                  <a:pt x="228438" y="420496"/>
                  <a:pt x="224457" y="425902"/>
                </a:cubicBezTo>
                <a:cubicBezTo>
                  <a:pt x="224042" y="424902"/>
                  <a:pt x="223333" y="423596"/>
                  <a:pt x="222330" y="421985"/>
                </a:cubicBezTo>
                <a:cubicBezTo>
                  <a:pt x="221327" y="420374"/>
                  <a:pt x="220347" y="419023"/>
                  <a:pt x="219389" y="417932"/>
                </a:cubicBezTo>
                <a:cubicBezTo>
                  <a:pt x="226142" y="408734"/>
                  <a:pt x="231775" y="397599"/>
                  <a:pt x="236288" y="384527"/>
                </a:cubicBezTo>
                <a:cubicBezTo>
                  <a:pt x="240801" y="371455"/>
                  <a:pt x="244398" y="357376"/>
                  <a:pt x="247079" y="342290"/>
                </a:cubicBezTo>
                <a:lnTo>
                  <a:pt x="223009" y="342290"/>
                </a:lnTo>
                <a:close/>
                <a:moveTo>
                  <a:pt x="2699196" y="333253"/>
                </a:moveTo>
                <a:lnTo>
                  <a:pt x="2797986" y="333253"/>
                </a:lnTo>
                <a:lnTo>
                  <a:pt x="2797986" y="474401"/>
                </a:lnTo>
                <a:cubicBezTo>
                  <a:pt x="2798008" y="477783"/>
                  <a:pt x="2797512" y="480340"/>
                  <a:pt x="2796497" y="482071"/>
                </a:cubicBezTo>
                <a:cubicBezTo>
                  <a:pt x="2795482" y="483801"/>
                  <a:pt x="2793812" y="485046"/>
                  <a:pt x="2791488" y="485804"/>
                </a:cubicBezTo>
                <a:cubicBezTo>
                  <a:pt x="2789061" y="486584"/>
                  <a:pt x="2785501" y="487059"/>
                  <a:pt x="2780808" y="487229"/>
                </a:cubicBezTo>
                <a:cubicBezTo>
                  <a:pt x="2776114" y="487398"/>
                  <a:pt x="2770198" y="487466"/>
                  <a:pt x="2763060" y="487432"/>
                </a:cubicBezTo>
                <a:cubicBezTo>
                  <a:pt x="2762687" y="486192"/>
                  <a:pt x="2762214" y="484737"/>
                  <a:pt x="2761638" y="483066"/>
                </a:cubicBezTo>
                <a:cubicBezTo>
                  <a:pt x="2761063" y="481396"/>
                  <a:pt x="2760454" y="479895"/>
                  <a:pt x="2759811" y="478565"/>
                </a:cubicBezTo>
                <a:cubicBezTo>
                  <a:pt x="2765827" y="478734"/>
                  <a:pt x="2771166" y="478802"/>
                  <a:pt x="2775829" y="478768"/>
                </a:cubicBezTo>
                <a:cubicBezTo>
                  <a:pt x="2780492" y="478734"/>
                  <a:pt x="2783660" y="478666"/>
                  <a:pt x="2785336" y="478565"/>
                </a:cubicBezTo>
                <a:cubicBezTo>
                  <a:pt x="2786944" y="478508"/>
                  <a:pt x="2788076" y="478169"/>
                  <a:pt x="2788732" y="477546"/>
                </a:cubicBezTo>
                <a:cubicBezTo>
                  <a:pt x="2789389" y="476924"/>
                  <a:pt x="2789706" y="475815"/>
                  <a:pt x="2789684" y="474220"/>
                </a:cubicBezTo>
                <a:lnTo>
                  <a:pt x="2789684" y="341374"/>
                </a:lnTo>
                <a:lnTo>
                  <a:pt x="2699196" y="341374"/>
                </a:lnTo>
                <a:close/>
                <a:moveTo>
                  <a:pt x="3070079" y="332699"/>
                </a:moveTo>
                <a:lnTo>
                  <a:pt x="3151517" y="332699"/>
                </a:lnTo>
                <a:lnTo>
                  <a:pt x="3151517" y="340843"/>
                </a:lnTo>
                <a:lnTo>
                  <a:pt x="3137040" y="340843"/>
                </a:lnTo>
                <a:lnTo>
                  <a:pt x="3137040" y="441284"/>
                </a:lnTo>
                <a:lnTo>
                  <a:pt x="3152965" y="438388"/>
                </a:lnTo>
                <a:lnTo>
                  <a:pt x="3153508" y="446170"/>
                </a:lnTo>
                <a:lnTo>
                  <a:pt x="3137040" y="449247"/>
                </a:lnTo>
                <a:lnTo>
                  <a:pt x="3137040" y="487251"/>
                </a:lnTo>
                <a:lnTo>
                  <a:pt x="3128534" y="487251"/>
                </a:lnTo>
                <a:lnTo>
                  <a:pt x="3128534" y="450875"/>
                </a:lnTo>
                <a:cubicBezTo>
                  <a:pt x="3117871" y="452866"/>
                  <a:pt x="3107616" y="454721"/>
                  <a:pt x="3097768" y="456440"/>
                </a:cubicBezTo>
                <a:cubicBezTo>
                  <a:pt x="3087920" y="458160"/>
                  <a:pt x="3078932" y="459743"/>
                  <a:pt x="3070802" y="461191"/>
                </a:cubicBezTo>
                <a:lnTo>
                  <a:pt x="3068812" y="452685"/>
                </a:lnTo>
                <a:lnTo>
                  <a:pt x="3083471" y="450332"/>
                </a:lnTo>
                <a:lnTo>
                  <a:pt x="3083471" y="340843"/>
                </a:lnTo>
                <a:lnTo>
                  <a:pt x="3070079" y="340843"/>
                </a:lnTo>
                <a:close/>
                <a:moveTo>
                  <a:pt x="3989698" y="331986"/>
                </a:moveTo>
                <a:lnTo>
                  <a:pt x="4098646" y="331986"/>
                </a:lnTo>
                <a:lnTo>
                  <a:pt x="4098646" y="340107"/>
                </a:lnTo>
                <a:lnTo>
                  <a:pt x="3998204" y="340107"/>
                </a:lnTo>
                <a:lnTo>
                  <a:pt x="3998204" y="381381"/>
                </a:lnTo>
                <a:cubicBezTo>
                  <a:pt x="3998300" y="391916"/>
                  <a:pt x="3997788" y="403345"/>
                  <a:pt x="3996669" y="415668"/>
                </a:cubicBezTo>
                <a:cubicBezTo>
                  <a:pt x="3995551" y="427991"/>
                  <a:pt x="3993257" y="440263"/>
                  <a:pt x="3989786" y="452484"/>
                </a:cubicBezTo>
                <a:cubicBezTo>
                  <a:pt x="3986315" y="464704"/>
                  <a:pt x="3981098" y="475929"/>
                  <a:pt x="3974134" y="486158"/>
                </a:cubicBezTo>
                <a:cubicBezTo>
                  <a:pt x="3973320" y="485391"/>
                  <a:pt x="3972189" y="484579"/>
                  <a:pt x="3970741" y="483722"/>
                </a:cubicBezTo>
                <a:cubicBezTo>
                  <a:pt x="3969293" y="482865"/>
                  <a:pt x="3968072" y="482234"/>
                  <a:pt x="3967076" y="481828"/>
                </a:cubicBezTo>
                <a:cubicBezTo>
                  <a:pt x="3973851" y="471795"/>
                  <a:pt x="3978862" y="460929"/>
                  <a:pt x="3982111" y="449229"/>
                </a:cubicBezTo>
                <a:cubicBezTo>
                  <a:pt x="3985360" y="437529"/>
                  <a:pt x="3987462" y="425819"/>
                  <a:pt x="3988418" y="414099"/>
                </a:cubicBezTo>
                <a:cubicBezTo>
                  <a:pt x="3989374" y="402379"/>
                  <a:pt x="3989801" y="391473"/>
                  <a:pt x="3989698" y="381381"/>
                </a:cubicBezTo>
                <a:close/>
                <a:moveTo>
                  <a:pt x="1781748" y="331624"/>
                </a:moveTo>
                <a:lnTo>
                  <a:pt x="1930306" y="331624"/>
                </a:lnTo>
                <a:lnTo>
                  <a:pt x="1930306" y="487240"/>
                </a:lnTo>
                <a:lnTo>
                  <a:pt x="1921461" y="487240"/>
                </a:lnTo>
                <a:lnTo>
                  <a:pt x="1921461" y="477467"/>
                </a:lnTo>
                <a:lnTo>
                  <a:pt x="1790412" y="477467"/>
                </a:lnTo>
                <a:lnTo>
                  <a:pt x="1790412" y="487240"/>
                </a:lnTo>
                <a:lnTo>
                  <a:pt x="1781748" y="487240"/>
                </a:lnTo>
                <a:close/>
                <a:moveTo>
                  <a:pt x="3730266" y="331251"/>
                </a:moveTo>
                <a:cubicBezTo>
                  <a:pt x="3737200" y="333615"/>
                  <a:pt x="3744235" y="336488"/>
                  <a:pt x="3751372" y="339870"/>
                </a:cubicBezTo>
                <a:cubicBezTo>
                  <a:pt x="3758510" y="343252"/>
                  <a:pt x="3764323" y="346532"/>
                  <a:pt x="3768814" y="349710"/>
                </a:cubicBezTo>
                <a:lnTo>
                  <a:pt x="3764108" y="356949"/>
                </a:lnTo>
                <a:cubicBezTo>
                  <a:pt x="3759708" y="353590"/>
                  <a:pt x="3753940" y="350129"/>
                  <a:pt x="3746802" y="346566"/>
                </a:cubicBezTo>
                <a:cubicBezTo>
                  <a:pt x="3739665" y="343003"/>
                  <a:pt x="3732585" y="339949"/>
                  <a:pt x="3725560" y="337404"/>
                </a:cubicBezTo>
                <a:close/>
                <a:moveTo>
                  <a:pt x="2659562" y="330357"/>
                </a:moveTo>
                <a:cubicBezTo>
                  <a:pt x="2664712" y="334573"/>
                  <a:pt x="2669836" y="339154"/>
                  <a:pt x="2674935" y="344100"/>
                </a:cubicBezTo>
                <a:cubicBezTo>
                  <a:pt x="2680034" y="349046"/>
                  <a:pt x="2684074" y="353452"/>
                  <a:pt x="2687053" y="357317"/>
                </a:cubicBezTo>
                <a:lnTo>
                  <a:pt x="2681258" y="363654"/>
                </a:lnTo>
                <a:cubicBezTo>
                  <a:pt x="2678292" y="359772"/>
                  <a:pt x="2674286" y="355267"/>
                  <a:pt x="2669238" y="350140"/>
                </a:cubicBezTo>
                <a:cubicBezTo>
                  <a:pt x="2664190" y="345014"/>
                  <a:pt x="2659095" y="340287"/>
                  <a:pt x="2653952" y="335960"/>
                </a:cubicBezTo>
                <a:close/>
                <a:moveTo>
                  <a:pt x="3412579" y="328717"/>
                </a:moveTo>
                <a:cubicBezTo>
                  <a:pt x="3417265" y="332944"/>
                  <a:pt x="3421963" y="337521"/>
                  <a:pt x="3426672" y="342449"/>
                </a:cubicBezTo>
                <a:cubicBezTo>
                  <a:pt x="3431381" y="347377"/>
                  <a:pt x="3435129" y="351727"/>
                  <a:pt x="3437915" y="355502"/>
                </a:cubicBezTo>
                <a:lnTo>
                  <a:pt x="3431762" y="360569"/>
                </a:lnTo>
                <a:cubicBezTo>
                  <a:pt x="3428987" y="356689"/>
                  <a:pt x="3425262" y="352187"/>
                  <a:pt x="3420587" y="347064"/>
                </a:cubicBezTo>
                <a:cubicBezTo>
                  <a:pt x="3415912" y="341940"/>
                  <a:pt x="3411191" y="337212"/>
                  <a:pt x="3406425" y="332880"/>
                </a:cubicBezTo>
                <a:close/>
                <a:moveTo>
                  <a:pt x="3949884" y="326014"/>
                </a:moveTo>
                <a:cubicBezTo>
                  <a:pt x="3955162" y="329135"/>
                  <a:pt x="3960667" y="332570"/>
                  <a:pt x="3966398" y="336319"/>
                </a:cubicBezTo>
                <a:cubicBezTo>
                  <a:pt x="3972129" y="340068"/>
                  <a:pt x="3976819" y="343324"/>
                  <a:pt x="3980468" y="346085"/>
                </a:cubicBezTo>
                <a:lnTo>
                  <a:pt x="3975220" y="353150"/>
                </a:lnTo>
                <a:cubicBezTo>
                  <a:pt x="3971578" y="350119"/>
                  <a:pt x="3966918" y="346627"/>
                  <a:pt x="3961240" y="342673"/>
                </a:cubicBezTo>
                <a:cubicBezTo>
                  <a:pt x="3955562" y="338718"/>
                  <a:pt x="3950088" y="335096"/>
                  <a:pt x="3944816" y="331805"/>
                </a:cubicBezTo>
                <a:close/>
                <a:moveTo>
                  <a:pt x="2253548" y="326003"/>
                </a:moveTo>
                <a:cubicBezTo>
                  <a:pt x="2257447" y="330787"/>
                  <a:pt x="2261096" y="335968"/>
                  <a:pt x="2264497" y="341544"/>
                </a:cubicBezTo>
                <a:cubicBezTo>
                  <a:pt x="2267898" y="347120"/>
                  <a:pt x="2270462" y="352074"/>
                  <a:pt x="2272189" y="356406"/>
                </a:cubicBezTo>
                <a:lnTo>
                  <a:pt x="2264588" y="360750"/>
                </a:lnTo>
                <a:cubicBezTo>
                  <a:pt x="2262861" y="356248"/>
                  <a:pt x="2260342" y="351181"/>
                  <a:pt x="2257032" y="345548"/>
                </a:cubicBezTo>
                <a:cubicBezTo>
                  <a:pt x="2253722" y="339915"/>
                  <a:pt x="2250208" y="334667"/>
                  <a:pt x="2246490" y="329803"/>
                </a:cubicBezTo>
                <a:close/>
                <a:moveTo>
                  <a:pt x="481898" y="326003"/>
                </a:moveTo>
                <a:cubicBezTo>
                  <a:pt x="485797" y="330787"/>
                  <a:pt x="489446" y="335968"/>
                  <a:pt x="492847" y="341544"/>
                </a:cubicBezTo>
                <a:cubicBezTo>
                  <a:pt x="496248" y="347120"/>
                  <a:pt x="498812" y="352074"/>
                  <a:pt x="500539" y="356406"/>
                </a:cubicBezTo>
                <a:lnTo>
                  <a:pt x="492938" y="360750"/>
                </a:lnTo>
                <a:cubicBezTo>
                  <a:pt x="491211" y="356248"/>
                  <a:pt x="488692" y="351181"/>
                  <a:pt x="485382" y="345548"/>
                </a:cubicBezTo>
                <a:cubicBezTo>
                  <a:pt x="482072" y="339915"/>
                  <a:pt x="478558" y="334667"/>
                  <a:pt x="474840" y="329803"/>
                </a:cubicBezTo>
                <a:close/>
                <a:moveTo>
                  <a:pt x="3651742" y="325641"/>
                </a:moveTo>
                <a:lnTo>
                  <a:pt x="3658800" y="332699"/>
                </a:lnTo>
                <a:cubicBezTo>
                  <a:pt x="3651870" y="334146"/>
                  <a:pt x="3644058" y="335504"/>
                  <a:pt x="3635364" y="336771"/>
                </a:cubicBezTo>
                <a:cubicBezTo>
                  <a:pt x="3626669" y="338037"/>
                  <a:pt x="3617410" y="339214"/>
                  <a:pt x="3607584" y="340300"/>
                </a:cubicBezTo>
                <a:cubicBezTo>
                  <a:pt x="3607218" y="343757"/>
                  <a:pt x="3606819" y="347384"/>
                  <a:pt x="3606385" y="351181"/>
                </a:cubicBezTo>
                <a:cubicBezTo>
                  <a:pt x="3605952" y="354977"/>
                  <a:pt x="3605506" y="358831"/>
                  <a:pt x="3605050" y="362741"/>
                </a:cubicBezTo>
                <a:lnTo>
                  <a:pt x="3670020" y="362741"/>
                </a:lnTo>
                <a:lnTo>
                  <a:pt x="3670020" y="370884"/>
                </a:lnTo>
                <a:lnTo>
                  <a:pt x="3603964" y="370884"/>
                </a:lnTo>
                <a:cubicBezTo>
                  <a:pt x="3603504" y="374704"/>
                  <a:pt x="3603022" y="378376"/>
                  <a:pt x="3602516" y="381901"/>
                </a:cubicBezTo>
                <a:cubicBezTo>
                  <a:pt x="3602012" y="385427"/>
                  <a:pt x="3601529" y="388692"/>
                  <a:pt x="3601069" y="391697"/>
                </a:cubicBezTo>
                <a:lnTo>
                  <a:pt x="3654276" y="391697"/>
                </a:lnTo>
                <a:lnTo>
                  <a:pt x="3654276" y="453590"/>
                </a:lnTo>
                <a:lnTo>
                  <a:pt x="3645408" y="453590"/>
                </a:lnTo>
                <a:lnTo>
                  <a:pt x="3645408" y="399840"/>
                </a:lnTo>
                <a:lnTo>
                  <a:pt x="3559988" y="399840"/>
                </a:lnTo>
                <a:lnTo>
                  <a:pt x="3559988" y="453228"/>
                </a:lnTo>
                <a:lnTo>
                  <a:pt x="3551301" y="453228"/>
                </a:lnTo>
                <a:lnTo>
                  <a:pt x="3551301" y="391697"/>
                </a:lnTo>
                <a:lnTo>
                  <a:pt x="3592563" y="391697"/>
                </a:lnTo>
                <a:cubicBezTo>
                  <a:pt x="3593027" y="388692"/>
                  <a:pt x="3593502" y="385427"/>
                  <a:pt x="3593988" y="381901"/>
                </a:cubicBezTo>
                <a:cubicBezTo>
                  <a:pt x="3594475" y="378376"/>
                  <a:pt x="3594904" y="374704"/>
                  <a:pt x="3595278" y="370884"/>
                </a:cubicBezTo>
                <a:lnTo>
                  <a:pt x="3535375" y="370884"/>
                </a:lnTo>
                <a:lnTo>
                  <a:pt x="3535375" y="362741"/>
                </a:lnTo>
                <a:lnTo>
                  <a:pt x="3596183" y="362741"/>
                </a:lnTo>
                <a:cubicBezTo>
                  <a:pt x="3596635" y="359008"/>
                  <a:pt x="3597042" y="355298"/>
                  <a:pt x="3597404" y="351611"/>
                </a:cubicBezTo>
                <a:cubicBezTo>
                  <a:pt x="3597766" y="347923"/>
                  <a:pt x="3598083" y="344394"/>
                  <a:pt x="3598354" y="341024"/>
                </a:cubicBezTo>
                <a:cubicBezTo>
                  <a:pt x="3587805" y="341932"/>
                  <a:pt x="3577142" y="342739"/>
                  <a:pt x="3566367" y="343444"/>
                </a:cubicBezTo>
                <a:cubicBezTo>
                  <a:pt x="3555591" y="344149"/>
                  <a:pt x="3545020" y="344730"/>
                  <a:pt x="3534651" y="345186"/>
                </a:cubicBezTo>
                <a:lnTo>
                  <a:pt x="3534651" y="387896"/>
                </a:lnTo>
                <a:cubicBezTo>
                  <a:pt x="3534732" y="397580"/>
                  <a:pt x="3534309" y="408153"/>
                  <a:pt x="3533384" y="419614"/>
                </a:cubicBezTo>
                <a:cubicBezTo>
                  <a:pt x="3532459" y="431074"/>
                  <a:pt x="3530549" y="442505"/>
                  <a:pt x="3527654" y="453905"/>
                </a:cubicBezTo>
                <a:cubicBezTo>
                  <a:pt x="3524758" y="465305"/>
                  <a:pt x="3520394" y="475757"/>
                  <a:pt x="3514563" y="485261"/>
                </a:cubicBezTo>
                <a:cubicBezTo>
                  <a:pt x="3513752" y="484571"/>
                  <a:pt x="3512614" y="483779"/>
                  <a:pt x="3511147" y="482885"/>
                </a:cubicBezTo>
                <a:cubicBezTo>
                  <a:pt x="3509680" y="481992"/>
                  <a:pt x="3508406" y="481336"/>
                  <a:pt x="3507324" y="480917"/>
                </a:cubicBezTo>
                <a:cubicBezTo>
                  <a:pt x="3512968" y="471618"/>
                  <a:pt x="3517142" y="461542"/>
                  <a:pt x="3519844" y="450688"/>
                </a:cubicBezTo>
                <a:cubicBezTo>
                  <a:pt x="3522547" y="439834"/>
                  <a:pt x="3524294" y="428980"/>
                  <a:pt x="3525086" y="418126"/>
                </a:cubicBezTo>
                <a:cubicBezTo>
                  <a:pt x="3525878" y="407272"/>
                  <a:pt x="3526232" y="397195"/>
                  <a:pt x="3526145" y="387896"/>
                </a:cubicBezTo>
                <a:lnTo>
                  <a:pt x="3526145" y="337947"/>
                </a:lnTo>
                <a:cubicBezTo>
                  <a:pt x="3540853" y="337343"/>
                  <a:pt x="3556078" y="336480"/>
                  <a:pt x="3571818" y="335360"/>
                </a:cubicBezTo>
                <a:cubicBezTo>
                  <a:pt x="3587558" y="334239"/>
                  <a:pt x="3602434" y="332867"/>
                  <a:pt x="3616445" y="331244"/>
                </a:cubicBezTo>
                <a:cubicBezTo>
                  <a:pt x="3630456" y="329621"/>
                  <a:pt x="3642222" y="327753"/>
                  <a:pt x="3651742" y="325641"/>
                </a:cubicBezTo>
                <a:close/>
                <a:moveTo>
                  <a:pt x="673646" y="325641"/>
                </a:moveTo>
                <a:cubicBezTo>
                  <a:pt x="679679" y="328370"/>
                  <a:pt x="685937" y="331507"/>
                  <a:pt x="692422" y="335051"/>
                </a:cubicBezTo>
                <a:cubicBezTo>
                  <a:pt x="698907" y="338595"/>
                  <a:pt x="704171" y="341913"/>
                  <a:pt x="708212" y="345005"/>
                </a:cubicBezTo>
                <a:lnTo>
                  <a:pt x="703145" y="352244"/>
                </a:lnTo>
                <a:cubicBezTo>
                  <a:pt x="699133" y="349051"/>
                  <a:pt x="693945" y="345574"/>
                  <a:pt x="687581" y="341815"/>
                </a:cubicBezTo>
                <a:cubicBezTo>
                  <a:pt x="681217" y="338056"/>
                  <a:pt x="674943" y="334716"/>
                  <a:pt x="668760" y="331794"/>
                </a:cubicBezTo>
                <a:close/>
                <a:moveTo>
                  <a:pt x="3376746" y="325460"/>
                </a:moveTo>
                <a:lnTo>
                  <a:pt x="3385251" y="325460"/>
                </a:lnTo>
                <a:cubicBezTo>
                  <a:pt x="3385259" y="332261"/>
                  <a:pt x="3385198" y="339153"/>
                  <a:pt x="3385070" y="346136"/>
                </a:cubicBezTo>
                <a:cubicBezTo>
                  <a:pt x="3384942" y="353119"/>
                  <a:pt x="3384701" y="360101"/>
                  <a:pt x="3384346" y="367084"/>
                </a:cubicBezTo>
                <a:lnTo>
                  <a:pt x="3450945" y="367084"/>
                </a:lnTo>
                <a:lnTo>
                  <a:pt x="3450945" y="375590"/>
                </a:lnTo>
                <a:lnTo>
                  <a:pt x="3383804" y="375590"/>
                </a:lnTo>
                <a:cubicBezTo>
                  <a:pt x="3382822" y="390474"/>
                  <a:pt x="3380824" y="404843"/>
                  <a:pt x="3377812" y="418695"/>
                </a:cubicBezTo>
                <a:cubicBezTo>
                  <a:pt x="3374798" y="432548"/>
                  <a:pt x="3370147" y="445254"/>
                  <a:pt x="3363856" y="456814"/>
                </a:cubicBezTo>
                <a:cubicBezTo>
                  <a:pt x="3357566" y="468374"/>
                  <a:pt x="3349013" y="478158"/>
                  <a:pt x="3338198" y="486166"/>
                </a:cubicBezTo>
                <a:cubicBezTo>
                  <a:pt x="3337425" y="485144"/>
                  <a:pt x="3336437" y="484111"/>
                  <a:pt x="3335234" y="483066"/>
                </a:cubicBezTo>
                <a:cubicBezTo>
                  <a:pt x="3334032" y="482022"/>
                  <a:pt x="3332908" y="481125"/>
                  <a:pt x="3331864" y="480374"/>
                </a:cubicBezTo>
                <a:cubicBezTo>
                  <a:pt x="3342206" y="472907"/>
                  <a:pt x="3350397" y="463691"/>
                  <a:pt x="3356436" y="452725"/>
                </a:cubicBezTo>
                <a:cubicBezTo>
                  <a:pt x="3362476" y="441760"/>
                  <a:pt x="3366926" y="429688"/>
                  <a:pt x="3369788" y="416510"/>
                </a:cubicBezTo>
                <a:cubicBezTo>
                  <a:pt x="3372650" y="403333"/>
                  <a:pt x="3374487" y="389692"/>
                  <a:pt x="3375298" y="375590"/>
                </a:cubicBezTo>
                <a:lnTo>
                  <a:pt x="3332406" y="375590"/>
                </a:lnTo>
                <a:lnTo>
                  <a:pt x="3332406" y="367084"/>
                </a:lnTo>
                <a:lnTo>
                  <a:pt x="3375840" y="367084"/>
                </a:lnTo>
                <a:cubicBezTo>
                  <a:pt x="3376195" y="360090"/>
                  <a:pt x="3376436" y="353085"/>
                  <a:pt x="3376565" y="346068"/>
                </a:cubicBezTo>
                <a:cubicBezTo>
                  <a:pt x="3376693" y="339052"/>
                  <a:pt x="3376753" y="332182"/>
                  <a:pt x="3376746" y="325460"/>
                </a:cubicBezTo>
                <a:close/>
                <a:moveTo>
                  <a:pt x="2334444" y="324374"/>
                </a:moveTo>
                <a:lnTo>
                  <a:pt x="2343493" y="327993"/>
                </a:lnTo>
                <a:cubicBezTo>
                  <a:pt x="2340378" y="333811"/>
                  <a:pt x="2337015" y="339821"/>
                  <a:pt x="2333403" y="346023"/>
                </a:cubicBezTo>
                <a:cubicBezTo>
                  <a:pt x="2329791" y="352225"/>
                  <a:pt x="2326157" y="357918"/>
                  <a:pt x="2322500" y="363102"/>
                </a:cubicBezTo>
                <a:lnTo>
                  <a:pt x="2361952" y="363102"/>
                </a:lnTo>
                <a:lnTo>
                  <a:pt x="2361952" y="371789"/>
                </a:lnTo>
                <a:lnTo>
                  <a:pt x="2298792" y="371789"/>
                </a:lnTo>
                <a:lnTo>
                  <a:pt x="2298792" y="393506"/>
                </a:lnTo>
                <a:cubicBezTo>
                  <a:pt x="2298796" y="395870"/>
                  <a:pt x="2298743" y="398336"/>
                  <a:pt x="2298634" y="400904"/>
                </a:cubicBezTo>
                <a:cubicBezTo>
                  <a:pt x="2298524" y="403471"/>
                  <a:pt x="2298336" y="406073"/>
                  <a:pt x="2298068" y="408708"/>
                </a:cubicBezTo>
                <a:lnTo>
                  <a:pt x="2371906" y="408708"/>
                </a:lnTo>
                <a:lnTo>
                  <a:pt x="2371906" y="417214"/>
                </a:lnTo>
                <a:lnTo>
                  <a:pt x="2302050" y="417214"/>
                </a:lnTo>
                <a:cubicBezTo>
                  <a:pt x="2308764" y="432175"/>
                  <a:pt x="2318364" y="444918"/>
                  <a:pt x="2330847" y="455445"/>
                </a:cubicBezTo>
                <a:cubicBezTo>
                  <a:pt x="2343331" y="465972"/>
                  <a:pt x="2358042" y="473558"/>
                  <a:pt x="2374982" y="478203"/>
                </a:cubicBezTo>
                <a:cubicBezTo>
                  <a:pt x="2374032" y="479168"/>
                  <a:pt x="2372992" y="480404"/>
                  <a:pt x="2371860" y="481913"/>
                </a:cubicBezTo>
                <a:cubicBezTo>
                  <a:pt x="2370730" y="483421"/>
                  <a:pt x="2369779" y="484838"/>
                  <a:pt x="2369010" y="486166"/>
                </a:cubicBezTo>
                <a:cubicBezTo>
                  <a:pt x="2352278" y="480929"/>
                  <a:pt x="2337649" y="472853"/>
                  <a:pt x="2325124" y="461937"/>
                </a:cubicBezTo>
                <a:cubicBezTo>
                  <a:pt x="2312599" y="451022"/>
                  <a:pt x="2302675" y="437743"/>
                  <a:pt x="2295353" y="422100"/>
                </a:cubicBezTo>
                <a:cubicBezTo>
                  <a:pt x="2293368" y="429677"/>
                  <a:pt x="2289697" y="437267"/>
                  <a:pt x="2284341" y="444870"/>
                </a:cubicBezTo>
                <a:cubicBezTo>
                  <a:pt x="2278984" y="452473"/>
                  <a:pt x="2271184" y="459875"/>
                  <a:pt x="2260941" y="467076"/>
                </a:cubicBezTo>
                <a:cubicBezTo>
                  <a:pt x="2250698" y="474277"/>
                  <a:pt x="2237255" y="481062"/>
                  <a:pt x="2220611" y="487432"/>
                </a:cubicBezTo>
                <a:cubicBezTo>
                  <a:pt x="2219936" y="486290"/>
                  <a:pt x="2219024" y="485000"/>
                  <a:pt x="2217874" y="483564"/>
                </a:cubicBezTo>
                <a:cubicBezTo>
                  <a:pt x="2216724" y="482128"/>
                  <a:pt x="2215585" y="480883"/>
                  <a:pt x="2214458" y="479831"/>
                </a:cubicBezTo>
                <a:cubicBezTo>
                  <a:pt x="2231326" y="473639"/>
                  <a:pt x="2244783" y="467061"/>
                  <a:pt x="2254828" y="460098"/>
                </a:cubicBezTo>
                <a:cubicBezTo>
                  <a:pt x="2264874" y="453135"/>
                  <a:pt x="2272365" y="446021"/>
                  <a:pt x="2277303" y="438757"/>
                </a:cubicBezTo>
                <a:cubicBezTo>
                  <a:pt x="2282241" y="431492"/>
                  <a:pt x="2285483" y="424311"/>
                  <a:pt x="2287029" y="417214"/>
                </a:cubicBezTo>
                <a:lnTo>
                  <a:pt x="2216991" y="417214"/>
                </a:lnTo>
                <a:lnTo>
                  <a:pt x="2216991" y="408708"/>
                </a:lnTo>
                <a:lnTo>
                  <a:pt x="2288657" y="408708"/>
                </a:lnTo>
                <a:cubicBezTo>
                  <a:pt x="2289012" y="406065"/>
                  <a:pt x="2289253" y="403434"/>
                  <a:pt x="2289381" y="400813"/>
                </a:cubicBezTo>
                <a:cubicBezTo>
                  <a:pt x="2289509" y="398193"/>
                  <a:pt x="2289570" y="395697"/>
                  <a:pt x="2289562" y="393325"/>
                </a:cubicBezTo>
                <a:lnTo>
                  <a:pt x="2289562" y="371789"/>
                </a:lnTo>
                <a:lnTo>
                  <a:pt x="2227126" y="371789"/>
                </a:lnTo>
                <a:lnTo>
                  <a:pt x="2227126" y="363102"/>
                </a:lnTo>
                <a:lnTo>
                  <a:pt x="2313089" y="363102"/>
                </a:lnTo>
                <a:cubicBezTo>
                  <a:pt x="2316999" y="357462"/>
                  <a:pt x="2320897" y="351098"/>
                  <a:pt x="2324785" y="344010"/>
                </a:cubicBezTo>
                <a:cubicBezTo>
                  <a:pt x="2328672" y="336921"/>
                  <a:pt x="2331892" y="330376"/>
                  <a:pt x="2334444" y="324374"/>
                </a:cubicBezTo>
                <a:close/>
                <a:moveTo>
                  <a:pt x="562794" y="324374"/>
                </a:moveTo>
                <a:lnTo>
                  <a:pt x="571843" y="327993"/>
                </a:lnTo>
                <a:cubicBezTo>
                  <a:pt x="568729" y="333811"/>
                  <a:pt x="565365" y="339821"/>
                  <a:pt x="561754" y="346023"/>
                </a:cubicBezTo>
                <a:cubicBezTo>
                  <a:pt x="558142" y="352225"/>
                  <a:pt x="554507" y="357918"/>
                  <a:pt x="550850" y="363102"/>
                </a:cubicBezTo>
                <a:lnTo>
                  <a:pt x="590302" y="363102"/>
                </a:lnTo>
                <a:lnTo>
                  <a:pt x="590302" y="371789"/>
                </a:lnTo>
                <a:lnTo>
                  <a:pt x="527142" y="371789"/>
                </a:lnTo>
                <a:lnTo>
                  <a:pt x="527142" y="393506"/>
                </a:lnTo>
                <a:cubicBezTo>
                  <a:pt x="527146" y="395870"/>
                  <a:pt x="527093" y="398336"/>
                  <a:pt x="526984" y="400904"/>
                </a:cubicBezTo>
                <a:cubicBezTo>
                  <a:pt x="526874" y="403471"/>
                  <a:pt x="526686" y="406073"/>
                  <a:pt x="526418" y="408708"/>
                </a:cubicBezTo>
                <a:lnTo>
                  <a:pt x="600256" y="408708"/>
                </a:lnTo>
                <a:lnTo>
                  <a:pt x="600256" y="417214"/>
                </a:lnTo>
                <a:lnTo>
                  <a:pt x="530400" y="417214"/>
                </a:lnTo>
                <a:cubicBezTo>
                  <a:pt x="537115" y="432175"/>
                  <a:pt x="546714" y="444918"/>
                  <a:pt x="559197" y="455445"/>
                </a:cubicBezTo>
                <a:cubicBezTo>
                  <a:pt x="571681" y="465972"/>
                  <a:pt x="586393" y="473558"/>
                  <a:pt x="603333" y="478203"/>
                </a:cubicBezTo>
                <a:cubicBezTo>
                  <a:pt x="602382" y="479168"/>
                  <a:pt x="601342" y="480404"/>
                  <a:pt x="600211" y="481913"/>
                </a:cubicBezTo>
                <a:cubicBezTo>
                  <a:pt x="599080" y="483421"/>
                  <a:pt x="598130" y="484838"/>
                  <a:pt x="597360" y="486166"/>
                </a:cubicBezTo>
                <a:cubicBezTo>
                  <a:pt x="580628" y="480929"/>
                  <a:pt x="565999" y="472853"/>
                  <a:pt x="553474" y="461937"/>
                </a:cubicBezTo>
                <a:cubicBezTo>
                  <a:pt x="540949" y="451022"/>
                  <a:pt x="531025" y="437743"/>
                  <a:pt x="523704" y="422100"/>
                </a:cubicBezTo>
                <a:cubicBezTo>
                  <a:pt x="521718" y="429677"/>
                  <a:pt x="518048" y="437267"/>
                  <a:pt x="512691" y="444870"/>
                </a:cubicBezTo>
                <a:cubicBezTo>
                  <a:pt x="507334" y="452473"/>
                  <a:pt x="499534" y="459875"/>
                  <a:pt x="489291" y="467076"/>
                </a:cubicBezTo>
                <a:cubicBezTo>
                  <a:pt x="479049" y="474277"/>
                  <a:pt x="465605" y="481062"/>
                  <a:pt x="448961" y="487432"/>
                </a:cubicBezTo>
                <a:cubicBezTo>
                  <a:pt x="448286" y="486290"/>
                  <a:pt x="447374" y="485000"/>
                  <a:pt x="446224" y="483564"/>
                </a:cubicBezTo>
                <a:cubicBezTo>
                  <a:pt x="445074" y="482128"/>
                  <a:pt x="443935" y="480883"/>
                  <a:pt x="442808" y="479831"/>
                </a:cubicBezTo>
                <a:cubicBezTo>
                  <a:pt x="459676" y="473639"/>
                  <a:pt x="473133" y="467061"/>
                  <a:pt x="483179" y="460098"/>
                </a:cubicBezTo>
                <a:cubicBezTo>
                  <a:pt x="493224" y="453135"/>
                  <a:pt x="500715" y="446021"/>
                  <a:pt x="505653" y="438757"/>
                </a:cubicBezTo>
                <a:cubicBezTo>
                  <a:pt x="510591" y="431492"/>
                  <a:pt x="513833" y="424311"/>
                  <a:pt x="515379" y="417214"/>
                </a:cubicBezTo>
                <a:lnTo>
                  <a:pt x="445341" y="417214"/>
                </a:lnTo>
                <a:lnTo>
                  <a:pt x="445341" y="408708"/>
                </a:lnTo>
                <a:lnTo>
                  <a:pt x="517007" y="408708"/>
                </a:lnTo>
                <a:cubicBezTo>
                  <a:pt x="517362" y="406065"/>
                  <a:pt x="517603" y="403434"/>
                  <a:pt x="517731" y="400813"/>
                </a:cubicBezTo>
                <a:cubicBezTo>
                  <a:pt x="517860" y="398193"/>
                  <a:pt x="517920" y="395697"/>
                  <a:pt x="517912" y="393325"/>
                </a:cubicBezTo>
                <a:lnTo>
                  <a:pt x="517912" y="371789"/>
                </a:lnTo>
                <a:lnTo>
                  <a:pt x="455476" y="371789"/>
                </a:lnTo>
                <a:lnTo>
                  <a:pt x="455476" y="363102"/>
                </a:lnTo>
                <a:lnTo>
                  <a:pt x="541439" y="363102"/>
                </a:lnTo>
                <a:cubicBezTo>
                  <a:pt x="545349" y="357462"/>
                  <a:pt x="549247" y="351098"/>
                  <a:pt x="553135" y="344010"/>
                </a:cubicBezTo>
                <a:cubicBezTo>
                  <a:pt x="557022" y="336921"/>
                  <a:pt x="560242" y="330376"/>
                  <a:pt x="562794" y="324374"/>
                </a:cubicBezTo>
                <a:close/>
                <a:moveTo>
                  <a:pt x="2439934" y="324012"/>
                </a:moveTo>
                <a:lnTo>
                  <a:pt x="2447534" y="325822"/>
                </a:lnTo>
                <a:cubicBezTo>
                  <a:pt x="2446716" y="329268"/>
                  <a:pt x="2445774" y="332691"/>
                  <a:pt x="2444706" y="336092"/>
                </a:cubicBezTo>
                <a:cubicBezTo>
                  <a:pt x="2443640" y="339493"/>
                  <a:pt x="2442471" y="342826"/>
                  <a:pt x="2441200" y="346091"/>
                </a:cubicBezTo>
                <a:lnTo>
                  <a:pt x="2473414" y="346091"/>
                </a:lnTo>
                <a:lnTo>
                  <a:pt x="2473414" y="354054"/>
                </a:lnTo>
                <a:lnTo>
                  <a:pt x="2438124" y="354054"/>
                </a:lnTo>
                <a:cubicBezTo>
                  <a:pt x="2436318" y="358231"/>
                  <a:pt x="2434410" y="362183"/>
                  <a:pt x="2432400" y="365908"/>
                </a:cubicBezTo>
                <a:cubicBezTo>
                  <a:pt x="2430391" y="369633"/>
                  <a:pt x="2428256" y="373041"/>
                  <a:pt x="2425998" y="376133"/>
                </a:cubicBezTo>
                <a:cubicBezTo>
                  <a:pt x="2425580" y="375235"/>
                  <a:pt x="2424878" y="374089"/>
                  <a:pt x="2423894" y="372694"/>
                </a:cubicBezTo>
                <a:cubicBezTo>
                  <a:pt x="2422910" y="371299"/>
                  <a:pt x="2421983" y="370153"/>
                  <a:pt x="2421112" y="369256"/>
                </a:cubicBezTo>
                <a:cubicBezTo>
                  <a:pt x="2425369" y="363457"/>
                  <a:pt x="2429071" y="356640"/>
                  <a:pt x="2432220" y="348805"/>
                </a:cubicBezTo>
                <a:cubicBezTo>
                  <a:pt x="2435368" y="340971"/>
                  <a:pt x="2437939" y="332706"/>
                  <a:pt x="2439934" y="324012"/>
                </a:cubicBezTo>
                <a:close/>
                <a:moveTo>
                  <a:pt x="3332226" y="323831"/>
                </a:moveTo>
                <a:lnTo>
                  <a:pt x="3340550" y="326365"/>
                </a:lnTo>
                <a:cubicBezTo>
                  <a:pt x="3337829" y="333619"/>
                  <a:pt x="3334812" y="340782"/>
                  <a:pt x="3331502" y="347855"/>
                </a:cubicBezTo>
                <a:cubicBezTo>
                  <a:pt x="3328192" y="354928"/>
                  <a:pt x="3324632" y="361821"/>
                  <a:pt x="3320824" y="368532"/>
                </a:cubicBezTo>
                <a:lnTo>
                  <a:pt x="3320824" y="487432"/>
                </a:lnTo>
                <a:lnTo>
                  <a:pt x="3312500" y="487432"/>
                </a:lnTo>
                <a:lnTo>
                  <a:pt x="3312500" y="381924"/>
                </a:lnTo>
                <a:cubicBezTo>
                  <a:pt x="3309585" y="386448"/>
                  <a:pt x="3306546" y="390746"/>
                  <a:pt x="3303383" y="394818"/>
                </a:cubicBezTo>
                <a:cubicBezTo>
                  <a:pt x="3300220" y="398890"/>
                  <a:pt x="3297045" y="402736"/>
                  <a:pt x="3293859" y="406356"/>
                </a:cubicBezTo>
                <a:cubicBezTo>
                  <a:pt x="3293346" y="405270"/>
                  <a:pt x="3292562" y="403912"/>
                  <a:pt x="3291506" y="402284"/>
                </a:cubicBezTo>
                <a:cubicBezTo>
                  <a:pt x="3290451" y="400655"/>
                  <a:pt x="3289486" y="399297"/>
                  <a:pt x="3288611" y="398212"/>
                </a:cubicBezTo>
                <a:cubicBezTo>
                  <a:pt x="3297407" y="388891"/>
                  <a:pt x="3305604" y="377761"/>
                  <a:pt x="3313201" y="364822"/>
                </a:cubicBezTo>
                <a:cubicBezTo>
                  <a:pt x="3320798" y="351882"/>
                  <a:pt x="3327140" y="338218"/>
                  <a:pt x="3332226" y="323831"/>
                </a:cubicBezTo>
                <a:close/>
                <a:moveTo>
                  <a:pt x="32528" y="323831"/>
                </a:moveTo>
                <a:lnTo>
                  <a:pt x="41034" y="323831"/>
                </a:lnTo>
                <a:lnTo>
                  <a:pt x="41034" y="360388"/>
                </a:lnTo>
                <a:lnTo>
                  <a:pt x="66551" y="360388"/>
                </a:lnTo>
                <a:lnTo>
                  <a:pt x="66551" y="368532"/>
                </a:lnTo>
                <a:lnTo>
                  <a:pt x="41034" y="368532"/>
                </a:lnTo>
                <a:lnTo>
                  <a:pt x="41034" y="411242"/>
                </a:lnTo>
                <a:cubicBezTo>
                  <a:pt x="45125" y="410160"/>
                  <a:pt x="49294" y="409066"/>
                  <a:pt x="53544" y="407962"/>
                </a:cubicBezTo>
                <a:cubicBezTo>
                  <a:pt x="57793" y="406857"/>
                  <a:pt x="62008" y="405718"/>
                  <a:pt x="66189" y="404546"/>
                </a:cubicBezTo>
                <a:lnTo>
                  <a:pt x="67456" y="412509"/>
                </a:lnTo>
                <a:cubicBezTo>
                  <a:pt x="58558" y="415042"/>
                  <a:pt x="49751" y="417395"/>
                  <a:pt x="41034" y="419567"/>
                </a:cubicBezTo>
                <a:lnTo>
                  <a:pt x="41034" y="474583"/>
                </a:lnTo>
                <a:cubicBezTo>
                  <a:pt x="41037" y="477611"/>
                  <a:pt x="40578" y="479880"/>
                  <a:pt x="39654" y="481392"/>
                </a:cubicBezTo>
                <a:cubicBezTo>
                  <a:pt x="38730" y="482904"/>
                  <a:pt x="37320" y="483952"/>
                  <a:pt x="35424" y="484537"/>
                </a:cubicBezTo>
                <a:cubicBezTo>
                  <a:pt x="33486" y="485325"/>
                  <a:pt x="30665" y="485830"/>
                  <a:pt x="26963" y="486052"/>
                </a:cubicBezTo>
                <a:cubicBezTo>
                  <a:pt x="23260" y="486275"/>
                  <a:pt x="18359" y="486373"/>
                  <a:pt x="12259" y="486346"/>
                </a:cubicBezTo>
                <a:cubicBezTo>
                  <a:pt x="12048" y="485129"/>
                  <a:pt x="11655" y="483764"/>
                  <a:pt x="11082" y="482252"/>
                </a:cubicBezTo>
                <a:cubicBezTo>
                  <a:pt x="10509" y="480740"/>
                  <a:pt x="9936" y="479330"/>
                  <a:pt x="9363" y="478022"/>
                </a:cubicBezTo>
                <a:cubicBezTo>
                  <a:pt x="14159" y="478188"/>
                  <a:pt x="18321" y="478263"/>
                  <a:pt x="21850" y="478248"/>
                </a:cubicBezTo>
                <a:cubicBezTo>
                  <a:pt x="25379" y="478233"/>
                  <a:pt x="27732" y="478218"/>
                  <a:pt x="28908" y="478203"/>
                </a:cubicBezTo>
                <a:cubicBezTo>
                  <a:pt x="30168" y="478218"/>
                  <a:pt x="31088" y="477961"/>
                  <a:pt x="31668" y="477433"/>
                </a:cubicBezTo>
                <a:cubicBezTo>
                  <a:pt x="32249" y="476906"/>
                  <a:pt x="32535" y="476016"/>
                  <a:pt x="32528" y="474764"/>
                </a:cubicBezTo>
                <a:lnTo>
                  <a:pt x="32528" y="421919"/>
                </a:lnTo>
                <a:cubicBezTo>
                  <a:pt x="27536" y="423277"/>
                  <a:pt x="22725" y="424544"/>
                  <a:pt x="18095" y="425720"/>
                </a:cubicBezTo>
                <a:cubicBezTo>
                  <a:pt x="13465" y="426896"/>
                  <a:pt x="9107" y="427982"/>
                  <a:pt x="5020" y="428977"/>
                </a:cubicBezTo>
                <a:lnTo>
                  <a:pt x="2124" y="420291"/>
                </a:lnTo>
                <a:cubicBezTo>
                  <a:pt x="6320" y="419465"/>
                  <a:pt x="11003" y="418447"/>
                  <a:pt x="16172" y="417237"/>
                </a:cubicBezTo>
                <a:cubicBezTo>
                  <a:pt x="21341" y="416026"/>
                  <a:pt x="26793" y="414692"/>
                  <a:pt x="32528" y="413233"/>
                </a:cubicBezTo>
                <a:lnTo>
                  <a:pt x="32528" y="368532"/>
                </a:lnTo>
                <a:lnTo>
                  <a:pt x="4296" y="368532"/>
                </a:lnTo>
                <a:lnTo>
                  <a:pt x="4296" y="360388"/>
                </a:lnTo>
                <a:lnTo>
                  <a:pt x="32528" y="360388"/>
                </a:lnTo>
                <a:close/>
                <a:moveTo>
                  <a:pt x="3798494" y="323650"/>
                </a:moveTo>
                <a:lnTo>
                  <a:pt x="3806818" y="324917"/>
                </a:lnTo>
                <a:cubicBezTo>
                  <a:pt x="3805744" y="327469"/>
                  <a:pt x="3804545" y="330101"/>
                  <a:pt x="3803222" y="332812"/>
                </a:cubicBezTo>
                <a:cubicBezTo>
                  <a:pt x="3801898" y="335523"/>
                  <a:pt x="3800382" y="338200"/>
                  <a:pt x="3798674" y="340843"/>
                </a:cubicBezTo>
                <a:lnTo>
                  <a:pt x="3866540" y="340843"/>
                </a:lnTo>
                <a:lnTo>
                  <a:pt x="3867988" y="340481"/>
                </a:lnTo>
                <a:lnTo>
                  <a:pt x="3873960" y="342471"/>
                </a:lnTo>
                <a:cubicBezTo>
                  <a:pt x="3871400" y="347275"/>
                  <a:pt x="3868784" y="352010"/>
                  <a:pt x="3866110" y="356678"/>
                </a:cubicBezTo>
                <a:cubicBezTo>
                  <a:pt x="3863437" y="361346"/>
                  <a:pt x="3860866" y="365357"/>
                  <a:pt x="3858396" y="368713"/>
                </a:cubicBezTo>
                <a:lnTo>
                  <a:pt x="3850976" y="366179"/>
                </a:lnTo>
                <a:cubicBezTo>
                  <a:pt x="3852552" y="363781"/>
                  <a:pt x="3854287" y="361021"/>
                  <a:pt x="3856179" y="357899"/>
                </a:cubicBezTo>
                <a:cubicBezTo>
                  <a:pt x="3858072" y="354778"/>
                  <a:pt x="3859897" y="351565"/>
                  <a:pt x="3861654" y="348263"/>
                </a:cubicBezTo>
                <a:lnTo>
                  <a:pt x="3828535" y="348263"/>
                </a:lnTo>
                <a:cubicBezTo>
                  <a:pt x="3827989" y="350336"/>
                  <a:pt x="3827363" y="352342"/>
                  <a:pt x="3826658" y="354280"/>
                </a:cubicBezTo>
                <a:cubicBezTo>
                  <a:pt x="3825953" y="356218"/>
                  <a:pt x="3825191" y="358133"/>
                  <a:pt x="3824373" y="360026"/>
                </a:cubicBezTo>
                <a:cubicBezTo>
                  <a:pt x="3829896" y="368260"/>
                  <a:pt x="3837490" y="375364"/>
                  <a:pt x="3847153" y="381336"/>
                </a:cubicBezTo>
                <a:cubicBezTo>
                  <a:pt x="3856816" y="387308"/>
                  <a:pt x="3867442" y="391606"/>
                  <a:pt x="3879027" y="394230"/>
                </a:cubicBezTo>
                <a:cubicBezTo>
                  <a:pt x="3878100" y="395090"/>
                  <a:pt x="3877150" y="396176"/>
                  <a:pt x="3876177" y="397488"/>
                </a:cubicBezTo>
                <a:cubicBezTo>
                  <a:pt x="3875204" y="398800"/>
                  <a:pt x="3874345" y="400067"/>
                  <a:pt x="3873598" y="401288"/>
                </a:cubicBezTo>
                <a:cubicBezTo>
                  <a:pt x="3862876" y="398246"/>
                  <a:pt x="3852922" y="393789"/>
                  <a:pt x="3843737" y="387919"/>
                </a:cubicBezTo>
                <a:cubicBezTo>
                  <a:pt x="3834553" y="382048"/>
                  <a:pt x="3826952" y="375103"/>
                  <a:pt x="3820934" y="367084"/>
                </a:cubicBezTo>
                <a:cubicBezTo>
                  <a:pt x="3816674" y="374892"/>
                  <a:pt x="3810581" y="381762"/>
                  <a:pt x="3802656" y="387692"/>
                </a:cubicBezTo>
                <a:cubicBezTo>
                  <a:pt x="3794731" y="393623"/>
                  <a:pt x="3784476" y="398457"/>
                  <a:pt x="3771890" y="402193"/>
                </a:cubicBezTo>
                <a:cubicBezTo>
                  <a:pt x="3771396" y="401141"/>
                  <a:pt x="3770665" y="399987"/>
                  <a:pt x="3769696" y="398732"/>
                </a:cubicBezTo>
                <a:cubicBezTo>
                  <a:pt x="3768727" y="397476"/>
                  <a:pt x="3767769" y="396458"/>
                  <a:pt x="3766823" y="395678"/>
                </a:cubicBezTo>
                <a:cubicBezTo>
                  <a:pt x="3783307" y="391191"/>
                  <a:pt x="3795583" y="384782"/>
                  <a:pt x="3803652" y="376449"/>
                </a:cubicBezTo>
                <a:cubicBezTo>
                  <a:pt x="3811720" y="368117"/>
                  <a:pt x="3817119" y="358721"/>
                  <a:pt x="3819849" y="348263"/>
                </a:cubicBezTo>
                <a:lnTo>
                  <a:pt x="3793969" y="348263"/>
                </a:lnTo>
                <a:cubicBezTo>
                  <a:pt x="3791349" y="351897"/>
                  <a:pt x="3788446" y="355441"/>
                  <a:pt x="3785260" y="358895"/>
                </a:cubicBezTo>
                <a:cubicBezTo>
                  <a:pt x="3782074" y="362348"/>
                  <a:pt x="3778582" y="365621"/>
                  <a:pt x="3774786" y="368713"/>
                </a:cubicBezTo>
                <a:cubicBezTo>
                  <a:pt x="3774013" y="367683"/>
                  <a:pt x="3773025" y="366665"/>
                  <a:pt x="3771822" y="365659"/>
                </a:cubicBezTo>
                <a:cubicBezTo>
                  <a:pt x="3770620" y="364652"/>
                  <a:pt x="3769496" y="363860"/>
                  <a:pt x="3768452" y="363283"/>
                </a:cubicBezTo>
                <a:cubicBezTo>
                  <a:pt x="3775970" y="357436"/>
                  <a:pt x="3782244" y="350988"/>
                  <a:pt x="3787273" y="343942"/>
                </a:cubicBezTo>
                <a:cubicBezTo>
                  <a:pt x="3792303" y="336895"/>
                  <a:pt x="3796043" y="330131"/>
                  <a:pt x="3798494" y="323650"/>
                </a:cubicBezTo>
                <a:close/>
                <a:moveTo>
                  <a:pt x="2908487" y="323650"/>
                </a:moveTo>
                <a:lnTo>
                  <a:pt x="2917174" y="323650"/>
                </a:lnTo>
                <a:lnTo>
                  <a:pt x="2917174" y="339033"/>
                </a:lnTo>
                <a:lnTo>
                  <a:pt x="2967666" y="339033"/>
                </a:lnTo>
                <a:lnTo>
                  <a:pt x="2967666" y="323650"/>
                </a:lnTo>
                <a:lnTo>
                  <a:pt x="2976172" y="323650"/>
                </a:lnTo>
                <a:lnTo>
                  <a:pt x="2976172" y="339033"/>
                </a:lnTo>
                <a:lnTo>
                  <a:pt x="3021054" y="339033"/>
                </a:lnTo>
                <a:lnTo>
                  <a:pt x="3021054" y="347177"/>
                </a:lnTo>
                <a:lnTo>
                  <a:pt x="2976172" y="347177"/>
                </a:lnTo>
                <a:lnTo>
                  <a:pt x="2976172" y="363102"/>
                </a:lnTo>
                <a:lnTo>
                  <a:pt x="2967666" y="363102"/>
                </a:lnTo>
                <a:lnTo>
                  <a:pt x="2967666" y="347177"/>
                </a:lnTo>
                <a:lnTo>
                  <a:pt x="2917174" y="347177"/>
                </a:lnTo>
                <a:lnTo>
                  <a:pt x="2917174" y="363645"/>
                </a:lnTo>
                <a:lnTo>
                  <a:pt x="2908487" y="363645"/>
                </a:lnTo>
                <a:lnTo>
                  <a:pt x="2908487" y="347177"/>
                </a:lnTo>
                <a:lnTo>
                  <a:pt x="2863605" y="347177"/>
                </a:lnTo>
                <a:lnTo>
                  <a:pt x="2863605" y="339033"/>
                </a:lnTo>
                <a:lnTo>
                  <a:pt x="2908487" y="339033"/>
                </a:lnTo>
                <a:close/>
                <a:moveTo>
                  <a:pt x="2543632" y="323480"/>
                </a:moveTo>
                <a:lnTo>
                  <a:pt x="2551233" y="323480"/>
                </a:lnTo>
                <a:lnTo>
                  <a:pt x="2551233" y="339225"/>
                </a:lnTo>
                <a:lnTo>
                  <a:pt x="2576570" y="339225"/>
                </a:lnTo>
                <a:lnTo>
                  <a:pt x="2576570" y="364200"/>
                </a:lnTo>
                <a:lnTo>
                  <a:pt x="2586342" y="364200"/>
                </a:lnTo>
                <a:lnTo>
                  <a:pt x="2586342" y="371597"/>
                </a:lnTo>
                <a:lnTo>
                  <a:pt x="2576570" y="371597"/>
                </a:lnTo>
                <a:lnTo>
                  <a:pt x="2576570" y="396029"/>
                </a:lnTo>
                <a:lnTo>
                  <a:pt x="2551233" y="396029"/>
                </a:lnTo>
                <a:lnTo>
                  <a:pt x="2551233" y="412701"/>
                </a:lnTo>
                <a:lnTo>
                  <a:pt x="2577655" y="412701"/>
                </a:lnTo>
                <a:lnTo>
                  <a:pt x="2577655" y="420279"/>
                </a:lnTo>
                <a:lnTo>
                  <a:pt x="2551233" y="420279"/>
                </a:lnTo>
                <a:lnTo>
                  <a:pt x="2551233" y="438037"/>
                </a:lnTo>
                <a:lnTo>
                  <a:pt x="2581094" y="438037"/>
                </a:lnTo>
                <a:lnTo>
                  <a:pt x="2581094" y="445616"/>
                </a:lnTo>
                <a:lnTo>
                  <a:pt x="2551233" y="445616"/>
                </a:lnTo>
                <a:lnTo>
                  <a:pt x="2551233" y="470608"/>
                </a:lnTo>
                <a:lnTo>
                  <a:pt x="2543632" y="470608"/>
                </a:lnTo>
                <a:lnTo>
                  <a:pt x="2543632" y="445616"/>
                </a:lnTo>
                <a:lnTo>
                  <a:pt x="2513047" y="445616"/>
                </a:lnTo>
                <a:lnTo>
                  <a:pt x="2513047" y="438037"/>
                </a:lnTo>
                <a:lnTo>
                  <a:pt x="2543632" y="438037"/>
                </a:lnTo>
                <a:lnTo>
                  <a:pt x="2543632" y="420279"/>
                </a:lnTo>
                <a:lnTo>
                  <a:pt x="2518476" y="420279"/>
                </a:lnTo>
                <a:lnTo>
                  <a:pt x="2518476" y="412701"/>
                </a:lnTo>
                <a:lnTo>
                  <a:pt x="2543632" y="412701"/>
                </a:lnTo>
                <a:lnTo>
                  <a:pt x="2543632" y="396029"/>
                </a:lnTo>
                <a:lnTo>
                  <a:pt x="2520829" y="396029"/>
                </a:lnTo>
                <a:lnTo>
                  <a:pt x="2520829" y="388631"/>
                </a:lnTo>
                <a:lnTo>
                  <a:pt x="2543632" y="388631"/>
                </a:lnTo>
                <a:lnTo>
                  <a:pt x="2543632" y="371597"/>
                </a:lnTo>
                <a:lnTo>
                  <a:pt x="2513771" y="371597"/>
                </a:lnTo>
                <a:lnTo>
                  <a:pt x="2513771" y="364200"/>
                </a:lnTo>
                <a:lnTo>
                  <a:pt x="2543632" y="364200"/>
                </a:lnTo>
                <a:lnTo>
                  <a:pt x="2543632" y="346622"/>
                </a:lnTo>
                <a:lnTo>
                  <a:pt x="2520829" y="346622"/>
                </a:lnTo>
                <a:lnTo>
                  <a:pt x="2520829" y="339225"/>
                </a:lnTo>
                <a:lnTo>
                  <a:pt x="2543632" y="339225"/>
                </a:lnTo>
                <a:close/>
                <a:moveTo>
                  <a:pt x="2035559" y="323480"/>
                </a:moveTo>
                <a:lnTo>
                  <a:pt x="2043341" y="326014"/>
                </a:lnTo>
                <a:cubicBezTo>
                  <a:pt x="2041984" y="328744"/>
                  <a:pt x="2040491" y="331473"/>
                  <a:pt x="2038862" y="334203"/>
                </a:cubicBezTo>
                <a:cubicBezTo>
                  <a:pt x="2037233" y="336933"/>
                  <a:pt x="2035469" y="339572"/>
                  <a:pt x="2033568" y="342121"/>
                </a:cubicBezTo>
                <a:lnTo>
                  <a:pt x="2145773" y="342121"/>
                </a:lnTo>
                <a:lnTo>
                  <a:pt x="2145773" y="349880"/>
                </a:lnTo>
                <a:lnTo>
                  <a:pt x="2027958" y="349880"/>
                </a:lnTo>
                <a:cubicBezTo>
                  <a:pt x="2023675" y="355241"/>
                  <a:pt x="2019166" y="360236"/>
                  <a:pt x="2014430" y="364865"/>
                </a:cubicBezTo>
                <a:cubicBezTo>
                  <a:pt x="2009695" y="369493"/>
                  <a:pt x="2004914" y="373671"/>
                  <a:pt x="2000088" y="377397"/>
                </a:cubicBezTo>
                <a:cubicBezTo>
                  <a:pt x="1999568" y="376408"/>
                  <a:pt x="1998753" y="375170"/>
                  <a:pt x="1997645" y="373683"/>
                </a:cubicBezTo>
                <a:cubicBezTo>
                  <a:pt x="1996536" y="372195"/>
                  <a:pt x="1995541" y="370959"/>
                  <a:pt x="1994659" y="369973"/>
                </a:cubicBezTo>
                <a:cubicBezTo>
                  <a:pt x="2002686" y="364352"/>
                  <a:pt x="2010339" y="357510"/>
                  <a:pt x="2017620" y="349445"/>
                </a:cubicBezTo>
                <a:cubicBezTo>
                  <a:pt x="2024900" y="341380"/>
                  <a:pt x="2030880" y="332725"/>
                  <a:pt x="2035559" y="323480"/>
                </a:cubicBezTo>
                <a:close/>
                <a:moveTo>
                  <a:pt x="1415253" y="323480"/>
                </a:moveTo>
                <a:lnTo>
                  <a:pt x="1424121" y="324385"/>
                </a:lnTo>
                <a:cubicBezTo>
                  <a:pt x="1423578" y="327119"/>
                  <a:pt x="1422944" y="329931"/>
                  <a:pt x="1422221" y="332823"/>
                </a:cubicBezTo>
                <a:cubicBezTo>
                  <a:pt x="1421497" y="335715"/>
                  <a:pt x="1420682" y="338573"/>
                  <a:pt x="1419777" y="341397"/>
                </a:cubicBezTo>
                <a:lnTo>
                  <a:pt x="1489996" y="341397"/>
                </a:lnTo>
                <a:lnTo>
                  <a:pt x="1489996" y="348975"/>
                </a:lnTo>
                <a:lnTo>
                  <a:pt x="1417244" y="348975"/>
                </a:lnTo>
                <a:cubicBezTo>
                  <a:pt x="1416339" y="351596"/>
                  <a:pt x="1415344" y="354193"/>
                  <a:pt x="1414258" y="356768"/>
                </a:cubicBezTo>
                <a:cubicBezTo>
                  <a:pt x="1413172" y="359343"/>
                  <a:pt x="1411996" y="361941"/>
                  <a:pt x="1410729" y="364562"/>
                </a:cubicBezTo>
                <a:lnTo>
                  <a:pt x="1480766" y="364562"/>
                </a:lnTo>
                <a:lnTo>
                  <a:pt x="1480766" y="371959"/>
                </a:lnTo>
                <a:lnTo>
                  <a:pt x="1407109" y="371959"/>
                </a:lnTo>
                <a:cubicBezTo>
                  <a:pt x="1405650" y="374681"/>
                  <a:pt x="1404089" y="377392"/>
                  <a:pt x="1402426" y="380092"/>
                </a:cubicBezTo>
                <a:cubicBezTo>
                  <a:pt x="1400764" y="382791"/>
                  <a:pt x="1399067" y="385457"/>
                  <a:pt x="1397337" y="388088"/>
                </a:cubicBezTo>
                <a:lnTo>
                  <a:pt x="1497959" y="388088"/>
                </a:lnTo>
                <a:lnTo>
                  <a:pt x="1497959" y="395667"/>
                </a:lnTo>
                <a:lnTo>
                  <a:pt x="1454706" y="395667"/>
                </a:lnTo>
                <a:cubicBezTo>
                  <a:pt x="1460685" y="403110"/>
                  <a:pt x="1467864" y="410043"/>
                  <a:pt x="1476242" y="416466"/>
                </a:cubicBezTo>
                <a:cubicBezTo>
                  <a:pt x="1484619" y="422890"/>
                  <a:pt x="1493065" y="428149"/>
                  <a:pt x="1501578" y="432243"/>
                </a:cubicBezTo>
                <a:cubicBezTo>
                  <a:pt x="1500289" y="433186"/>
                  <a:pt x="1499067" y="434287"/>
                  <a:pt x="1497913" y="435546"/>
                </a:cubicBezTo>
                <a:cubicBezTo>
                  <a:pt x="1496760" y="436805"/>
                  <a:pt x="1495810" y="437994"/>
                  <a:pt x="1495063" y="439115"/>
                </a:cubicBezTo>
                <a:cubicBezTo>
                  <a:pt x="1485867" y="433981"/>
                  <a:pt x="1476751" y="427555"/>
                  <a:pt x="1467713" y="419838"/>
                </a:cubicBezTo>
                <a:cubicBezTo>
                  <a:pt x="1458676" y="412121"/>
                  <a:pt x="1451143" y="404064"/>
                  <a:pt x="1445114" y="395667"/>
                </a:cubicBezTo>
                <a:lnTo>
                  <a:pt x="1391545" y="395667"/>
                </a:lnTo>
                <a:cubicBezTo>
                  <a:pt x="1384947" y="404317"/>
                  <a:pt x="1377286" y="412412"/>
                  <a:pt x="1368561" y="419951"/>
                </a:cubicBezTo>
                <a:cubicBezTo>
                  <a:pt x="1359837" y="427490"/>
                  <a:pt x="1350004" y="434179"/>
                  <a:pt x="1339062" y="440017"/>
                </a:cubicBezTo>
                <a:cubicBezTo>
                  <a:pt x="1338557" y="438889"/>
                  <a:pt x="1337758" y="437715"/>
                  <a:pt x="1336665" y="436495"/>
                </a:cubicBezTo>
                <a:cubicBezTo>
                  <a:pt x="1335571" y="435275"/>
                  <a:pt x="1334501" y="434281"/>
                  <a:pt x="1333452" y="433511"/>
                </a:cubicBezTo>
                <a:cubicBezTo>
                  <a:pt x="1343127" y="428504"/>
                  <a:pt x="1351919" y="422807"/>
                  <a:pt x="1359829" y="416421"/>
                </a:cubicBezTo>
                <a:cubicBezTo>
                  <a:pt x="1367740" y="410035"/>
                  <a:pt x="1374813" y="403117"/>
                  <a:pt x="1381049" y="395667"/>
                </a:cubicBezTo>
                <a:lnTo>
                  <a:pt x="1337977" y="395667"/>
                </a:lnTo>
                <a:lnTo>
                  <a:pt x="1337977" y="388088"/>
                </a:lnTo>
                <a:lnTo>
                  <a:pt x="1387021" y="388088"/>
                </a:lnTo>
                <a:cubicBezTo>
                  <a:pt x="1389008" y="385457"/>
                  <a:pt x="1390870" y="382791"/>
                  <a:pt x="1392608" y="380092"/>
                </a:cubicBezTo>
                <a:cubicBezTo>
                  <a:pt x="1394347" y="377392"/>
                  <a:pt x="1395983" y="374681"/>
                  <a:pt x="1397517" y="371959"/>
                </a:cubicBezTo>
                <a:lnTo>
                  <a:pt x="1356798" y="371959"/>
                </a:lnTo>
                <a:lnTo>
                  <a:pt x="1356798" y="364562"/>
                </a:lnTo>
                <a:lnTo>
                  <a:pt x="1401499" y="364562"/>
                </a:lnTo>
                <a:cubicBezTo>
                  <a:pt x="1402773" y="361941"/>
                  <a:pt x="1403980" y="359343"/>
                  <a:pt x="1405118" y="356768"/>
                </a:cubicBezTo>
                <a:cubicBezTo>
                  <a:pt x="1406257" y="354193"/>
                  <a:pt x="1407283" y="351596"/>
                  <a:pt x="1408195" y="348975"/>
                </a:cubicBezTo>
                <a:lnTo>
                  <a:pt x="1347026" y="348975"/>
                </a:lnTo>
                <a:lnTo>
                  <a:pt x="1347026" y="341397"/>
                </a:lnTo>
                <a:lnTo>
                  <a:pt x="1410729" y="341397"/>
                </a:lnTo>
                <a:cubicBezTo>
                  <a:pt x="1411720" y="338399"/>
                  <a:pt x="1412587" y="335391"/>
                  <a:pt x="1413330" y="332371"/>
                </a:cubicBezTo>
                <a:cubicBezTo>
                  <a:pt x="1414073" y="329351"/>
                  <a:pt x="1414714" y="326387"/>
                  <a:pt x="1415253" y="323480"/>
                </a:cubicBezTo>
                <a:close/>
                <a:moveTo>
                  <a:pt x="1173442" y="323469"/>
                </a:moveTo>
                <a:lnTo>
                  <a:pt x="1182129" y="323469"/>
                </a:lnTo>
                <a:lnTo>
                  <a:pt x="1182129" y="349710"/>
                </a:lnTo>
                <a:lnTo>
                  <a:pt x="1230449" y="349710"/>
                </a:lnTo>
                <a:lnTo>
                  <a:pt x="1230449" y="356949"/>
                </a:lnTo>
                <a:cubicBezTo>
                  <a:pt x="1234528" y="352696"/>
                  <a:pt x="1238450" y="348353"/>
                  <a:pt x="1242212" y="343919"/>
                </a:cubicBezTo>
                <a:cubicBezTo>
                  <a:pt x="1245975" y="339485"/>
                  <a:pt x="1249534" y="334961"/>
                  <a:pt x="1252890" y="330346"/>
                </a:cubicBezTo>
                <a:lnTo>
                  <a:pt x="1260491" y="334689"/>
                </a:lnTo>
                <a:cubicBezTo>
                  <a:pt x="1253331" y="344206"/>
                  <a:pt x="1245572" y="353315"/>
                  <a:pt x="1237213" y="362017"/>
                </a:cubicBezTo>
                <a:cubicBezTo>
                  <a:pt x="1228854" y="370719"/>
                  <a:pt x="1219964" y="378923"/>
                  <a:pt x="1210542" y="386629"/>
                </a:cubicBezTo>
                <a:lnTo>
                  <a:pt x="1269359" y="386629"/>
                </a:lnTo>
                <a:lnTo>
                  <a:pt x="1269359" y="394954"/>
                </a:lnTo>
                <a:lnTo>
                  <a:pt x="1199864" y="394954"/>
                </a:lnTo>
                <a:cubicBezTo>
                  <a:pt x="1194786" y="398834"/>
                  <a:pt x="1189560" y="402566"/>
                  <a:pt x="1184187" y="406152"/>
                </a:cubicBezTo>
                <a:cubicBezTo>
                  <a:pt x="1178815" y="409738"/>
                  <a:pt x="1173363" y="413244"/>
                  <a:pt x="1167832" y="416671"/>
                </a:cubicBezTo>
                <a:lnTo>
                  <a:pt x="1167832" y="441103"/>
                </a:lnTo>
                <a:cubicBezTo>
                  <a:pt x="1176609" y="438790"/>
                  <a:pt x="1185336" y="436257"/>
                  <a:pt x="1194013" y="433502"/>
                </a:cubicBezTo>
                <a:cubicBezTo>
                  <a:pt x="1202689" y="430747"/>
                  <a:pt x="1210773" y="427892"/>
                  <a:pt x="1218263" y="424936"/>
                </a:cubicBezTo>
                <a:cubicBezTo>
                  <a:pt x="1225754" y="421980"/>
                  <a:pt x="1232108" y="419044"/>
                  <a:pt x="1237326" y="416128"/>
                </a:cubicBezTo>
                <a:lnTo>
                  <a:pt x="1245289" y="422462"/>
                </a:lnTo>
                <a:cubicBezTo>
                  <a:pt x="1235151" y="427311"/>
                  <a:pt x="1223214" y="432001"/>
                  <a:pt x="1209479" y="436533"/>
                </a:cubicBezTo>
                <a:cubicBezTo>
                  <a:pt x="1195743" y="441065"/>
                  <a:pt x="1181861" y="445122"/>
                  <a:pt x="1167832" y="448704"/>
                </a:cubicBezTo>
                <a:lnTo>
                  <a:pt x="1167832" y="468430"/>
                </a:lnTo>
                <a:cubicBezTo>
                  <a:pt x="1167651" y="471627"/>
                  <a:pt x="1168737" y="473829"/>
                  <a:pt x="1171089" y="475036"/>
                </a:cubicBezTo>
                <a:cubicBezTo>
                  <a:pt x="1173442" y="476242"/>
                  <a:pt x="1178147" y="476815"/>
                  <a:pt x="1185205" y="476755"/>
                </a:cubicBezTo>
                <a:lnTo>
                  <a:pt x="1239136" y="476755"/>
                </a:lnTo>
                <a:cubicBezTo>
                  <a:pt x="1245176" y="477049"/>
                  <a:pt x="1249203" y="475420"/>
                  <a:pt x="1251216" y="471868"/>
                </a:cubicBezTo>
                <a:cubicBezTo>
                  <a:pt x="1253229" y="468317"/>
                  <a:pt x="1254451" y="461078"/>
                  <a:pt x="1254881" y="450151"/>
                </a:cubicBezTo>
                <a:cubicBezTo>
                  <a:pt x="1256098" y="450981"/>
                  <a:pt x="1257463" y="451720"/>
                  <a:pt x="1258975" y="452368"/>
                </a:cubicBezTo>
                <a:cubicBezTo>
                  <a:pt x="1260487" y="453017"/>
                  <a:pt x="1261897" y="453484"/>
                  <a:pt x="1263205" y="453771"/>
                </a:cubicBezTo>
                <a:cubicBezTo>
                  <a:pt x="1262662" y="465908"/>
                  <a:pt x="1260808" y="474165"/>
                  <a:pt x="1257640" y="478542"/>
                </a:cubicBezTo>
                <a:cubicBezTo>
                  <a:pt x="1254473" y="482919"/>
                  <a:pt x="1248366" y="484978"/>
                  <a:pt x="1239317" y="484718"/>
                </a:cubicBezTo>
                <a:lnTo>
                  <a:pt x="1185567" y="484718"/>
                </a:lnTo>
                <a:cubicBezTo>
                  <a:pt x="1175433" y="484876"/>
                  <a:pt x="1168420" y="483835"/>
                  <a:pt x="1164529" y="481596"/>
                </a:cubicBezTo>
                <a:cubicBezTo>
                  <a:pt x="1160638" y="479356"/>
                  <a:pt x="1158783" y="474968"/>
                  <a:pt x="1158964" y="468430"/>
                </a:cubicBezTo>
                <a:lnTo>
                  <a:pt x="1158964" y="421919"/>
                </a:lnTo>
                <a:cubicBezTo>
                  <a:pt x="1151533" y="426086"/>
                  <a:pt x="1143954" y="430059"/>
                  <a:pt x="1136229" y="433841"/>
                </a:cubicBezTo>
                <a:cubicBezTo>
                  <a:pt x="1128504" y="437623"/>
                  <a:pt x="1120699" y="441189"/>
                  <a:pt x="1112815" y="444541"/>
                </a:cubicBezTo>
                <a:cubicBezTo>
                  <a:pt x="1112042" y="443474"/>
                  <a:pt x="1111055" y="442215"/>
                  <a:pt x="1109852" y="440763"/>
                </a:cubicBezTo>
                <a:cubicBezTo>
                  <a:pt x="1108649" y="439312"/>
                  <a:pt x="1107526" y="438098"/>
                  <a:pt x="1106481" y="437121"/>
                </a:cubicBezTo>
                <a:cubicBezTo>
                  <a:pt x="1120537" y="431756"/>
                  <a:pt x="1134231" y="425520"/>
                  <a:pt x="1147562" y="418413"/>
                </a:cubicBezTo>
                <a:cubicBezTo>
                  <a:pt x="1160894" y="411306"/>
                  <a:pt x="1173683" y="403486"/>
                  <a:pt x="1185929" y="394954"/>
                </a:cubicBezTo>
                <a:lnTo>
                  <a:pt x="1109196" y="394954"/>
                </a:lnTo>
                <a:lnTo>
                  <a:pt x="1109196" y="386629"/>
                </a:lnTo>
                <a:lnTo>
                  <a:pt x="1173442" y="386629"/>
                </a:lnTo>
                <a:lnTo>
                  <a:pt x="1173442" y="357854"/>
                </a:lnTo>
                <a:lnTo>
                  <a:pt x="1124579" y="357854"/>
                </a:lnTo>
                <a:lnTo>
                  <a:pt x="1124579" y="349710"/>
                </a:lnTo>
                <a:lnTo>
                  <a:pt x="1173442" y="349710"/>
                </a:lnTo>
                <a:close/>
                <a:moveTo>
                  <a:pt x="758161" y="322745"/>
                </a:moveTo>
                <a:cubicBezTo>
                  <a:pt x="761532" y="327628"/>
                  <a:pt x="764790" y="332838"/>
                  <a:pt x="767934" y="338377"/>
                </a:cubicBezTo>
                <a:cubicBezTo>
                  <a:pt x="771079" y="343915"/>
                  <a:pt x="773431" y="348719"/>
                  <a:pt x="774992" y="352787"/>
                </a:cubicBezTo>
                <a:lnTo>
                  <a:pt x="766667" y="356587"/>
                </a:lnTo>
                <a:cubicBezTo>
                  <a:pt x="765208" y="352350"/>
                  <a:pt x="762969" y="347433"/>
                  <a:pt x="759949" y="341838"/>
                </a:cubicBezTo>
                <a:cubicBezTo>
                  <a:pt x="756929" y="336243"/>
                  <a:pt x="753739" y="330964"/>
                  <a:pt x="750379" y="326003"/>
                </a:cubicBezTo>
                <a:close/>
                <a:moveTo>
                  <a:pt x="1553251" y="321840"/>
                </a:moveTo>
                <a:lnTo>
                  <a:pt x="1606096" y="321840"/>
                </a:lnTo>
                <a:lnTo>
                  <a:pt x="1606096" y="489061"/>
                </a:lnTo>
                <a:lnTo>
                  <a:pt x="1553251" y="489061"/>
                </a:lnTo>
                <a:lnTo>
                  <a:pt x="1553251" y="488156"/>
                </a:lnTo>
                <a:cubicBezTo>
                  <a:pt x="1563375" y="479779"/>
                  <a:pt x="1571813" y="468483"/>
                  <a:pt x="1578565" y="454269"/>
                </a:cubicBezTo>
                <a:cubicBezTo>
                  <a:pt x="1585318" y="440055"/>
                  <a:pt x="1588824" y="423782"/>
                  <a:pt x="1589084" y="405451"/>
                </a:cubicBezTo>
                <a:cubicBezTo>
                  <a:pt x="1588824" y="387119"/>
                  <a:pt x="1585318" y="370847"/>
                  <a:pt x="1578565" y="356633"/>
                </a:cubicBezTo>
                <a:cubicBezTo>
                  <a:pt x="1571813" y="342419"/>
                  <a:pt x="1563375" y="331123"/>
                  <a:pt x="1553251" y="322745"/>
                </a:cubicBezTo>
                <a:close/>
                <a:moveTo>
                  <a:pt x="991352" y="321840"/>
                </a:moveTo>
                <a:lnTo>
                  <a:pt x="1044197" y="321840"/>
                </a:lnTo>
                <a:lnTo>
                  <a:pt x="1044197" y="322745"/>
                </a:lnTo>
                <a:cubicBezTo>
                  <a:pt x="1034074" y="331123"/>
                  <a:pt x="1025636" y="342419"/>
                  <a:pt x="1018883" y="356633"/>
                </a:cubicBezTo>
                <a:cubicBezTo>
                  <a:pt x="1012131" y="370847"/>
                  <a:pt x="1008624" y="387119"/>
                  <a:pt x="1008364" y="405451"/>
                </a:cubicBezTo>
                <a:cubicBezTo>
                  <a:pt x="1008624" y="423782"/>
                  <a:pt x="1012131" y="440055"/>
                  <a:pt x="1018883" y="454269"/>
                </a:cubicBezTo>
                <a:cubicBezTo>
                  <a:pt x="1025636" y="468483"/>
                  <a:pt x="1034074" y="479779"/>
                  <a:pt x="1044197" y="488156"/>
                </a:cubicBezTo>
                <a:lnTo>
                  <a:pt x="1044197" y="489061"/>
                </a:lnTo>
                <a:lnTo>
                  <a:pt x="991352" y="489061"/>
                </a:lnTo>
                <a:close/>
                <a:moveTo>
                  <a:pt x="93612" y="128808"/>
                </a:moveTo>
                <a:lnTo>
                  <a:pt x="114614" y="135012"/>
                </a:lnTo>
                <a:cubicBezTo>
                  <a:pt x="111406" y="142296"/>
                  <a:pt x="107722" y="149642"/>
                  <a:pt x="103563" y="157050"/>
                </a:cubicBezTo>
                <a:cubicBezTo>
                  <a:pt x="99404" y="164457"/>
                  <a:pt x="95420" y="170848"/>
                  <a:pt x="91611" y="176222"/>
                </a:cubicBezTo>
                <a:cubicBezTo>
                  <a:pt x="89236" y="174329"/>
                  <a:pt x="86236" y="172273"/>
                  <a:pt x="82610" y="170054"/>
                </a:cubicBezTo>
                <a:cubicBezTo>
                  <a:pt x="78985" y="167835"/>
                  <a:pt x="75785" y="166028"/>
                  <a:pt x="73009" y="164632"/>
                </a:cubicBezTo>
                <a:cubicBezTo>
                  <a:pt x="76968" y="159812"/>
                  <a:pt x="80752" y="154242"/>
                  <a:pt x="84361" y="147921"/>
                </a:cubicBezTo>
                <a:cubicBezTo>
                  <a:pt x="87969" y="141600"/>
                  <a:pt x="91053" y="135229"/>
                  <a:pt x="93612" y="128808"/>
                </a:cubicBezTo>
                <a:close/>
                <a:moveTo>
                  <a:pt x="170821" y="126806"/>
                </a:moveTo>
                <a:cubicBezTo>
                  <a:pt x="174168" y="133032"/>
                  <a:pt x="177676" y="139644"/>
                  <a:pt x="181348" y="146645"/>
                </a:cubicBezTo>
                <a:cubicBezTo>
                  <a:pt x="185019" y="153645"/>
                  <a:pt x="187978" y="159708"/>
                  <a:pt x="190224" y="164832"/>
                </a:cubicBezTo>
                <a:lnTo>
                  <a:pt x="168221" y="174424"/>
                </a:lnTo>
                <a:cubicBezTo>
                  <a:pt x="166296" y="169007"/>
                  <a:pt x="163645" y="162648"/>
                  <a:pt x="160270" y="155349"/>
                </a:cubicBezTo>
                <a:cubicBezTo>
                  <a:pt x="156895" y="148050"/>
                  <a:pt x="153544" y="141137"/>
                  <a:pt x="150219" y="134612"/>
                </a:cubicBezTo>
                <a:close/>
                <a:moveTo>
                  <a:pt x="1031481" y="121015"/>
                </a:moveTo>
                <a:cubicBezTo>
                  <a:pt x="1038595" y="121107"/>
                  <a:pt x="1043970" y="123574"/>
                  <a:pt x="1047608" y="128416"/>
                </a:cubicBezTo>
                <a:cubicBezTo>
                  <a:pt x="1051246" y="133258"/>
                  <a:pt x="1053071" y="139926"/>
                  <a:pt x="1053084" y="148418"/>
                </a:cubicBezTo>
                <a:cubicBezTo>
                  <a:pt x="1052992" y="159957"/>
                  <a:pt x="1049525" y="169984"/>
                  <a:pt x="1042683" y="178497"/>
                </a:cubicBezTo>
                <a:cubicBezTo>
                  <a:pt x="1035840" y="187011"/>
                  <a:pt x="1026172" y="193187"/>
                  <a:pt x="1013679" y="197025"/>
                </a:cubicBezTo>
                <a:lnTo>
                  <a:pt x="1007278" y="180823"/>
                </a:lnTo>
                <a:cubicBezTo>
                  <a:pt x="1015104" y="178289"/>
                  <a:pt x="1021205" y="174955"/>
                  <a:pt x="1025581" y="170821"/>
                </a:cubicBezTo>
                <a:cubicBezTo>
                  <a:pt x="1029956" y="166687"/>
                  <a:pt x="1032456" y="161954"/>
                  <a:pt x="1033081" y="156619"/>
                </a:cubicBezTo>
                <a:cubicBezTo>
                  <a:pt x="1032448" y="156786"/>
                  <a:pt x="1031715" y="156853"/>
                  <a:pt x="1030881" y="156819"/>
                </a:cubicBezTo>
                <a:cubicBezTo>
                  <a:pt x="1025714" y="156790"/>
                  <a:pt x="1021297" y="155248"/>
                  <a:pt x="1017630" y="152194"/>
                </a:cubicBezTo>
                <a:cubicBezTo>
                  <a:pt x="1013962" y="149139"/>
                  <a:pt x="1012046" y="144747"/>
                  <a:pt x="1011879" y="139017"/>
                </a:cubicBezTo>
                <a:cubicBezTo>
                  <a:pt x="1012033" y="133367"/>
                  <a:pt x="1013975" y="128966"/>
                  <a:pt x="1017705" y="125816"/>
                </a:cubicBezTo>
                <a:cubicBezTo>
                  <a:pt x="1021434" y="122665"/>
                  <a:pt x="1026026" y="121065"/>
                  <a:pt x="1031481" y="121015"/>
                </a:cubicBezTo>
                <a:close/>
                <a:moveTo>
                  <a:pt x="30404" y="107221"/>
                </a:moveTo>
                <a:lnTo>
                  <a:pt x="50006" y="120204"/>
                </a:lnTo>
                <a:cubicBezTo>
                  <a:pt x="46156" y="131002"/>
                  <a:pt x="42005" y="141875"/>
                  <a:pt x="37555" y="152820"/>
                </a:cubicBezTo>
                <a:cubicBezTo>
                  <a:pt x="33104" y="163766"/>
                  <a:pt x="28654" y="174230"/>
                  <a:pt x="24203" y="184213"/>
                </a:cubicBezTo>
                <a:lnTo>
                  <a:pt x="2400" y="171428"/>
                </a:lnTo>
                <a:cubicBezTo>
                  <a:pt x="6630" y="163376"/>
                  <a:pt x="11272" y="153623"/>
                  <a:pt x="16327" y="142169"/>
                </a:cubicBezTo>
                <a:cubicBezTo>
                  <a:pt x="21382" y="130715"/>
                  <a:pt x="26074" y="119066"/>
                  <a:pt x="30404" y="107221"/>
                </a:cubicBezTo>
                <a:close/>
                <a:moveTo>
                  <a:pt x="111214" y="92799"/>
                </a:moveTo>
                <a:lnTo>
                  <a:pt x="111214" y="104025"/>
                </a:lnTo>
                <a:lnTo>
                  <a:pt x="157420" y="104025"/>
                </a:lnTo>
                <a:lnTo>
                  <a:pt x="157420" y="92799"/>
                </a:lnTo>
                <a:close/>
                <a:moveTo>
                  <a:pt x="111214" y="65796"/>
                </a:moveTo>
                <a:lnTo>
                  <a:pt x="111214" y="76822"/>
                </a:lnTo>
                <a:lnTo>
                  <a:pt x="157420" y="76822"/>
                </a:lnTo>
                <a:lnTo>
                  <a:pt x="157420" y="65796"/>
                </a:lnTo>
                <a:close/>
                <a:moveTo>
                  <a:pt x="13402" y="55210"/>
                </a:moveTo>
                <a:cubicBezTo>
                  <a:pt x="18757" y="57835"/>
                  <a:pt x="24599" y="60875"/>
                  <a:pt x="30929" y="64330"/>
                </a:cubicBezTo>
                <a:cubicBezTo>
                  <a:pt x="37259" y="67784"/>
                  <a:pt x="42551" y="70879"/>
                  <a:pt x="46806" y="73614"/>
                </a:cubicBezTo>
                <a:lnTo>
                  <a:pt x="32404" y="92799"/>
                </a:lnTo>
                <a:cubicBezTo>
                  <a:pt x="28641" y="89883"/>
                  <a:pt x="23665" y="86528"/>
                  <a:pt x="17477" y="82736"/>
                </a:cubicBezTo>
                <a:cubicBezTo>
                  <a:pt x="11289" y="78944"/>
                  <a:pt x="5463" y="75436"/>
                  <a:pt x="0" y="72211"/>
                </a:cubicBezTo>
                <a:close/>
                <a:moveTo>
                  <a:pt x="1908493" y="44793"/>
                </a:moveTo>
                <a:lnTo>
                  <a:pt x="1908493" y="93424"/>
                </a:lnTo>
                <a:lnTo>
                  <a:pt x="1926304" y="93424"/>
                </a:lnTo>
                <a:cubicBezTo>
                  <a:pt x="1936494" y="93420"/>
                  <a:pt x="1944082" y="91277"/>
                  <a:pt x="1949069" y="86995"/>
                </a:cubicBezTo>
                <a:cubicBezTo>
                  <a:pt x="1954055" y="82713"/>
                  <a:pt x="1956540" y="76317"/>
                  <a:pt x="1956524" y="67808"/>
                </a:cubicBezTo>
                <a:cubicBezTo>
                  <a:pt x="1956499" y="59319"/>
                  <a:pt x="1953847" y="53332"/>
                  <a:pt x="1948568" y="49846"/>
                </a:cubicBezTo>
                <a:cubicBezTo>
                  <a:pt x="1943290" y="46361"/>
                  <a:pt x="1935535" y="44676"/>
                  <a:pt x="1925303" y="44793"/>
                </a:cubicBezTo>
                <a:close/>
                <a:moveTo>
                  <a:pt x="1737043" y="44793"/>
                </a:moveTo>
                <a:lnTo>
                  <a:pt x="1737043" y="93424"/>
                </a:lnTo>
                <a:lnTo>
                  <a:pt x="1754854" y="93424"/>
                </a:lnTo>
                <a:cubicBezTo>
                  <a:pt x="1765044" y="93420"/>
                  <a:pt x="1772632" y="91277"/>
                  <a:pt x="1777619" y="86995"/>
                </a:cubicBezTo>
                <a:cubicBezTo>
                  <a:pt x="1782605" y="82713"/>
                  <a:pt x="1785090" y="76317"/>
                  <a:pt x="1785074" y="67808"/>
                </a:cubicBezTo>
                <a:cubicBezTo>
                  <a:pt x="1785049" y="59319"/>
                  <a:pt x="1782397" y="53332"/>
                  <a:pt x="1777118" y="49846"/>
                </a:cubicBezTo>
                <a:cubicBezTo>
                  <a:pt x="1771840" y="46361"/>
                  <a:pt x="1764085" y="44676"/>
                  <a:pt x="1753853" y="44793"/>
                </a:cubicBezTo>
                <a:close/>
                <a:moveTo>
                  <a:pt x="689293" y="44793"/>
                </a:moveTo>
                <a:lnTo>
                  <a:pt x="689293" y="93424"/>
                </a:lnTo>
                <a:lnTo>
                  <a:pt x="707104" y="93424"/>
                </a:lnTo>
                <a:cubicBezTo>
                  <a:pt x="717294" y="93420"/>
                  <a:pt x="724882" y="91277"/>
                  <a:pt x="729869" y="86995"/>
                </a:cubicBezTo>
                <a:cubicBezTo>
                  <a:pt x="734855" y="82713"/>
                  <a:pt x="737340" y="76317"/>
                  <a:pt x="737324" y="67808"/>
                </a:cubicBezTo>
                <a:cubicBezTo>
                  <a:pt x="737299" y="59319"/>
                  <a:pt x="734647" y="53332"/>
                  <a:pt x="729369" y="49846"/>
                </a:cubicBezTo>
                <a:cubicBezTo>
                  <a:pt x="724090" y="46361"/>
                  <a:pt x="716335" y="44676"/>
                  <a:pt x="706103" y="44793"/>
                </a:cubicBezTo>
                <a:close/>
                <a:moveTo>
                  <a:pt x="517843" y="44793"/>
                </a:moveTo>
                <a:lnTo>
                  <a:pt x="517843" y="93424"/>
                </a:lnTo>
                <a:lnTo>
                  <a:pt x="535654" y="93424"/>
                </a:lnTo>
                <a:cubicBezTo>
                  <a:pt x="545844" y="93420"/>
                  <a:pt x="553432" y="91277"/>
                  <a:pt x="558419" y="86995"/>
                </a:cubicBezTo>
                <a:cubicBezTo>
                  <a:pt x="563405" y="82713"/>
                  <a:pt x="565890" y="76317"/>
                  <a:pt x="565874" y="67808"/>
                </a:cubicBezTo>
                <a:cubicBezTo>
                  <a:pt x="565849" y="59319"/>
                  <a:pt x="563197" y="53332"/>
                  <a:pt x="557919" y="49846"/>
                </a:cubicBezTo>
                <a:cubicBezTo>
                  <a:pt x="552640" y="46361"/>
                  <a:pt x="544885" y="44676"/>
                  <a:pt x="534654" y="44793"/>
                </a:cubicBezTo>
                <a:close/>
                <a:moveTo>
                  <a:pt x="2038162" y="21415"/>
                </a:moveTo>
                <a:lnTo>
                  <a:pt x="2151352" y="21415"/>
                </a:lnTo>
                <a:lnTo>
                  <a:pt x="2151352" y="45993"/>
                </a:lnTo>
                <a:lnTo>
                  <a:pt x="2109346" y="45993"/>
                </a:lnTo>
                <a:lnTo>
                  <a:pt x="2109346" y="169409"/>
                </a:lnTo>
                <a:lnTo>
                  <a:pt x="2079768" y="169409"/>
                </a:lnTo>
                <a:lnTo>
                  <a:pt x="2079768" y="45993"/>
                </a:lnTo>
                <a:lnTo>
                  <a:pt x="2038162" y="45993"/>
                </a:lnTo>
                <a:close/>
                <a:moveTo>
                  <a:pt x="1878914" y="21415"/>
                </a:moveTo>
                <a:lnTo>
                  <a:pt x="1927505" y="21415"/>
                </a:lnTo>
                <a:cubicBezTo>
                  <a:pt x="1938552" y="21340"/>
                  <a:pt x="1948426" y="22756"/>
                  <a:pt x="1957126" y="25664"/>
                </a:cubicBezTo>
                <a:cubicBezTo>
                  <a:pt x="1965827" y="28573"/>
                  <a:pt x="1972704" y="33425"/>
                  <a:pt x="1977758" y="40223"/>
                </a:cubicBezTo>
                <a:cubicBezTo>
                  <a:pt x="1982813" y="47020"/>
                  <a:pt x="1985394" y="56215"/>
                  <a:pt x="1985502" y="67808"/>
                </a:cubicBezTo>
                <a:cubicBezTo>
                  <a:pt x="1985385" y="79056"/>
                  <a:pt x="1982799" y="88299"/>
                  <a:pt x="1977744" y="95536"/>
                </a:cubicBezTo>
                <a:cubicBezTo>
                  <a:pt x="1972688" y="102773"/>
                  <a:pt x="1965865" y="108132"/>
                  <a:pt x="1957274" y="111613"/>
                </a:cubicBezTo>
                <a:cubicBezTo>
                  <a:pt x="1948684" y="115093"/>
                  <a:pt x="1939028" y="116823"/>
                  <a:pt x="1928305" y="116802"/>
                </a:cubicBezTo>
                <a:lnTo>
                  <a:pt x="1908493" y="116802"/>
                </a:lnTo>
                <a:lnTo>
                  <a:pt x="1908493" y="169409"/>
                </a:lnTo>
                <a:lnTo>
                  <a:pt x="1878914" y="169409"/>
                </a:lnTo>
                <a:close/>
                <a:moveTo>
                  <a:pt x="1707464" y="21415"/>
                </a:moveTo>
                <a:lnTo>
                  <a:pt x="1756055" y="21415"/>
                </a:lnTo>
                <a:cubicBezTo>
                  <a:pt x="1767102" y="21340"/>
                  <a:pt x="1776976" y="22756"/>
                  <a:pt x="1785676" y="25664"/>
                </a:cubicBezTo>
                <a:cubicBezTo>
                  <a:pt x="1794377" y="28573"/>
                  <a:pt x="1801254" y="33425"/>
                  <a:pt x="1806308" y="40223"/>
                </a:cubicBezTo>
                <a:cubicBezTo>
                  <a:pt x="1811363" y="47020"/>
                  <a:pt x="1813944" y="56215"/>
                  <a:pt x="1814052" y="67808"/>
                </a:cubicBezTo>
                <a:cubicBezTo>
                  <a:pt x="1813935" y="79056"/>
                  <a:pt x="1811349" y="88299"/>
                  <a:pt x="1806294" y="95536"/>
                </a:cubicBezTo>
                <a:cubicBezTo>
                  <a:pt x="1801238" y="102773"/>
                  <a:pt x="1794415" y="108132"/>
                  <a:pt x="1785824" y="111613"/>
                </a:cubicBezTo>
                <a:cubicBezTo>
                  <a:pt x="1777234" y="115093"/>
                  <a:pt x="1767578" y="116823"/>
                  <a:pt x="1756855" y="116802"/>
                </a:cubicBezTo>
                <a:lnTo>
                  <a:pt x="1737043" y="116802"/>
                </a:lnTo>
                <a:lnTo>
                  <a:pt x="1737043" y="169409"/>
                </a:lnTo>
                <a:lnTo>
                  <a:pt x="1707464" y="169409"/>
                </a:lnTo>
                <a:close/>
                <a:moveTo>
                  <a:pt x="818962" y="21415"/>
                </a:moveTo>
                <a:lnTo>
                  <a:pt x="932152" y="21415"/>
                </a:lnTo>
                <a:lnTo>
                  <a:pt x="932152" y="45993"/>
                </a:lnTo>
                <a:lnTo>
                  <a:pt x="890146" y="45993"/>
                </a:lnTo>
                <a:lnTo>
                  <a:pt x="890146" y="169409"/>
                </a:lnTo>
                <a:lnTo>
                  <a:pt x="860568" y="169409"/>
                </a:lnTo>
                <a:lnTo>
                  <a:pt x="860568" y="45993"/>
                </a:lnTo>
                <a:lnTo>
                  <a:pt x="818962" y="45993"/>
                </a:lnTo>
                <a:close/>
                <a:moveTo>
                  <a:pt x="659714" y="21415"/>
                </a:moveTo>
                <a:lnTo>
                  <a:pt x="708305" y="21415"/>
                </a:lnTo>
                <a:cubicBezTo>
                  <a:pt x="719352" y="21340"/>
                  <a:pt x="729226" y="22756"/>
                  <a:pt x="737926" y="25664"/>
                </a:cubicBezTo>
                <a:cubicBezTo>
                  <a:pt x="746627" y="28573"/>
                  <a:pt x="753504" y="33425"/>
                  <a:pt x="758558" y="40223"/>
                </a:cubicBezTo>
                <a:cubicBezTo>
                  <a:pt x="763613" y="47020"/>
                  <a:pt x="766194" y="56215"/>
                  <a:pt x="766302" y="67808"/>
                </a:cubicBezTo>
                <a:cubicBezTo>
                  <a:pt x="766185" y="79056"/>
                  <a:pt x="763599" y="88299"/>
                  <a:pt x="758544" y="95536"/>
                </a:cubicBezTo>
                <a:cubicBezTo>
                  <a:pt x="753488" y="102773"/>
                  <a:pt x="746665" y="108132"/>
                  <a:pt x="738075" y="111613"/>
                </a:cubicBezTo>
                <a:cubicBezTo>
                  <a:pt x="729484" y="115093"/>
                  <a:pt x="719828" y="116823"/>
                  <a:pt x="709105" y="116802"/>
                </a:cubicBezTo>
                <a:lnTo>
                  <a:pt x="689293" y="116802"/>
                </a:lnTo>
                <a:lnTo>
                  <a:pt x="689293" y="169409"/>
                </a:lnTo>
                <a:lnTo>
                  <a:pt x="659714" y="169409"/>
                </a:lnTo>
                <a:close/>
                <a:moveTo>
                  <a:pt x="488264" y="21415"/>
                </a:moveTo>
                <a:lnTo>
                  <a:pt x="536855" y="21415"/>
                </a:lnTo>
                <a:cubicBezTo>
                  <a:pt x="547902" y="21340"/>
                  <a:pt x="557776" y="22756"/>
                  <a:pt x="566476" y="25664"/>
                </a:cubicBezTo>
                <a:cubicBezTo>
                  <a:pt x="575177" y="28573"/>
                  <a:pt x="582054" y="33425"/>
                  <a:pt x="587108" y="40223"/>
                </a:cubicBezTo>
                <a:cubicBezTo>
                  <a:pt x="592163" y="47020"/>
                  <a:pt x="594744" y="56215"/>
                  <a:pt x="594852" y="67808"/>
                </a:cubicBezTo>
                <a:cubicBezTo>
                  <a:pt x="594735" y="79056"/>
                  <a:pt x="592149" y="88299"/>
                  <a:pt x="587094" y="95536"/>
                </a:cubicBezTo>
                <a:cubicBezTo>
                  <a:pt x="582038" y="102773"/>
                  <a:pt x="575215" y="108132"/>
                  <a:pt x="566625" y="111613"/>
                </a:cubicBezTo>
                <a:cubicBezTo>
                  <a:pt x="558034" y="115093"/>
                  <a:pt x="548378" y="116823"/>
                  <a:pt x="537655" y="116802"/>
                </a:cubicBezTo>
                <a:lnTo>
                  <a:pt x="517843" y="116802"/>
                </a:lnTo>
                <a:lnTo>
                  <a:pt x="517843" y="169409"/>
                </a:lnTo>
                <a:lnTo>
                  <a:pt x="488264" y="169409"/>
                </a:lnTo>
                <a:close/>
                <a:moveTo>
                  <a:pt x="1226401" y="13402"/>
                </a:moveTo>
                <a:lnTo>
                  <a:pt x="1399823" y="13402"/>
                </a:lnTo>
                <a:lnTo>
                  <a:pt x="1399823" y="37805"/>
                </a:lnTo>
                <a:lnTo>
                  <a:pt x="1337615" y="37805"/>
                </a:lnTo>
                <a:cubicBezTo>
                  <a:pt x="1335906" y="40909"/>
                  <a:pt x="1334073" y="44001"/>
                  <a:pt x="1332114" y="47081"/>
                </a:cubicBezTo>
                <a:cubicBezTo>
                  <a:pt x="1330155" y="50160"/>
                  <a:pt x="1328122" y="53202"/>
                  <a:pt x="1326013" y="56207"/>
                </a:cubicBezTo>
                <a:lnTo>
                  <a:pt x="1326013" y="77010"/>
                </a:lnTo>
                <a:lnTo>
                  <a:pt x="1340815" y="64608"/>
                </a:lnTo>
                <a:cubicBezTo>
                  <a:pt x="1348109" y="69833"/>
                  <a:pt x="1355969" y="75629"/>
                  <a:pt x="1364396" y="81995"/>
                </a:cubicBezTo>
                <a:cubicBezTo>
                  <a:pt x="1372823" y="88362"/>
                  <a:pt x="1380861" y="94750"/>
                  <a:pt x="1388510" y="101161"/>
                </a:cubicBezTo>
                <a:cubicBezTo>
                  <a:pt x="1396159" y="107571"/>
                  <a:pt x="1402464" y="113456"/>
                  <a:pt x="1407423" y="118815"/>
                </a:cubicBezTo>
                <a:lnTo>
                  <a:pt x="1387221" y="137017"/>
                </a:lnTo>
                <a:cubicBezTo>
                  <a:pt x="1382961" y="131995"/>
                  <a:pt x="1377435" y="126348"/>
                  <a:pt x="1370641" y="120074"/>
                </a:cubicBezTo>
                <a:cubicBezTo>
                  <a:pt x="1363848" y="113801"/>
                  <a:pt x="1356543" y="107427"/>
                  <a:pt x="1348727" y="100953"/>
                </a:cubicBezTo>
                <a:cubicBezTo>
                  <a:pt x="1340911" y="94480"/>
                  <a:pt x="1333340" y="88432"/>
                  <a:pt x="1326013" y="82810"/>
                </a:cubicBezTo>
                <a:lnTo>
                  <a:pt x="1326013" y="186423"/>
                </a:lnTo>
                <a:lnTo>
                  <a:pt x="1300010" y="186423"/>
                </a:lnTo>
                <a:lnTo>
                  <a:pt x="1300010" y="88811"/>
                </a:lnTo>
                <a:cubicBezTo>
                  <a:pt x="1290896" y="98575"/>
                  <a:pt x="1281020" y="107651"/>
                  <a:pt x="1270381" y="116039"/>
                </a:cubicBezTo>
                <a:cubicBezTo>
                  <a:pt x="1259743" y="124428"/>
                  <a:pt x="1248416" y="131754"/>
                  <a:pt x="1236402" y="138017"/>
                </a:cubicBezTo>
                <a:cubicBezTo>
                  <a:pt x="1234381" y="134654"/>
                  <a:pt x="1231822" y="130929"/>
                  <a:pt x="1228726" y="126841"/>
                </a:cubicBezTo>
                <a:cubicBezTo>
                  <a:pt x="1225630" y="122753"/>
                  <a:pt x="1222721" y="119277"/>
                  <a:pt x="1220000" y="116414"/>
                </a:cubicBezTo>
                <a:cubicBezTo>
                  <a:pt x="1238357" y="107613"/>
                  <a:pt x="1254950" y="96212"/>
                  <a:pt x="1269781" y="82210"/>
                </a:cubicBezTo>
                <a:cubicBezTo>
                  <a:pt x="1284612" y="68208"/>
                  <a:pt x="1296755" y="53407"/>
                  <a:pt x="1306211" y="37805"/>
                </a:cubicBezTo>
                <a:lnTo>
                  <a:pt x="1226401" y="37805"/>
                </a:lnTo>
                <a:close/>
                <a:moveTo>
                  <a:pt x="255927" y="12801"/>
                </a:moveTo>
                <a:lnTo>
                  <a:pt x="407946" y="12801"/>
                </a:lnTo>
                <a:lnTo>
                  <a:pt x="407946" y="36404"/>
                </a:lnTo>
                <a:lnTo>
                  <a:pt x="346539" y="36404"/>
                </a:lnTo>
                <a:lnTo>
                  <a:pt x="346539" y="77410"/>
                </a:lnTo>
                <a:lnTo>
                  <a:pt x="421548" y="77410"/>
                </a:lnTo>
                <a:lnTo>
                  <a:pt x="421548" y="101013"/>
                </a:lnTo>
                <a:lnTo>
                  <a:pt x="346539" y="101013"/>
                </a:lnTo>
                <a:lnTo>
                  <a:pt x="346539" y="156019"/>
                </a:lnTo>
                <a:cubicBezTo>
                  <a:pt x="346605" y="163308"/>
                  <a:pt x="345672" y="168884"/>
                  <a:pt x="343738" y="172747"/>
                </a:cubicBezTo>
                <a:cubicBezTo>
                  <a:pt x="341805" y="176610"/>
                  <a:pt x="338471" y="179435"/>
                  <a:pt x="333737" y="181223"/>
                </a:cubicBezTo>
                <a:cubicBezTo>
                  <a:pt x="329036" y="183165"/>
                  <a:pt x="323036" y="184431"/>
                  <a:pt x="315735" y="185023"/>
                </a:cubicBezTo>
                <a:cubicBezTo>
                  <a:pt x="308434" y="185615"/>
                  <a:pt x="299833" y="185882"/>
                  <a:pt x="289931" y="185823"/>
                </a:cubicBezTo>
                <a:cubicBezTo>
                  <a:pt x="289152" y="182060"/>
                  <a:pt x="287810" y="177835"/>
                  <a:pt x="285906" y="173147"/>
                </a:cubicBezTo>
                <a:cubicBezTo>
                  <a:pt x="284002" y="168459"/>
                  <a:pt x="282010" y="164283"/>
                  <a:pt x="279930" y="160620"/>
                </a:cubicBezTo>
                <a:cubicBezTo>
                  <a:pt x="287585" y="161008"/>
                  <a:pt x="294728" y="161233"/>
                  <a:pt x="301358" y="161295"/>
                </a:cubicBezTo>
                <a:cubicBezTo>
                  <a:pt x="307988" y="161358"/>
                  <a:pt x="312580" y="161333"/>
                  <a:pt x="315135" y="161220"/>
                </a:cubicBezTo>
                <a:cubicBezTo>
                  <a:pt x="317318" y="161158"/>
                  <a:pt x="318902" y="160733"/>
                  <a:pt x="319885" y="159945"/>
                </a:cubicBezTo>
                <a:cubicBezTo>
                  <a:pt x="320869" y="159157"/>
                  <a:pt x="321352" y="157782"/>
                  <a:pt x="321335" y="155819"/>
                </a:cubicBezTo>
                <a:lnTo>
                  <a:pt x="321335" y="101013"/>
                </a:lnTo>
                <a:lnTo>
                  <a:pt x="242326" y="101013"/>
                </a:lnTo>
                <a:lnTo>
                  <a:pt x="242326" y="77410"/>
                </a:lnTo>
                <a:lnTo>
                  <a:pt x="321335" y="77410"/>
                </a:lnTo>
                <a:lnTo>
                  <a:pt x="321335" y="36404"/>
                </a:lnTo>
                <a:lnTo>
                  <a:pt x="255927" y="36404"/>
                </a:lnTo>
                <a:close/>
                <a:moveTo>
                  <a:pt x="60208" y="10414"/>
                </a:moveTo>
                <a:lnTo>
                  <a:pt x="185223" y="10414"/>
                </a:lnTo>
                <a:lnTo>
                  <a:pt x="185223" y="31791"/>
                </a:lnTo>
                <a:lnTo>
                  <a:pt x="126616" y="31791"/>
                </a:lnTo>
                <a:lnTo>
                  <a:pt x="149019" y="35798"/>
                </a:lnTo>
                <a:cubicBezTo>
                  <a:pt x="147718" y="38006"/>
                  <a:pt x="146418" y="40201"/>
                  <a:pt x="145118" y="42383"/>
                </a:cubicBezTo>
                <a:cubicBezTo>
                  <a:pt x="143818" y="44566"/>
                  <a:pt x="142518" y="46711"/>
                  <a:pt x="141218" y="48818"/>
                </a:cubicBezTo>
                <a:lnTo>
                  <a:pt x="179422" y="48818"/>
                </a:lnTo>
                <a:lnTo>
                  <a:pt x="179422" y="121003"/>
                </a:lnTo>
                <a:lnTo>
                  <a:pt x="144618" y="121003"/>
                </a:lnTo>
                <a:lnTo>
                  <a:pt x="144618" y="164232"/>
                </a:lnTo>
                <a:cubicBezTo>
                  <a:pt x="144697" y="169282"/>
                  <a:pt x="144139" y="173320"/>
                  <a:pt x="142943" y="176347"/>
                </a:cubicBezTo>
                <a:cubicBezTo>
                  <a:pt x="141747" y="179373"/>
                  <a:pt x="139438" y="181662"/>
                  <a:pt x="136017" y="183215"/>
                </a:cubicBezTo>
                <a:cubicBezTo>
                  <a:pt x="132621" y="184767"/>
                  <a:pt x="128562" y="185758"/>
                  <a:pt x="123841" y="186186"/>
                </a:cubicBezTo>
                <a:cubicBezTo>
                  <a:pt x="119119" y="186615"/>
                  <a:pt x="113710" y="186757"/>
                  <a:pt x="107613" y="186611"/>
                </a:cubicBezTo>
                <a:cubicBezTo>
                  <a:pt x="107080" y="183414"/>
                  <a:pt x="106247" y="179968"/>
                  <a:pt x="105113" y="176272"/>
                </a:cubicBezTo>
                <a:cubicBezTo>
                  <a:pt x="103980" y="172576"/>
                  <a:pt x="102746" y="169230"/>
                  <a:pt x="101413" y="166233"/>
                </a:cubicBezTo>
                <a:cubicBezTo>
                  <a:pt x="105051" y="166329"/>
                  <a:pt x="108526" y="166387"/>
                  <a:pt x="111839" y="166408"/>
                </a:cubicBezTo>
                <a:cubicBezTo>
                  <a:pt x="115152" y="166429"/>
                  <a:pt x="117477" y="166437"/>
                  <a:pt x="118815" y="166433"/>
                </a:cubicBezTo>
                <a:cubicBezTo>
                  <a:pt x="119903" y="166454"/>
                  <a:pt x="120678" y="166262"/>
                  <a:pt x="121140" y="165858"/>
                </a:cubicBezTo>
                <a:cubicBezTo>
                  <a:pt x="121603" y="165453"/>
                  <a:pt x="121828" y="164711"/>
                  <a:pt x="121815" y="163631"/>
                </a:cubicBezTo>
                <a:lnTo>
                  <a:pt x="121815" y="121003"/>
                </a:lnTo>
                <a:lnTo>
                  <a:pt x="90211" y="121003"/>
                </a:lnTo>
                <a:lnTo>
                  <a:pt x="90211" y="48818"/>
                </a:lnTo>
                <a:lnTo>
                  <a:pt x="117015" y="48818"/>
                </a:lnTo>
                <a:cubicBezTo>
                  <a:pt x="118027" y="45893"/>
                  <a:pt x="118952" y="42980"/>
                  <a:pt x="119790" y="40080"/>
                </a:cubicBezTo>
                <a:cubicBezTo>
                  <a:pt x="120628" y="37179"/>
                  <a:pt x="121303" y="34416"/>
                  <a:pt x="121815" y="31791"/>
                </a:cubicBezTo>
                <a:lnTo>
                  <a:pt x="83210" y="31791"/>
                </a:lnTo>
                <a:lnTo>
                  <a:pt x="83210" y="65596"/>
                </a:lnTo>
                <a:cubicBezTo>
                  <a:pt x="83313" y="77633"/>
                  <a:pt x="82708" y="90914"/>
                  <a:pt x="81395" y="105441"/>
                </a:cubicBezTo>
                <a:cubicBezTo>
                  <a:pt x="80083" y="119967"/>
                  <a:pt x="77448" y="134369"/>
                  <a:pt x="73491" y="148648"/>
                </a:cubicBezTo>
                <a:cubicBezTo>
                  <a:pt x="69533" y="162927"/>
                  <a:pt x="63639" y="175715"/>
                  <a:pt x="55807" y="187011"/>
                </a:cubicBezTo>
                <a:cubicBezTo>
                  <a:pt x="53498" y="184977"/>
                  <a:pt x="50365" y="182694"/>
                  <a:pt x="46406" y="180160"/>
                </a:cubicBezTo>
                <a:cubicBezTo>
                  <a:pt x="42447" y="177626"/>
                  <a:pt x="38913" y="175643"/>
                  <a:pt x="35804" y="174209"/>
                </a:cubicBezTo>
                <a:cubicBezTo>
                  <a:pt x="43159" y="163771"/>
                  <a:pt x="48586" y="152223"/>
                  <a:pt x="52088" y="139565"/>
                </a:cubicBezTo>
                <a:cubicBezTo>
                  <a:pt x="55590" y="126907"/>
                  <a:pt x="57847" y="114159"/>
                  <a:pt x="58859" y="101321"/>
                </a:cubicBezTo>
                <a:cubicBezTo>
                  <a:pt x="59872" y="88482"/>
                  <a:pt x="60321" y="76574"/>
                  <a:pt x="60208" y="65596"/>
                </a:cubicBezTo>
                <a:close/>
                <a:moveTo>
                  <a:pt x="23203" y="1413"/>
                </a:moveTo>
                <a:cubicBezTo>
                  <a:pt x="28487" y="4342"/>
                  <a:pt x="34321" y="7633"/>
                  <a:pt x="40705" y="11285"/>
                </a:cubicBezTo>
                <a:cubicBezTo>
                  <a:pt x="47089" y="14937"/>
                  <a:pt x="52323" y="18176"/>
                  <a:pt x="56407" y="21003"/>
                </a:cubicBezTo>
                <a:lnTo>
                  <a:pt x="42005" y="40005"/>
                </a:lnTo>
                <a:cubicBezTo>
                  <a:pt x="38142" y="36958"/>
                  <a:pt x="33117" y="33440"/>
                  <a:pt x="26928" y="29449"/>
                </a:cubicBezTo>
                <a:cubicBezTo>
                  <a:pt x="20740" y="25458"/>
                  <a:pt x="14964" y="21843"/>
                  <a:pt x="9601" y="18605"/>
                </a:cubicBezTo>
                <a:close/>
                <a:moveTo>
                  <a:pt x="1546536" y="0"/>
                </a:moveTo>
                <a:lnTo>
                  <a:pt x="1571939" y="0"/>
                </a:lnTo>
                <a:lnTo>
                  <a:pt x="1571939" y="62408"/>
                </a:lnTo>
                <a:lnTo>
                  <a:pt x="1631547" y="62408"/>
                </a:lnTo>
                <a:lnTo>
                  <a:pt x="1631547" y="86411"/>
                </a:lnTo>
                <a:lnTo>
                  <a:pt x="1571939" y="86411"/>
                </a:lnTo>
                <a:lnTo>
                  <a:pt x="1571939" y="153019"/>
                </a:lnTo>
                <a:lnTo>
                  <a:pt x="1642348" y="153019"/>
                </a:lnTo>
                <a:lnTo>
                  <a:pt x="1642348" y="176822"/>
                </a:lnTo>
                <a:lnTo>
                  <a:pt x="1459725" y="176822"/>
                </a:lnTo>
                <a:lnTo>
                  <a:pt x="1459725" y="153019"/>
                </a:lnTo>
                <a:lnTo>
                  <a:pt x="1485128" y="153019"/>
                </a:lnTo>
                <a:lnTo>
                  <a:pt x="1485128" y="41005"/>
                </a:lnTo>
                <a:lnTo>
                  <a:pt x="1510132" y="41005"/>
                </a:lnTo>
                <a:lnTo>
                  <a:pt x="1510132" y="153019"/>
                </a:lnTo>
                <a:lnTo>
                  <a:pt x="1546536" y="153019"/>
                </a:lnTo>
                <a:close/>
              </a:path>
            </a:pathLst>
          </a:custGeom>
          <a:solidFill>
            <a:srgbClr val="00FFFF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300" normalizeH="0" baseline="0" noProof="0" dirty="0">
              <a:ln>
                <a:noFill/>
              </a:ln>
              <a:solidFill>
                <a:srgbClr val="ECBD81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41" name="Rectangle 151">
            <a:extLst>
              <a:ext uri="{FF2B5EF4-FFF2-40B4-BE49-F238E27FC236}">
                <a16:creationId xmlns:a16="http://schemas.microsoft.com/office/drawing/2014/main" id="{FF40F1C1-DF6A-0AF2-A563-9A07E06DA7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22298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42" name="Rectangle 152">
            <a:extLst>
              <a:ext uri="{FF2B5EF4-FFF2-40B4-BE49-F238E27FC236}">
                <a16:creationId xmlns:a16="http://schemas.microsoft.com/office/drawing/2014/main" id="{EF845137-9AAF-232E-0165-DC3E4BAB38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22298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43" name="Rectangle 153">
            <a:extLst>
              <a:ext uri="{FF2B5EF4-FFF2-40B4-BE49-F238E27FC236}">
                <a16:creationId xmlns:a16="http://schemas.microsoft.com/office/drawing/2014/main" id="{E0699BE0-F172-5D1D-DEF6-A0B22EE8C7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9627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44" name="Rectangle 154">
            <a:extLst>
              <a:ext uri="{FF2B5EF4-FFF2-40B4-BE49-F238E27FC236}">
                <a16:creationId xmlns:a16="http://schemas.microsoft.com/office/drawing/2014/main" id="{2399AFA4-8ED8-97E9-4620-965C35922D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9627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45" name="Rectangle 155">
            <a:extLst>
              <a:ext uri="{FF2B5EF4-FFF2-40B4-BE49-F238E27FC236}">
                <a16:creationId xmlns:a16="http://schemas.microsoft.com/office/drawing/2014/main" id="{936DF2EE-7F60-C8AC-38E5-A5899533B8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76955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46" name="Rectangle 156">
            <a:extLst>
              <a:ext uri="{FF2B5EF4-FFF2-40B4-BE49-F238E27FC236}">
                <a16:creationId xmlns:a16="http://schemas.microsoft.com/office/drawing/2014/main" id="{1BF53AE2-050E-AA9C-B3DC-8514938021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76955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47" name="Rectangle 157">
            <a:extLst>
              <a:ext uri="{FF2B5EF4-FFF2-40B4-BE49-F238E27FC236}">
                <a16:creationId xmlns:a16="http://schemas.microsoft.com/office/drawing/2014/main" id="{1D3571E4-464E-AD2E-5F70-981E6C155D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55728" y="1159062"/>
            <a:ext cx="3613" cy="63151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48" name="Rectangle 158">
            <a:extLst>
              <a:ext uri="{FF2B5EF4-FFF2-40B4-BE49-F238E27FC236}">
                <a16:creationId xmlns:a16="http://schemas.microsoft.com/office/drawing/2014/main" id="{7D7FB36C-8D52-1CE5-88A8-7B1CFA7C15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55728" y="1159062"/>
            <a:ext cx="3613" cy="63151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49" name="Rectangle 159">
            <a:extLst>
              <a:ext uri="{FF2B5EF4-FFF2-40B4-BE49-F238E27FC236}">
                <a16:creationId xmlns:a16="http://schemas.microsoft.com/office/drawing/2014/main" id="{EE3DC712-96DE-96E6-1DE5-D28BDE6871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33056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50" name="Rectangle 160">
            <a:extLst>
              <a:ext uri="{FF2B5EF4-FFF2-40B4-BE49-F238E27FC236}">
                <a16:creationId xmlns:a16="http://schemas.microsoft.com/office/drawing/2014/main" id="{420035A4-756A-9C5D-9189-3338239F35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33056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51" name="Rectangle 161">
            <a:extLst>
              <a:ext uri="{FF2B5EF4-FFF2-40B4-BE49-F238E27FC236}">
                <a16:creationId xmlns:a16="http://schemas.microsoft.com/office/drawing/2014/main" id="{E6763A84-7AF3-BCBF-1CAF-1DEE83EC58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0384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52" name="Rectangle 162">
            <a:extLst>
              <a:ext uri="{FF2B5EF4-FFF2-40B4-BE49-F238E27FC236}">
                <a16:creationId xmlns:a16="http://schemas.microsoft.com/office/drawing/2014/main" id="{9C496276-4793-FC1F-2B61-5F78694E48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0384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53" name="Rectangle 163">
            <a:extLst>
              <a:ext uri="{FF2B5EF4-FFF2-40B4-BE49-F238E27FC236}">
                <a16:creationId xmlns:a16="http://schemas.microsoft.com/office/drawing/2014/main" id="{290412E1-F7DB-1325-910F-6C50AB54A5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87712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54" name="Rectangle 164">
            <a:extLst>
              <a:ext uri="{FF2B5EF4-FFF2-40B4-BE49-F238E27FC236}">
                <a16:creationId xmlns:a16="http://schemas.microsoft.com/office/drawing/2014/main" id="{171B8AF0-6518-D2BD-CBB1-A3205C9959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87712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55" name="Rectangle 165">
            <a:extLst>
              <a:ext uri="{FF2B5EF4-FFF2-40B4-BE49-F238E27FC236}">
                <a16:creationId xmlns:a16="http://schemas.microsoft.com/office/drawing/2014/main" id="{4E7626D6-17B9-AB95-C813-2C32A20AE4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64317" y="1159062"/>
            <a:ext cx="5781" cy="63151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56" name="Rectangle 166">
            <a:extLst>
              <a:ext uri="{FF2B5EF4-FFF2-40B4-BE49-F238E27FC236}">
                <a16:creationId xmlns:a16="http://schemas.microsoft.com/office/drawing/2014/main" id="{B16D06C9-2488-E23A-D2BA-C2D5F55210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64317" y="1159062"/>
            <a:ext cx="5781" cy="63151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57" name="Rectangle 167">
            <a:extLst>
              <a:ext uri="{FF2B5EF4-FFF2-40B4-BE49-F238E27FC236}">
                <a16:creationId xmlns:a16="http://schemas.microsoft.com/office/drawing/2014/main" id="{F1B88CB0-5B74-28C6-8153-B4CE2988E5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41645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58" name="Rectangle 168">
            <a:extLst>
              <a:ext uri="{FF2B5EF4-FFF2-40B4-BE49-F238E27FC236}">
                <a16:creationId xmlns:a16="http://schemas.microsoft.com/office/drawing/2014/main" id="{089F9F67-1C71-B736-9CC7-7A0B39D24B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41645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59" name="Rectangle 169">
            <a:extLst>
              <a:ext uri="{FF2B5EF4-FFF2-40B4-BE49-F238E27FC236}">
                <a16:creationId xmlns:a16="http://schemas.microsoft.com/office/drawing/2014/main" id="{DED67E1E-A5BC-FF61-C4EE-503EC8E191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21142" y="1197384"/>
            <a:ext cx="3613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60" name="Rectangle 170">
            <a:extLst>
              <a:ext uri="{FF2B5EF4-FFF2-40B4-BE49-F238E27FC236}">
                <a16:creationId xmlns:a16="http://schemas.microsoft.com/office/drawing/2014/main" id="{B981F161-5F8C-3807-CC00-EAC4D4D419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21142" y="1197384"/>
            <a:ext cx="3613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61" name="Rectangle 171">
            <a:extLst>
              <a:ext uri="{FF2B5EF4-FFF2-40B4-BE49-F238E27FC236}">
                <a16:creationId xmlns:a16="http://schemas.microsoft.com/office/drawing/2014/main" id="{42233919-AF34-4C4C-CC73-00F59A5307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98470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62" name="Rectangle 172">
            <a:extLst>
              <a:ext uri="{FF2B5EF4-FFF2-40B4-BE49-F238E27FC236}">
                <a16:creationId xmlns:a16="http://schemas.microsoft.com/office/drawing/2014/main" id="{A57B800D-3152-D0D9-2BE4-D51E0C5D4C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98470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63" name="Rectangle 173">
            <a:extLst>
              <a:ext uri="{FF2B5EF4-FFF2-40B4-BE49-F238E27FC236}">
                <a16:creationId xmlns:a16="http://schemas.microsoft.com/office/drawing/2014/main" id="{0D3D5903-DF83-F6CE-0626-966495D9CC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75075" y="1159062"/>
            <a:ext cx="5781" cy="63151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64" name="Rectangle 174">
            <a:extLst>
              <a:ext uri="{FF2B5EF4-FFF2-40B4-BE49-F238E27FC236}">
                <a16:creationId xmlns:a16="http://schemas.microsoft.com/office/drawing/2014/main" id="{D0DE0C5A-7B0A-B8D3-ED5F-1447738AD6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75075" y="1159062"/>
            <a:ext cx="5781" cy="63151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65" name="Rectangle 175">
            <a:extLst>
              <a:ext uri="{FF2B5EF4-FFF2-40B4-BE49-F238E27FC236}">
                <a16:creationId xmlns:a16="http://schemas.microsoft.com/office/drawing/2014/main" id="{281855D6-0743-DD2F-A813-84FA9FCCD9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52404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66" name="Rectangle 176">
            <a:extLst>
              <a:ext uri="{FF2B5EF4-FFF2-40B4-BE49-F238E27FC236}">
                <a16:creationId xmlns:a16="http://schemas.microsoft.com/office/drawing/2014/main" id="{883B2B23-1840-FCFA-EEC1-399F9D2580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52404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67" name="Rectangle 177">
            <a:extLst>
              <a:ext uri="{FF2B5EF4-FFF2-40B4-BE49-F238E27FC236}">
                <a16:creationId xmlns:a16="http://schemas.microsoft.com/office/drawing/2014/main" id="{643F0F95-CCAB-D8D5-DCF0-D030401656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29732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68" name="Rectangle 178">
            <a:extLst>
              <a:ext uri="{FF2B5EF4-FFF2-40B4-BE49-F238E27FC236}">
                <a16:creationId xmlns:a16="http://schemas.microsoft.com/office/drawing/2014/main" id="{79B7CBEF-0B1F-D1DD-DD4A-81598097AB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29732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69" name="Rectangle 179">
            <a:extLst>
              <a:ext uri="{FF2B5EF4-FFF2-40B4-BE49-F238E27FC236}">
                <a16:creationId xmlns:a16="http://schemas.microsoft.com/office/drawing/2014/main" id="{D8CD27EB-2363-92B8-FB14-5B357F94BE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07060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70" name="Rectangle 180">
            <a:extLst>
              <a:ext uri="{FF2B5EF4-FFF2-40B4-BE49-F238E27FC236}">
                <a16:creationId xmlns:a16="http://schemas.microsoft.com/office/drawing/2014/main" id="{A1F7992E-2682-F534-0CCB-04D6F5ADD0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07060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71" name="Rectangle 181">
            <a:extLst>
              <a:ext uri="{FF2B5EF4-FFF2-40B4-BE49-F238E27FC236}">
                <a16:creationId xmlns:a16="http://schemas.microsoft.com/office/drawing/2014/main" id="{CD900F35-EB8B-ACFC-BDAD-F6FFFADC4C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85833" y="1159062"/>
            <a:ext cx="4336" cy="63151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72" name="Rectangle 182">
            <a:extLst>
              <a:ext uri="{FF2B5EF4-FFF2-40B4-BE49-F238E27FC236}">
                <a16:creationId xmlns:a16="http://schemas.microsoft.com/office/drawing/2014/main" id="{75426EE9-1915-858E-B367-9B7BC575EE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85833" y="1159062"/>
            <a:ext cx="4336" cy="63151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73" name="Rectangle 183">
            <a:extLst>
              <a:ext uri="{FF2B5EF4-FFF2-40B4-BE49-F238E27FC236}">
                <a16:creationId xmlns:a16="http://schemas.microsoft.com/office/drawing/2014/main" id="{D85A2CF8-8823-1161-5DA4-038082404E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63161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74" name="Rectangle 184">
            <a:extLst>
              <a:ext uri="{FF2B5EF4-FFF2-40B4-BE49-F238E27FC236}">
                <a16:creationId xmlns:a16="http://schemas.microsoft.com/office/drawing/2014/main" id="{C1B7020B-8BA5-5EE9-E479-E630B2FC36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63161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75" name="Rectangle 185">
            <a:extLst>
              <a:ext uri="{FF2B5EF4-FFF2-40B4-BE49-F238E27FC236}">
                <a16:creationId xmlns:a16="http://schemas.microsoft.com/office/drawing/2014/main" id="{53E844FC-51B6-0C2E-6F17-53194A9143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40489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76" name="Rectangle 186">
            <a:extLst>
              <a:ext uri="{FF2B5EF4-FFF2-40B4-BE49-F238E27FC236}">
                <a16:creationId xmlns:a16="http://schemas.microsoft.com/office/drawing/2014/main" id="{A405CAD8-2102-E518-6DE5-E1A13D917A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40489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77" name="Rectangle 187">
            <a:extLst>
              <a:ext uri="{FF2B5EF4-FFF2-40B4-BE49-F238E27FC236}">
                <a16:creationId xmlns:a16="http://schemas.microsoft.com/office/drawing/2014/main" id="{CAAF60C5-A79E-859C-0865-C3B104D853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17817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78" name="Rectangle 188">
            <a:extLst>
              <a:ext uri="{FF2B5EF4-FFF2-40B4-BE49-F238E27FC236}">
                <a16:creationId xmlns:a16="http://schemas.microsoft.com/office/drawing/2014/main" id="{43DCFDB5-7B46-8FA2-00FD-C63AD755A3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17817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79" name="Rectangle 189">
            <a:extLst>
              <a:ext uri="{FF2B5EF4-FFF2-40B4-BE49-F238E27FC236}">
                <a16:creationId xmlns:a16="http://schemas.microsoft.com/office/drawing/2014/main" id="{D79497E2-3AAC-EF99-F040-1B8234F84D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95145" y="1159062"/>
            <a:ext cx="5781" cy="63151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80" name="Rectangle 190">
            <a:extLst>
              <a:ext uri="{FF2B5EF4-FFF2-40B4-BE49-F238E27FC236}">
                <a16:creationId xmlns:a16="http://schemas.microsoft.com/office/drawing/2014/main" id="{E1317293-C6F1-F3D5-483B-8C484A14DD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95145" y="1159062"/>
            <a:ext cx="5781" cy="63151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81" name="Rectangle 191">
            <a:extLst>
              <a:ext uri="{FF2B5EF4-FFF2-40B4-BE49-F238E27FC236}">
                <a16:creationId xmlns:a16="http://schemas.microsoft.com/office/drawing/2014/main" id="{1FE81F16-9AC6-C4B9-123C-4CA3375491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2474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82" name="Rectangle 192">
            <a:extLst>
              <a:ext uri="{FF2B5EF4-FFF2-40B4-BE49-F238E27FC236}">
                <a16:creationId xmlns:a16="http://schemas.microsoft.com/office/drawing/2014/main" id="{DB247403-BD3F-9C9E-8F23-E6A5293091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2474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83" name="Rectangle 193">
            <a:extLst>
              <a:ext uri="{FF2B5EF4-FFF2-40B4-BE49-F238E27FC236}">
                <a16:creationId xmlns:a16="http://schemas.microsoft.com/office/drawing/2014/main" id="{0F26F672-3315-6F6E-79D7-D4897099D2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51247" y="1197384"/>
            <a:ext cx="4336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84" name="Rectangle 194">
            <a:extLst>
              <a:ext uri="{FF2B5EF4-FFF2-40B4-BE49-F238E27FC236}">
                <a16:creationId xmlns:a16="http://schemas.microsoft.com/office/drawing/2014/main" id="{507B6D59-723A-754D-6784-3F9F99252A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51247" y="1197384"/>
            <a:ext cx="4336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85" name="Rectangle 195">
            <a:extLst>
              <a:ext uri="{FF2B5EF4-FFF2-40B4-BE49-F238E27FC236}">
                <a16:creationId xmlns:a16="http://schemas.microsoft.com/office/drawing/2014/main" id="{75CB3422-8F69-7E46-6776-007E02B300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28575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86" name="Rectangle 196">
            <a:extLst>
              <a:ext uri="{FF2B5EF4-FFF2-40B4-BE49-F238E27FC236}">
                <a16:creationId xmlns:a16="http://schemas.microsoft.com/office/drawing/2014/main" id="{312C8951-8AE8-05A7-BE48-251215473E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28575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87" name="Rectangle 197">
            <a:extLst>
              <a:ext uri="{FF2B5EF4-FFF2-40B4-BE49-F238E27FC236}">
                <a16:creationId xmlns:a16="http://schemas.microsoft.com/office/drawing/2014/main" id="{0E5D1A75-D23D-CAF4-74E7-24E554AD6F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05903" y="1159062"/>
            <a:ext cx="5781" cy="63151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88" name="Rectangle 198">
            <a:extLst>
              <a:ext uri="{FF2B5EF4-FFF2-40B4-BE49-F238E27FC236}">
                <a16:creationId xmlns:a16="http://schemas.microsoft.com/office/drawing/2014/main" id="{9CBAD03F-3685-F50D-DE82-24EFD5A1D4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05903" y="1159062"/>
            <a:ext cx="5781" cy="63151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89" name="Rectangle 199">
            <a:extLst>
              <a:ext uri="{FF2B5EF4-FFF2-40B4-BE49-F238E27FC236}">
                <a16:creationId xmlns:a16="http://schemas.microsoft.com/office/drawing/2014/main" id="{C34D2BE3-4D75-4B0E-A810-BDE13A652E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83231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90" name="Rectangle 200">
            <a:extLst>
              <a:ext uri="{FF2B5EF4-FFF2-40B4-BE49-F238E27FC236}">
                <a16:creationId xmlns:a16="http://schemas.microsoft.com/office/drawing/2014/main" id="{BD1F8688-D7CF-F6CC-AAB8-081E41BA28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83231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91" name="Rectangle 201">
            <a:extLst>
              <a:ext uri="{FF2B5EF4-FFF2-40B4-BE49-F238E27FC236}">
                <a16:creationId xmlns:a16="http://schemas.microsoft.com/office/drawing/2014/main" id="{4CE9EF5F-78E2-5FB8-7730-42966B3190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60559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92" name="Rectangle 202">
            <a:extLst>
              <a:ext uri="{FF2B5EF4-FFF2-40B4-BE49-F238E27FC236}">
                <a16:creationId xmlns:a16="http://schemas.microsoft.com/office/drawing/2014/main" id="{4AC3BACB-C341-CB6E-73E5-E07BADCAFA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60559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93" name="Rectangle 203">
            <a:extLst>
              <a:ext uri="{FF2B5EF4-FFF2-40B4-BE49-F238E27FC236}">
                <a16:creationId xmlns:a16="http://schemas.microsoft.com/office/drawing/2014/main" id="{DDBC8A48-9E78-486C-8683-C7AE8B52D7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37164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94" name="Rectangle 204">
            <a:extLst>
              <a:ext uri="{FF2B5EF4-FFF2-40B4-BE49-F238E27FC236}">
                <a16:creationId xmlns:a16="http://schemas.microsoft.com/office/drawing/2014/main" id="{308265C6-FA1D-7C2E-C4A9-0B54279C37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37164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95" name="Rectangle 205">
            <a:extLst>
              <a:ext uri="{FF2B5EF4-FFF2-40B4-BE49-F238E27FC236}">
                <a16:creationId xmlns:a16="http://schemas.microsoft.com/office/drawing/2014/main" id="{9A8F802F-04EC-A848-F537-A349E43140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16661" y="1159062"/>
            <a:ext cx="3613" cy="63151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96" name="Rectangle 206">
            <a:extLst>
              <a:ext uri="{FF2B5EF4-FFF2-40B4-BE49-F238E27FC236}">
                <a16:creationId xmlns:a16="http://schemas.microsoft.com/office/drawing/2014/main" id="{31CCA222-E862-F83C-DB7F-B416E1B6D5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16661" y="1159062"/>
            <a:ext cx="3613" cy="63151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97" name="Rectangle 207">
            <a:extLst>
              <a:ext uri="{FF2B5EF4-FFF2-40B4-BE49-F238E27FC236}">
                <a16:creationId xmlns:a16="http://schemas.microsoft.com/office/drawing/2014/main" id="{27EA6E84-90A0-A3D5-6AD6-68AFEB5EA6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93989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98" name="Rectangle 208">
            <a:extLst>
              <a:ext uri="{FF2B5EF4-FFF2-40B4-BE49-F238E27FC236}">
                <a16:creationId xmlns:a16="http://schemas.microsoft.com/office/drawing/2014/main" id="{FA5751E0-BE7D-870F-6B32-A4288DB9FB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93989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99" name="Rectangle 209">
            <a:extLst>
              <a:ext uri="{FF2B5EF4-FFF2-40B4-BE49-F238E27FC236}">
                <a16:creationId xmlns:a16="http://schemas.microsoft.com/office/drawing/2014/main" id="{27B43D2C-BA92-C443-19D3-A89B79412E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71317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100" name="Rectangle 210">
            <a:extLst>
              <a:ext uri="{FF2B5EF4-FFF2-40B4-BE49-F238E27FC236}">
                <a16:creationId xmlns:a16="http://schemas.microsoft.com/office/drawing/2014/main" id="{798203AB-D88D-9DAA-710E-18D7EBCA20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71317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101" name="Rectangle 211">
            <a:extLst>
              <a:ext uri="{FF2B5EF4-FFF2-40B4-BE49-F238E27FC236}">
                <a16:creationId xmlns:a16="http://schemas.microsoft.com/office/drawing/2014/main" id="{3D6BDD60-9DAE-3B04-5054-89A7CFC4BC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47922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102" name="Rectangle 212">
            <a:extLst>
              <a:ext uri="{FF2B5EF4-FFF2-40B4-BE49-F238E27FC236}">
                <a16:creationId xmlns:a16="http://schemas.microsoft.com/office/drawing/2014/main" id="{489D39F7-B5E9-6C6E-7CBC-077F3C3506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47922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103" name="Rectangle 213">
            <a:extLst>
              <a:ext uri="{FF2B5EF4-FFF2-40B4-BE49-F238E27FC236}">
                <a16:creationId xmlns:a16="http://schemas.microsoft.com/office/drawing/2014/main" id="{346B5222-B3E8-854E-47C9-F82EBD93ED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25251" y="1159062"/>
            <a:ext cx="5781" cy="63151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104" name="Rectangle 214">
            <a:extLst>
              <a:ext uri="{FF2B5EF4-FFF2-40B4-BE49-F238E27FC236}">
                <a16:creationId xmlns:a16="http://schemas.microsoft.com/office/drawing/2014/main" id="{0E2A2DF7-672E-FDA4-0764-9693CDC092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25251" y="1159062"/>
            <a:ext cx="5781" cy="63151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105" name="Rectangle 215">
            <a:extLst>
              <a:ext uri="{FF2B5EF4-FFF2-40B4-BE49-F238E27FC236}">
                <a16:creationId xmlns:a16="http://schemas.microsoft.com/office/drawing/2014/main" id="{F4E66721-0A04-E42A-50E4-1C63B3AED0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02579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106" name="Rectangle 216">
            <a:extLst>
              <a:ext uri="{FF2B5EF4-FFF2-40B4-BE49-F238E27FC236}">
                <a16:creationId xmlns:a16="http://schemas.microsoft.com/office/drawing/2014/main" id="{EC66C7AD-DDE2-6F62-C9AD-2B8FEC9FF6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02579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107" name="Rectangle 217">
            <a:extLst>
              <a:ext uri="{FF2B5EF4-FFF2-40B4-BE49-F238E27FC236}">
                <a16:creationId xmlns:a16="http://schemas.microsoft.com/office/drawing/2014/main" id="{D58A4322-71E8-ACB5-B4EE-3A79E6E0F8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82074" y="1197384"/>
            <a:ext cx="3613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108" name="Rectangle 218">
            <a:extLst>
              <a:ext uri="{FF2B5EF4-FFF2-40B4-BE49-F238E27FC236}">
                <a16:creationId xmlns:a16="http://schemas.microsoft.com/office/drawing/2014/main" id="{BF87A28F-3566-965C-3C3C-8488D41B7E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82074" y="1197384"/>
            <a:ext cx="3613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109" name="Rectangle 219">
            <a:extLst>
              <a:ext uri="{FF2B5EF4-FFF2-40B4-BE49-F238E27FC236}">
                <a16:creationId xmlns:a16="http://schemas.microsoft.com/office/drawing/2014/main" id="{81FDCCEB-9193-3ABF-911A-B8A35957FC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58681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110" name="Rectangle 220">
            <a:extLst>
              <a:ext uri="{FF2B5EF4-FFF2-40B4-BE49-F238E27FC236}">
                <a16:creationId xmlns:a16="http://schemas.microsoft.com/office/drawing/2014/main" id="{4EF2BE1F-A256-07CE-D61B-4D7BF0887E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58681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111" name="Rectangle 221">
            <a:extLst>
              <a:ext uri="{FF2B5EF4-FFF2-40B4-BE49-F238E27FC236}">
                <a16:creationId xmlns:a16="http://schemas.microsoft.com/office/drawing/2014/main" id="{F1BB272F-41DA-6111-E676-589898DC94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36008" y="1159062"/>
            <a:ext cx="5781" cy="63151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112" name="Rectangle 222">
            <a:extLst>
              <a:ext uri="{FF2B5EF4-FFF2-40B4-BE49-F238E27FC236}">
                <a16:creationId xmlns:a16="http://schemas.microsoft.com/office/drawing/2014/main" id="{C9CFA88C-8B2C-D475-F986-E76A6C4ECD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36008" y="1159062"/>
            <a:ext cx="5781" cy="63151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113" name="Rectangle 223">
            <a:extLst>
              <a:ext uri="{FF2B5EF4-FFF2-40B4-BE49-F238E27FC236}">
                <a16:creationId xmlns:a16="http://schemas.microsoft.com/office/drawing/2014/main" id="{BA72BE11-BCB1-E034-AAE1-B42CEE6D95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13336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114" name="Rectangle 224">
            <a:extLst>
              <a:ext uri="{FF2B5EF4-FFF2-40B4-BE49-F238E27FC236}">
                <a16:creationId xmlns:a16="http://schemas.microsoft.com/office/drawing/2014/main" id="{06B55F5F-7943-A5BC-83D6-2967FFB8EC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13336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115" name="Rectangle 225">
            <a:extLst>
              <a:ext uri="{FF2B5EF4-FFF2-40B4-BE49-F238E27FC236}">
                <a16:creationId xmlns:a16="http://schemas.microsoft.com/office/drawing/2014/main" id="{61BEC387-10A9-5722-0F99-F60261D9A8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90665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116" name="Rectangle 226">
            <a:extLst>
              <a:ext uri="{FF2B5EF4-FFF2-40B4-BE49-F238E27FC236}">
                <a16:creationId xmlns:a16="http://schemas.microsoft.com/office/drawing/2014/main" id="{7EBFAEC2-208B-BD11-FCD7-C314C822FA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90665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117" name="Rectangle 227">
            <a:extLst>
              <a:ext uri="{FF2B5EF4-FFF2-40B4-BE49-F238E27FC236}">
                <a16:creationId xmlns:a16="http://schemas.microsoft.com/office/drawing/2014/main" id="{8BEBE0B7-78A9-534E-02A4-889BEE0A99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67993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118" name="Rectangle 228">
            <a:extLst>
              <a:ext uri="{FF2B5EF4-FFF2-40B4-BE49-F238E27FC236}">
                <a16:creationId xmlns:a16="http://schemas.microsoft.com/office/drawing/2014/main" id="{EBDFC293-C353-0C75-81F7-60556117CB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67993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58946749-C5DB-769B-937A-22B2BCBAE136}"/>
              </a:ext>
            </a:extLst>
          </p:cNvPr>
          <p:cNvCxnSpPr>
            <a:cxnSpLocks/>
          </p:cNvCxnSpPr>
          <p:nvPr/>
        </p:nvCxnSpPr>
        <p:spPr>
          <a:xfrm flipH="1">
            <a:off x="7254329" y="3588274"/>
            <a:ext cx="1395519" cy="0"/>
          </a:xfrm>
          <a:prstGeom prst="line">
            <a:avLst/>
          </a:prstGeom>
          <a:solidFill>
            <a:srgbClr val="00FFFF"/>
          </a:solidFill>
          <a:ln>
            <a:gradFill flip="none" rotWithShape="1">
              <a:gsLst>
                <a:gs pos="0">
                  <a:srgbClr val="ECBD81">
                    <a:alpha val="25000"/>
                  </a:srgbClr>
                </a:gs>
                <a:gs pos="100000">
                  <a:srgbClr val="ECBD81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896096" y="593693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459F7AD-A120-EAFD-E374-9166AE60E3B7}"/>
              </a:ext>
            </a:extLst>
          </p:cNvPr>
          <p:cNvSpPr txBox="1"/>
          <p:nvPr/>
        </p:nvSpPr>
        <p:spPr>
          <a:xfrm>
            <a:off x="5683568" y="736641"/>
            <a:ext cx="696245" cy="337626"/>
          </a:xfrm>
          <a:custGeom>
            <a:avLst/>
            <a:gdLst/>
            <a:ahLst/>
            <a:cxnLst/>
            <a:rect l="l" t="t" r="r" b="b"/>
            <a:pathLst>
              <a:path w="696245" h="337626">
                <a:moveTo>
                  <a:pt x="144549" y="197207"/>
                </a:moveTo>
                <a:lnTo>
                  <a:pt x="144549" y="249520"/>
                </a:lnTo>
                <a:lnTo>
                  <a:pt x="286001" y="249520"/>
                </a:lnTo>
                <a:lnTo>
                  <a:pt x="286001" y="197207"/>
                </a:lnTo>
                <a:close/>
                <a:moveTo>
                  <a:pt x="3441" y="125620"/>
                </a:moveTo>
                <a:lnTo>
                  <a:pt x="69521" y="125620"/>
                </a:lnTo>
                <a:lnTo>
                  <a:pt x="69521" y="276192"/>
                </a:lnTo>
                <a:cubicBezTo>
                  <a:pt x="86041" y="296383"/>
                  <a:pt x="110190" y="307053"/>
                  <a:pt x="141968" y="308200"/>
                </a:cubicBezTo>
                <a:lnTo>
                  <a:pt x="221298" y="309749"/>
                </a:lnTo>
                <a:lnTo>
                  <a:pt x="343132" y="306651"/>
                </a:lnTo>
                <a:cubicBezTo>
                  <a:pt x="339232" y="315829"/>
                  <a:pt x="335446" y="324662"/>
                  <a:pt x="331775" y="333152"/>
                </a:cubicBezTo>
                <a:lnTo>
                  <a:pt x="214759" y="334873"/>
                </a:lnTo>
                <a:lnTo>
                  <a:pt x="139903" y="332808"/>
                </a:lnTo>
                <a:cubicBezTo>
                  <a:pt x="101471" y="332349"/>
                  <a:pt x="73192" y="319271"/>
                  <a:pt x="55066" y="293573"/>
                </a:cubicBezTo>
                <a:cubicBezTo>
                  <a:pt x="48412" y="298850"/>
                  <a:pt x="34990" y="313534"/>
                  <a:pt x="14799" y="337626"/>
                </a:cubicBezTo>
                <a:lnTo>
                  <a:pt x="0" y="308372"/>
                </a:lnTo>
                <a:cubicBezTo>
                  <a:pt x="14340" y="295408"/>
                  <a:pt x="28565" y="282904"/>
                  <a:pt x="42676" y="270858"/>
                </a:cubicBezTo>
                <a:lnTo>
                  <a:pt x="42676" y="150744"/>
                </a:lnTo>
                <a:lnTo>
                  <a:pt x="3441" y="150744"/>
                </a:lnTo>
                <a:close/>
                <a:moveTo>
                  <a:pt x="354834" y="125276"/>
                </a:moveTo>
                <a:lnTo>
                  <a:pt x="420569" y="125276"/>
                </a:lnTo>
                <a:lnTo>
                  <a:pt x="420569" y="269481"/>
                </a:lnTo>
                <a:cubicBezTo>
                  <a:pt x="434336" y="294261"/>
                  <a:pt x="459345" y="306881"/>
                  <a:pt x="495597" y="307339"/>
                </a:cubicBezTo>
                <a:lnTo>
                  <a:pt x="576132" y="308716"/>
                </a:lnTo>
                <a:lnTo>
                  <a:pt x="694525" y="305274"/>
                </a:lnTo>
                <a:cubicBezTo>
                  <a:pt x="692001" y="312846"/>
                  <a:pt x="688789" y="321909"/>
                  <a:pt x="684888" y="332463"/>
                </a:cubicBezTo>
                <a:lnTo>
                  <a:pt x="569248" y="333496"/>
                </a:lnTo>
                <a:lnTo>
                  <a:pt x="486993" y="331431"/>
                </a:lnTo>
                <a:cubicBezTo>
                  <a:pt x="449594" y="330743"/>
                  <a:pt x="422978" y="317320"/>
                  <a:pt x="407147" y="291164"/>
                </a:cubicBezTo>
                <a:cubicBezTo>
                  <a:pt x="397740" y="299882"/>
                  <a:pt x="383973" y="315255"/>
                  <a:pt x="365847" y="337282"/>
                </a:cubicBezTo>
                <a:lnTo>
                  <a:pt x="351736" y="308716"/>
                </a:lnTo>
                <a:cubicBezTo>
                  <a:pt x="370780" y="290361"/>
                  <a:pt x="384891" y="276881"/>
                  <a:pt x="394069" y="268277"/>
                </a:cubicBezTo>
                <a:lnTo>
                  <a:pt x="394069" y="150744"/>
                </a:lnTo>
                <a:lnTo>
                  <a:pt x="354834" y="150744"/>
                </a:lnTo>
                <a:close/>
                <a:moveTo>
                  <a:pt x="144549" y="64703"/>
                </a:moveTo>
                <a:lnTo>
                  <a:pt x="144549" y="112886"/>
                </a:lnTo>
                <a:lnTo>
                  <a:pt x="279117" y="112886"/>
                </a:lnTo>
                <a:lnTo>
                  <a:pt x="279117" y="64703"/>
                </a:lnTo>
                <a:close/>
                <a:moveTo>
                  <a:pt x="459116" y="21682"/>
                </a:moveTo>
                <a:lnTo>
                  <a:pt x="684544" y="21682"/>
                </a:lnTo>
                <a:lnTo>
                  <a:pt x="684544" y="46462"/>
                </a:lnTo>
                <a:lnTo>
                  <a:pt x="581122" y="46462"/>
                </a:lnTo>
                <a:cubicBezTo>
                  <a:pt x="572862" y="56099"/>
                  <a:pt x="563799" y="65277"/>
                  <a:pt x="553933" y="73995"/>
                </a:cubicBezTo>
                <a:cubicBezTo>
                  <a:pt x="568503" y="89827"/>
                  <a:pt x="580204" y="106863"/>
                  <a:pt x="589038" y="125104"/>
                </a:cubicBezTo>
                <a:cubicBezTo>
                  <a:pt x="612900" y="107093"/>
                  <a:pt x="634984" y="88336"/>
                  <a:pt x="655290" y="68833"/>
                </a:cubicBezTo>
                <a:lnTo>
                  <a:pt x="675595" y="88450"/>
                </a:lnTo>
                <a:cubicBezTo>
                  <a:pt x="652307" y="108527"/>
                  <a:pt x="626896" y="128259"/>
                  <a:pt x="599363" y="147647"/>
                </a:cubicBezTo>
                <a:cubicBezTo>
                  <a:pt x="634009" y="171279"/>
                  <a:pt x="666303" y="194453"/>
                  <a:pt x="696245" y="217168"/>
                </a:cubicBezTo>
                <a:lnTo>
                  <a:pt x="677316" y="241260"/>
                </a:lnTo>
                <a:cubicBezTo>
                  <a:pt x="654257" y="221413"/>
                  <a:pt x="630911" y="202312"/>
                  <a:pt x="607279" y="183956"/>
                </a:cubicBezTo>
                <a:cubicBezTo>
                  <a:pt x="609229" y="195887"/>
                  <a:pt x="610204" y="208220"/>
                  <a:pt x="610204" y="220954"/>
                </a:cubicBezTo>
                <a:cubicBezTo>
                  <a:pt x="610204" y="266613"/>
                  <a:pt x="589669" y="289443"/>
                  <a:pt x="548599" y="289443"/>
                </a:cubicBezTo>
                <a:cubicBezTo>
                  <a:pt x="538044" y="289443"/>
                  <a:pt x="525884" y="288984"/>
                  <a:pt x="512117" y="288066"/>
                </a:cubicBezTo>
                <a:cubicBezTo>
                  <a:pt x="510740" y="279118"/>
                  <a:pt x="509020" y="269711"/>
                  <a:pt x="506955" y="259845"/>
                </a:cubicBezTo>
                <a:cubicBezTo>
                  <a:pt x="522786" y="262139"/>
                  <a:pt x="536438" y="263286"/>
                  <a:pt x="547910" y="263286"/>
                </a:cubicBezTo>
                <a:cubicBezTo>
                  <a:pt x="571772" y="263286"/>
                  <a:pt x="583703" y="248717"/>
                  <a:pt x="583703" y="219577"/>
                </a:cubicBezTo>
                <a:cubicBezTo>
                  <a:pt x="583589" y="207532"/>
                  <a:pt x="582556" y="195830"/>
                  <a:pt x="580606" y="184472"/>
                </a:cubicBezTo>
                <a:cubicBezTo>
                  <a:pt x="543551" y="221872"/>
                  <a:pt x="499612" y="250667"/>
                  <a:pt x="448791" y="270858"/>
                </a:cubicBezTo>
                <a:cubicBezTo>
                  <a:pt x="445120" y="262139"/>
                  <a:pt x="440531" y="253994"/>
                  <a:pt x="435024" y="246422"/>
                </a:cubicBezTo>
                <a:cubicBezTo>
                  <a:pt x="487567" y="228755"/>
                  <a:pt x="533685" y="198411"/>
                  <a:pt x="573378" y="155391"/>
                </a:cubicBezTo>
                <a:cubicBezTo>
                  <a:pt x="570281" y="146213"/>
                  <a:pt x="566438" y="137322"/>
                  <a:pt x="561849" y="128718"/>
                </a:cubicBezTo>
                <a:cubicBezTo>
                  <a:pt x="533168" y="158545"/>
                  <a:pt x="497892" y="181490"/>
                  <a:pt x="456018" y="197551"/>
                </a:cubicBezTo>
                <a:cubicBezTo>
                  <a:pt x="453035" y="189979"/>
                  <a:pt x="448217" y="181949"/>
                  <a:pt x="441563" y="173459"/>
                </a:cubicBezTo>
                <a:cubicBezTo>
                  <a:pt x="486419" y="159234"/>
                  <a:pt x="521868" y="136806"/>
                  <a:pt x="547910" y="106175"/>
                </a:cubicBezTo>
                <a:cubicBezTo>
                  <a:pt x="543895" y="100439"/>
                  <a:pt x="539478" y="94932"/>
                  <a:pt x="534660" y="89655"/>
                </a:cubicBezTo>
                <a:cubicBezTo>
                  <a:pt x="511027" y="107207"/>
                  <a:pt x="483781" y="122293"/>
                  <a:pt x="452921" y="134913"/>
                </a:cubicBezTo>
                <a:cubicBezTo>
                  <a:pt x="449479" y="126194"/>
                  <a:pt x="444546" y="118049"/>
                  <a:pt x="438122" y="110477"/>
                </a:cubicBezTo>
                <a:cubicBezTo>
                  <a:pt x="482289" y="96710"/>
                  <a:pt x="518943" y="75372"/>
                  <a:pt x="548082" y="46462"/>
                </a:cubicBezTo>
                <a:lnTo>
                  <a:pt x="459116" y="46462"/>
                </a:lnTo>
                <a:close/>
                <a:moveTo>
                  <a:pt x="394757" y="9637"/>
                </a:moveTo>
                <a:cubicBezTo>
                  <a:pt x="406458" y="23862"/>
                  <a:pt x="422519" y="45545"/>
                  <a:pt x="442940" y="74684"/>
                </a:cubicBezTo>
                <a:lnTo>
                  <a:pt x="418504" y="91892"/>
                </a:lnTo>
                <a:cubicBezTo>
                  <a:pt x="399919" y="62753"/>
                  <a:pt x="384661" y="40267"/>
                  <a:pt x="372730" y="24436"/>
                </a:cubicBezTo>
                <a:close/>
                <a:moveTo>
                  <a:pt x="35449" y="6195"/>
                </a:moveTo>
                <a:cubicBezTo>
                  <a:pt x="52427" y="26157"/>
                  <a:pt x="70095" y="48527"/>
                  <a:pt x="88450" y="73307"/>
                </a:cubicBezTo>
                <a:lnTo>
                  <a:pt x="63670" y="89827"/>
                </a:lnTo>
                <a:cubicBezTo>
                  <a:pt x="48756" y="66883"/>
                  <a:pt x="32236" y="44168"/>
                  <a:pt x="14110" y="21682"/>
                </a:cubicBezTo>
                <a:close/>
                <a:moveTo>
                  <a:pt x="185849" y="0"/>
                </a:moveTo>
                <a:lnTo>
                  <a:pt x="212349" y="4818"/>
                </a:lnTo>
                <a:cubicBezTo>
                  <a:pt x="207990" y="18011"/>
                  <a:pt x="203286" y="30401"/>
                  <a:pt x="198239" y="41988"/>
                </a:cubicBezTo>
                <a:lnTo>
                  <a:pt x="304586" y="41988"/>
                </a:lnTo>
                <a:lnTo>
                  <a:pt x="304586" y="148679"/>
                </a:lnTo>
                <a:lnTo>
                  <a:pt x="279117" y="148679"/>
                </a:lnTo>
                <a:lnTo>
                  <a:pt x="279117" y="135601"/>
                </a:lnTo>
                <a:lnTo>
                  <a:pt x="144549" y="135601"/>
                </a:lnTo>
                <a:lnTo>
                  <a:pt x="144549" y="174492"/>
                </a:lnTo>
                <a:lnTo>
                  <a:pt x="311469" y="174492"/>
                </a:lnTo>
                <a:lnTo>
                  <a:pt x="311469" y="290131"/>
                </a:lnTo>
                <a:lnTo>
                  <a:pt x="286001" y="290131"/>
                </a:lnTo>
                <a:lnTo>
                  <a:pt x="286001" y="272235"/>
                </a:lnTo>
                <a:lnTo>
                  <a:pt x="144549" y="272235"/>
                </a:lnTo>
                <a:lnTo>
                  <a:pt x="144549" y="292540"/>
                </a:lnTo>
                <a:lnTo>
                  <a:pt x="118392" y="292540"/>
                </a:lnTo>
                <a:lnTo>
                  <a:pt x="118392" y="41988"/>
                </a:lnTo>
                <a:lnTo>
                  <a:pt x="173115" y="41988"/>
                </a:lnTo>
                <a:cubicBezTo>
                  <a:pt x="178621" y="27533"/>
                  <a:pt x="182866" y="13537"/>
                  <a:pt x="185849" y="0"/>
                </a:cubicBezTo>
                <a:close/>
              </a:path>
            </a:pathLst>
          </a:custGeom>
          <a:gradFill>
            <a:gsLst>
              <a:gs pos="0">
                <a:prstClr val="white"/>
              </a:gs>
              <a:gs pos="100000">
                <a:srgbClr val="00FFFF"/>
              </a:gs>
            </a:gsLst>
            <a:lin ang="27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ZHUIZHU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3DA25B5-920B-0AA9-DD90-F043FBB8E194}"/>
              </a:ext>
            </a:extLst>
          </p:cNvPr>
          <p:cNvSpPr txBox="1"/>
          <p:nvPr/>
        </p:nvSpPr>
        <p:spPr>
          <a:xfrm>
            <a:off x="5696973" y="1472614"/>
            <a:ext cx="3355218" cy="1051694"/>
          </a:xfrm>
          <a:custGeom>
            <a:avLst/>
            <a:gdLst/>
            <a:ahLst/>
            <a:cxnLst/>
            <a:rect l="l" t="t" r="r" b="b"/>
            <a:pathLst>
              <a:path w="3355218" h="1051694">
                <a:moveTo>
                  <a:pt x="326715" y="979810"/>
                </a:moveTo>
                <a:lnTo>
                  <a:pt x="326715" y="1023342"/>
                </a:lnTo>
                <a:lnTo>
                  <a:pt x="449498" y="1023342"/>
                </a:lnTo>
                <a:lnTo>
                  <a:pt x="449498" y="979810"/>
                </a:lnTo>
                <a:close/>
                <a:moveTo>
                  <a:pt x="309302" y="964183"/>
                </a:moveTo>
                <a:lnTo>
                  <a:pt x="466911" y="964183"/>
                </a:lnTo>
                <a:lnTo>
                  <a:pt x="466911" y="1051247"/>
                </a:lnTo>
                <a:lnTo>
                  <a:pt x="449498" y="1051247"/>
                </a:lnTo>
                <a:lnTo>
                  <a:pt x="449498" y="1038969"/>
                </a:lnTo>
                <a:lnTo>
                  <a:pt x="326715" y="1038969"/>
                </a:lnTo>
                <a:lnTo>
                  <a:pt x="326715" y="1051694"/>
                </a:lnTo>
                <a:lnTo>
                  <a:pt x="309302" y="1051694"/>
                </a:lnTo>
                <a:close/>
                <a:moveTo>
                  <a:pt x="612837" y="958378"/>
                </a:moveTo>
                <a:lnTo>
                  <a:pt x="612837" y="987177"/>
                </a:lnTo>
                <a:lnTo>
                  <a:pt x="662397" y="987177"/>
                </a:lnTo>
                <a:lnTo>
                  <a:pt x="662397" y="958378"/>
                </a:lnTo>
                <a:close/>
                <a:moveTo>
                  <a:pt x="612837" y="915739"/>
                </a:moveTo>
                <a:lnTo>
                  <a:pt x="612837" y="943644"/>
                </a:lnTo>
                <a:lnTo>
                  <a:pt x="662397" y="943644"/>
                </a:lnTo>
                <a:lnTo>
                  <a:pt x="662397" y="915739"/>
                </a:lnTo>
                <a:close/>
                <a:moveTo>
                  <a:pt x="28240" y="911944"/>
                </a:moveTo>
                <a:cubicBezTo>
                  <a:pt x="36054" y="911944"/>
                  <a:pt x="42732" y="914697"/>
                  <a:pt x="48276" y="920204"/>
                </a:cubicBezTo>
                <a:cubicBezTo>
                  <a:pt x="53820" y="925711"/>
                  <a:pt x="56592" y="932371"/>
                  <a:pt x="56592" y="940184"/>
                </a:cubicBezTo>
                <a:cubicBezTo>
                  <a:pt x="56592" y="947998"/>
                  <a:pt x="53820" y="954676"/>
                  <a:pt x="48276" y="960220"/>
                </a:cubicBezTo>
                <a:cubicBezTo>
                  <a:pt x="42732" y="965764"/>
                  <a:pt x="36054" y="968536"/>
                  <a:pt x="28240" y="968536"/>
                </a:cubicBezTo>
                <a:cubicBezTo>
                  <a:pt x="20501" y="968536"/>
                  <a:pt x="13860" y="965764"/>
                  <a:pt x="8316" y="960220"/>
                </a:cubicBezTo>
                <a:cubicBezTo>
                  <a:pt x="2772" y="954676"/>
                  <a:pt x="0" y="947998"/>
                  <a:pt x="0" y="940184"/>
                </a:cubicBezTo>
                <a:cubicBezTo>
                  <a:pt x="0" y="932371"/>
                  <a:pt x="2772" y="925711"/>
                  <a:pt x="8316" y="920204"/>
                </a:cubicBezTo>
                <a:cubicBezTo>
                  <a:pt x="13860" y="914697"/>
                  <a:pt x="20501" y="911944"/>
                  <a:pt x="28240" y="911944"/>
                </a:cubicBezTo>
                <a:close/>
                <a:moveTo>
                  <a:pt x="515280" y="907256"/>
                </a:moveTo>
                <a:lnTo>
                  <a:pt x="558589" y="907256"/>
                </a:lnTo>
                <a:lnTo>
                  <a:pt x="558589" y="1015082"/>
                </a:lnTo>
                <a:cubicBezTo>
                  <a:pt x="567072" y="1009427"/>
                  <a:pt x="575630" y="1003473"/>
                  <a:pt x="584262" y="997223"/>
                </a:cubicBezTo>
                <a:cubicBezTo>
                  <a:pt x="584708" y="1004962"/>
                  <a:pt x="585229" y="1011361"/>
                  <a:pt x="585825" y="1016421"/>
                </a:cubicBezTo>
                <a:cubicBezTo>
                  <a:pt x="566923" y="1028774"/>
                  <a:pt x="553082" y="1038671"/>
                  <a:pt x="544302" y="1046113"/>
                </a:cubicBezTo>
                <a:lnTo>
                  <a:pt x="533809" y="1031155"/>
                </a:lnTo>
                <a:cubicBezTo>
                  <a:pt x="538869" y="1026839"/>
                  <a:pt x="541399" y="1020440"/>
                  <a:pt x="541399" y="1011957"/>
                </a:cubicBezTo>
                <a:lnTo>
                  <a:pt x="541399" y="923329"/>
                </a:lnTo>
                <a:lnTo>
                  <a:pt x="515280" y="923329"/>
                </a:lnTo>
                <a:close/>
                <a:moveTo>
                  <a:pt x="596763" y="900559"/>
                </a:moveTo>
                <a:lnTo>
                  <a:pt x="678470" y="900559"/>
                </a:lnTo>
                <a:lnTo>
                  <a:pt x="678470" y="1002357"/>
                </a:lnTo>
                <a:lnTo>
                  <a:pt x="612837" y="1002357"/>
                </a:lnTo>
                <a:lnTo>
                  <a:pt x="612837" y="1015529"/>
                </a:lnTo>
                <a:lnTo>
                  <a:pt x="596763" y="1015529"/>
                </a:lnTo>
                <a:close/>
                <a:moveTo>
                  <a:pt x="320687" y="885378"/>
                </a:moveTo>
                <a:cubicBezTo>
                  <a:pt x="325599" y="889843"/>
                  <a:pt x="330584" y="893936"/>
                  <a:pt x="335645" y="897657"/>
                </a:cubicBezTo>
                <a:cubicBezTo>
                  <a:pt x="322548" y="916855"/>
                  <a:pt x="308781" y="937691"/>
                  <a:pt x="294345" y="960164"/>
                </a:cubicBezTo>
                <a:lnTo>
                  <a:pt x="278495" y="948333"/>
                </a:lnTo>
                <a:cubicBezTo>
                  <a:pt x="292633" y="929878"/>
                  <a:pt x="306698" y="908893"/>
                  <a:pt x="320687" y="885378"/>
                </a:cubicBezTo>
                <a:close/>
                <a:moveTo>
                  <a:pt x="898289" y="876672"/>
                </a:moveTo>
                <a:lnTo>
                  <a:pt x="898289" y="1005483"/>
                </a:lnTo>
                <a:lnTo>
                  <a:pt x="947849" y="1005483"/>
                </a:lnTo>
                <a:lnTo>
                  <a:pt x="947849" y="876672"/>
                </a:lnTo>
                <a:close/>
                <a:moveTo>
                  <a:pt x="403287" y="873770"/>
                </a:moveTo>
                <a:cubicBezTo>
                  <a:pt x="408496" y="873770"/>
                  <a:pt x="413705" y="873770"/>
                  <a:pt x="418914" y="873770"/>
                </a:cubicBezTo>
                <a:cubicBezTo>
                  <a:pt x="418765" y="875258"/>
                  <a:pt x="418393" y="878160"/>
                  <a:pt x="417798" y="882476"/>
                </a:cubicBezTo>
                <a:cubicBezTo>
                  <a:pt x="431936" y="915069"/>
                  <a:pt x="459321" y="935236"/>
                  <a:pt x="499951" y="942975"/>
                </a:cubicBezTo>
                <a:cubicBezTo>
                  <a:pt x="496230" y="948630"/>
                  <a:pt x="492658" y="954360"/>
                  <a:pt x="489235" y="960164"/>
                </a:cubicBezTo>
                <a:cubicBezTo>
                  <a:pt x="451284" y="948407"/>
                  <a:pt x="425686" y="929134"/>
                  <a:pt x="412440" y="902345"/>
                </a:cubicBezTo>
                <a:cubicBezTo>
                  <a:pt x="400236" y="930324"/>
                  <a:pt x="373968" y="949672"/>
                  <a:pt x="333635" y="960388"/>
                </a:cubicBezTo>
                <a:cubicBezTo>
                  <a:pt x="331254" y="955774"/>
                  <a:pt x="327831" y="950267"/>
                  <a:pt x="323366" y="943868"/>
                </a:cubicBezTo>
                <a:cubicBezTo>
                  <a:pt x="372033" y="933896"/>
                  <a:pt x="398673" y="910530"/>
                  <a:pt x="403287" y="873770"/>
                </a:cubicBezTo>
                <a:close/>
                <a:moveTo>
                  <a:pt x="880653" y="860152"/>
                </a:moveTo>
                <a:lnTo>
                  <a:pt x="965485" y="860152"/>
                </a:lnTo>
                <a:lnTo>
                  <a:pt x="965485" y="1044104"/>
                </a:lnTo>
                <a:lnTo>
                  <a:pt x="947849" y="1044104"/>
                </a:lnTo>
                <a:lnTo>
                  <a:pt x="947849" y="1021556"/>
                </a:lnTo>
                <a:lnTo>
                  <a:pt x="898289" y="1021556"/>
                </a:lnTo>
                <a:lnTo>
                  <a:pt x="898289" y="1044104"/>
                </a:lnTo>
                <a:lnTo>
                  <a:pt x="880653" y="1044104"/>
                </a:lnTo>
                <a:close/>
                <a:moveTo>
                  <a:pt x="991307" y="858031"/>
                </a:moveTo>
                <a:lnTo>
                  <a:pt x="1012180" y="858031"/>
                </a:lnTo>
                <a:lnTo>
                  <a:pt x="1055042" y="991418"/>
                </a:lnTo>
                <a:lnTo>
                  <a:pt x="1097905" y="858031"/>
                </a:lnTo>
                <a:lnTo>
                  <a:pt x="1118778" y="858031"/>
                </a:lnTo>
                <a:lnTo>
                  <a:pt x="1064195" y="1020328"/>
                </a:lnTo>
                <a:lnTo>
                  <a:pt x="1045890" y="1020328"/>
                </a:lnTo>
                <a:close/>
                <a:moveTo>
                  <a:pt x="537604" y="834256"/>
                </a:moveTo>
                <a:cubicBezTo>
                  <a:pt x="553827" y="850925"/>
                  <a:pt x="565584" y="863277"/>
                  <a:pt x="572877" y="871314"/>
                </a:cubicBezTo>
                <a:lnTo>
                  <a:pt x="557696" y="884039"/>
                </a:lnTo>
                <a:cubicBezTo>
                  <a:pt x="548320" y="871686"/>
                  <a:pt x="537232" y="858887"/>
                  <a:pt x="524433" y="845641"/>
                </a:cubicBezTo>
                <a:close/>
                <a:moveTo>
                  <a:pt x="299033" y="831354"/>
                </a:moveTo>
                <a:cubicBezTo>
                  <a:pt x="311386" y="841772"/>
                  <a:pt x="322994" y="852115"/>
                  <a:pt x="333859" y="862384"/>
                </a:cubicBezTo>
                <a:cubicBezTo>
                  <a:pt x="328798" y="867147"/>
                  <a:pt x="324185" y="871537"/>
                  <a:pt x="320018" y="875556"/>
                </a:cubicBezTo>
                <a:cubicBezTo>
                  <a:pt x="309600" y="864394"/>
                  <a:pt x="298438" y="853455"/>
                  <a:pt x="286531" y="842739"/>
                </a:cubicBezTo>
                <a:close/>
                <a:moveTo>
                  <a:pt x="789347" y="831130"/>
                </a:moveTo>
                <a:lnTo>
                  <a:pt x="806983" y="831130"/>
                </a:lnTo>
                <a:cubicBezTo>
                  <a:pt x="806983" y="845939"/>
                  <a:pt x="806909" y="859259"/>
                  <a:pt x="806760" y="871091"/>
                </a:cubicBezTo>
                <a:lnTo>
                  <a:pt x="858775" y="871091"/>
                </a:lnTo>
                <a:cubicBezTo>
                  <a:pt x="858031" y="928241"/>
                  <a:pt x="857064" y="973112"/>
                  <a:pt x="855873" y="1005706"/>
                </a:cubicBezTo>
                <a:cubicBezTo>
                  <a:pt x="855278" y="1032495"/>
                  <a:pt x="845158" y="1045369"/>
                  <a:pt x="825512" y="1044327"/>
                </a:cubicBezTo>
                <a:cubicBezTo>
                  <a:pt x="819708" y="1044327"/>
                  <a:pt x="811150" y="1044104"/>
                  <a:pt x="799839" y="1043657"/>
                </a:cubicBezTo>
                <a:cubicBezTo>
                  <a:pt x="798798" y="1037406"/>
                  <a:pt x="797607" y="1030932"/>
                  <a:pt x="796268" y="1024235"/>
                </a:cubicBezTo>
                <a:cubicBezTo>
                  <a:pt x="806686" y="1025574"/>
                  <a:pt x="815169" y="1026244"/>
                  <a:pt x="821717" y="1026244"/>
                </a:cubicBezTo>
                <a:cubicBezTo>
                  <a:pt x="831689" y="1026542"/>
                  <a:pt x="837121" y="1019472"/>
                  <a:pt x="838014" y="1005036"/>
                </a:cubicBezTo>
                <a:cubicBezTo>
                  <a:pt x="839651" y="969764"/>
                  <a:pt x="840618" y="930771"/>
                  <a:pt x="840916" y="888057"/>
                </a:cubicBezTo>
                <a:lnTo>
                  <a:pt x="806537" y="888057"/>
                </a:lnTo>
                <a:cubicBezTo>
                  <a:pt x="806388" y="899443"/>
                  <a:pt x="806165" y="909116"/>
                  <a:pt x="805867" y="917079"/>
                </a:cubicBezTo>
                <a:cubicBezTo>
                  <a:pt x="805272" y="975270"/>
                  <a:pt x="791282" y="1020068"/>
                  <a:pt x="763897" y="1051471"/>
                </a:cubicBezTo>
                <a:cubicBezTo>
                  <a:pt x="760177" y="1046857"/>
                  <a:pt x="755786" y="1041871"/>
                  <a:pt x="750726" y="1036513"/>
                </a:cubicBezTo>
                <a:cubicBezTo>
                  <a:pt x="775432" y="1009427"/>
                  <a:pt x="788008" y="969020"/>
                  <a:pt x="788454" y="915293"/>
                </a:cubicBezTo>
                <a:cubicBezTo>
                  <a:pt x="788752" y="907479"/>
                  <a:pt x="788975" y="898401"/>
                  <a:pt x="789124" y="888057"/>
                </a:cubicBezTo>
                <a:lnTo>
                  <a:pt x="758093" y="888057"/>
                </a:lnTo>
                <a:lnTo>
                  <a:pt x="758093" y="871091"/>
                </a:lnTo>
                <a:lnTo>
                  <a:pt x="789235" y="871091"/>
                </a:lnTo>
                <a:cubicBezTo>
                  <a:pt x="789384" y="859110"/>
                  <a:pt x="789421" y="845790"/>
                  <a:pt x="789347" y="831130"/>
                </a:cubicBezTo>
                <a:close/>
                <a:moveTo>
                  <a:pt x="372256" y="830684"/>
                </a:moveTo>
                <a:lnTo>
                  <a:pt x="390339" y="830684"/>
                </a:lnTo>
                <a:cubicBezTo>
                  <a:pt x="387958" y="838869"/>
                  <a:pt x="385279" y="846683"/>
                  <a:pt x="382302" y="854124"/>
                </a:cubicBezTo>
                <a:lnTo>
                  <a:pt x="486780" y="854124"/>
                </a:lnTo>
                <a:lnTo>
                  <a:pt x="486780" y="869528"/>
                </a:lnTo>
                <a:cubicBezTo>
                  <a:pt x="480975" y="878904"/>
                  <a:pt x="474799" y="889248"/>
                  <a:pt x="468250" y="900559"/>
                </a:cubicBezTo>
                <a:cubicBezTo>
                  <a:pt x="462148" y="898029"/>
                  <a:pt x="456419" y="896168"/>
                  <a:pt x="451061" y="894978"/>
                </a:cubicBezTo>
                <a:cubicBezTo>
                  <a:pt x="456865" y="886494"/>
                  <a:pt x="462148" y="878011"/>
                  <a:pt x="466911" y="869528"/>
                </a:cubicBezTo>
                <a:lnTo>
                  <a:pt x="375382" y="869528"/>
                </a:lnTo>
                <a:cubicBezTo>
                  <a:pt x="368982" y="882327"/>
                  <a:pt x="361466" y="893713"/>
                  <a:pt x="352834" y="903684"/>
                </a:cubicBezTo>
                <a:cubicBezTo>
                  <a:pt x="348965" y="900112"/>
                  <a:pt x="343756" y="896392"/>
                  <a:pt x="337207" y="892522"/>
                </a:cubicBezTo>
                <a:cubicBezTo>
                  <a:pt x="354025" y="875258"/>
                  <a:pt x="365708" y="854645"/>
                  <a:pt x="372256" y="830684"/>
                </a:cubicBezTo>
                <a:close/>
                <a:moveTo>
                  <a:pt x="615069" y="828675"/>
                </a:moveTo>
                <a:lnTo>
                  <a:pt x="632036" y="835149"/>
                </a:lnTo>
                <a:cubicBezTo>
                  <a:pt x="628092" y="843186"/>
                  <a:pt x="624111" y="850850"/>
                  <a:pt x="620092" y="858143"/>
                </a:cubicBezTo>
                <a:lnTo>
                  <a:pt x="728923" y="858143"/>
                </a:lnTo>
                <a:cubicBezTo>
                  <a:pt x="727137" y="926157"/>
                  <a:pt x="725649" y="975419"/>
                  <a:pt x="724458" y="1005929"/>
                </a:cubicBezTo>
                <a:cubicBezTo>
                  <a:pt x="723267" y="1032718"/>
                  <a:pt x="711659" y="1046113"/>
                  <a:pt x="689632" y="1046113"/>
                </a:cubicBezTo>
                <a:cubicBezTo>
                  <a:pt x="676089" y="1046113"/>
                  <a:pt x="663959" y="1045741"/>
                  <a:pt x="653244" y="1044996"/>
                </a:cubicBezTo>
                <a:cubicBezTo>
                  <a:pt x="652351" y="1039043"/>
                  <a:pt x="651086" y="1032495"/>
                  <a:pt x="649449" y="1025351"/>
                </a:cubicBezTo>
                <a:cubicBezTo>
                  <a:pt x="662694" y="1027435"/>
                  <a:pt x="674675" y="1028477"/>
                  <a:pt x="685391" y="1028477"/>
                </a:cubicBezTo>
                <a:cubicBezTo>
                  <a:pt x="698785" y="1028477"/>
                  <a:pt x="706003" y="1019845"/>
                  <a:pt x="707045" y="1002580"/>
                </a:cubicBezTo>
                <a:cubicBezTo>
                  <a:pt x="708533" y="969094"/>
                  <a:pt x="709798" y="926306"/>
                  <a:pt x="710840" y="874216"/>
                </a:cubicBezTo>
                <a:lnTo>
                  <a:pt x="610828" y="874216"/>
                </a:lnTo>
                <a:cubicBezTo>
                  <a:pt x="601972" y="888801"/>
                  <a:pt x="592820" y="901824"/>
                  <a:pt x="583369" y="913284"/>
                </a:cubicBezTo>
                <a:cubicBezTo>
                  <a:pt x="579797" y="910307"/>
                  <a:pt x="574960" y="906958"/>
                  <a:pt x="568858" y="903238"/>
                </a:cubicBezTo>
                <a:cubicBezTo>
                  <a:pt x="587313" y="881806"/>
                  <a:pt x="602717" y="856952"/>
                  <a:pt x="615069" y="828675"/>
                </a:cubicBezTo>
                <a:close/>
                <a:moveTo>
                  <a:pt x="1286731" y="668536"/>
                </a:moveTo>
                <a:cubicBezTo>
                  <a:pt x="1294247" y="687511"/>
                  <a:pt x="1306041" y="704217"/>
                  <a:pt x="1322115" y="718654"/>
                </a:cubicBezTo>
                <a:cubicBezTo>
                  <a:pt x="1337890" y="706450"/>
                  <a:pt x="1350504" y="689744"/>
                  <a:pt x="1359954" y="668536"/>
                </a:cubicBezTo>
                <a:close/>
                <a:moveTo>
                  <a:pt x="807579" y="658267"/>
                </a:moveTo>
                <a:lnTo>
                  <a:pt x="807579" y="675010"/>
                </a:lnTo>
                <a:lnTo>
                  <a:pt x="894866" y="675010"/>
                </a:lnTo>
                <a:lnTo>
                  <a:pt x="894866" y="658267"/>
                </a:lnTo>
                <a:close/>
                <a:moveTo>
                  <a:pt x="1258156" y="653132"/>
                </a:moveTo>
                <a:lnTo>
                  <a:pt x="1379823" y="653132"/>
                </a:lnTo>
                <a:lnTo>
                  <a:pt x="1379823" y="668536"/>
                </a:lnTo>
                <a:cubicBezTo>
                  <a:pt x="1368065" y="694357"/>
                  <a:pt x="1353555" y="714598"/>
                  <a:pt x="1336290" y="729258"/>
                </a:cubicBezTo>
                <a:cubicBezTo>
                  <a:pt x="1355266" y="741759"/>
                  <a:pt x="1378111" y="750466"/>
                  <a:pt x="1404826" y="755377"/>
                </a:cubicBezTo>
                <a:cubicBezTo>
                  <a:pt x="1399617" y="762074"/>
                  <a:pt x="1395078" y="768102"/>
                  <a:pt x="1391208" y="773460"/>
                </a:cubicBezTo>
                <a:cubicBezTo>
                  <a:pt x="1364642" y="765795"/>
                  <a:pt x="1341499" y="754670"/>
                  <a:pt x="1321780" y="740085"/>
                </a:cubicBezTo>
                <a:cubicBezTo>
                  <a:pt x="1301539" y="753777"/>
                  <a:pt x="1275941" y="765497"/>
                  <a:pt x="1244984" y="775245"/>
                </a:cubicBezTo>
                <a:cubicBezTo>
                  <a:pt x="1241115" y="769739"/>
                  <a:pt x="1237245" y="764381"/>
                  <a:pt x="1233376" y="759172"/>
                </a:cubicBezTo>
                <a:cubicBezTo>
                  <a:pt x="1262918" y="751210"/>
                  <a:pt x="1287624" y="741052"/>
                  <a:pt x="1307492" y="728699"/>
                </a:cubicBezTo>
                <a:cubicBezTo>
                  <a:pt x="1290228" y="712031"/>
                  <a:pt x="1277689" y="691976"/>
                  <a:pt x="1269876" y="668536"/>
                </a:cubicBezTo>
                <a:lnTo>
                  <a:pt x="1258156" y="668536"/>
                </a:lnTo>
                <a:close/>
                <a:moveTo>
                  <a:pt x="1076957" y="639291"/>
                </a:moveTo>
                <a:cubicBezTo>
                  <a:pt x="1080976" y="667568"/>
                  <a:pt x="1090501" y="690860"/>
                  <a:pt x="1105532" y="709166"/>
                </a:cubicBezTo>
                <a:cubicBezTo>
                  <a:pt x="1119969" y="691009"/>
                  <a:pt x="1129717" y="667717"/>
                  <a:pt x="1134777" y="639291"/>
                </a:cubicBezTo>
                <a:close/>
                <a:moveTo>
                  <a:pt x="28240" y="635719"/>
                </a:moveTo>
                <a:cubicBezTo>
                  <a:pt x="36054" y="635719"/>
                  <a:pt x="42732" y="638472"/>
                  <a:pt x="48276" y="643979"/>
                </a:cubicBezTo>
                <a:cubicBezTo>
                  <a:pt x="53820" y="649486"/>
                  <a:pt x="56592" y="656146"/>
                  <a:pt x="56592" y="663959"/>
                </a:cubicBezTo>
                <a:cubicBezTo>
                  <a:pt x="56592" y="671773"/>
                  <a:pt x="53820" y="678451"/>
                  <a:pt x="48276" y="683995"/>
                </a:cubicBezTo>
                <a:cubicBezTo>
                  <a:pt x="42732" y="689539"/>
                  <a:pt x="36054" y="692311"/>
                  <a:pt x="28240" y="692311"/>
                </a:cubicBezTo>
                <a:cubicBezTo>
                  <a:pt x="20501" y="692311"/>
                  <a:pt x="13860" y="689539"/>
                  <a:pt x="8316" y="683995"/>
                </a:cubicBezTo>
                <a:cubicBezTo>
                  <a:pt x="2772" y="678451"/>
                  <a:pt x="0" y="671773"/>
                  <a:pt x="0" y="663959"/>
                </a:cubicBezTo>
                <a:cubicBezTo>
                  <a:pt x="0" y="656146"/>
                  <a:pt x="2772" y="649486"/>
                  <a:pt x="8316" y="643979"/>
                </a:cubicBezTo>
                <a:cubicBezTo>
                  <a:pt x="13860" y="638472"/>
                  <a:pt x="20501" y="635719"/>
                  <a:pt x="28240" y="635719"/>
                </a:cubicBezTo>
                <a:close/>
                <a:moveTo>
                  <a:pt x="1420155" y="630138"/>
                </a:moveTo>
                <a:lnTo>
                  <a:pt x="1469715" y="630138"/>
                </a:lnTo>
                <a:lnTo>
                  <a:pt x="1469715" y="738634"/>
                </a:lnTo>
                <a:cubicBezTo>
                  <a:pt x="1482663" y="730746"/>
                  <a:pt x="1496802" y="721816"/>
                  <a:pt x="1512131" y="711845"/>
                </a:cubicBezTo>
                <a:cubicBezTo>
                  <a:pt x="1512577" y="719584"/>
                  <a:pt x="1513098" y="726058"/>
                  <a:pt x="1513694" y="731267"/>
                </a:cubicBezTo>
                <a:cubicBezTo>
                  <a:pt x="1489881" y="746150"/>
                  <a:pt x="1470236" y="759098"/>
                  <a:pt x="1454758" y="770111"/>
                </a:cubicBezTo>
                <a:lnTo>
                  <a:pt x="1444042" y="754930"/>
                </a:lnTo>
                <a:cubicBezTo>
                  <a:pt x="1449251" y="750466"/>
                  <a:pt x="1451856" y="743694"/>
                  <a:pt x="1451856" y="734615"/>
                </a:cubicBezTo>
                <a:lnTo>
                  <a:pt x="1451856" y="646211"/>
                </a:lnTo>
                <a:lnTo>
                  <a:pt x="1420155" y="646211"/>
                </a:lnTo>
                <a:close/>
                <a:moveTo>
                  <a:pt x="1183370" y="628799"/>
                </a:moveTo>
                <a:lnTo>
                  <a:pt x="1228688" y="628799"/>
                </a:lnTo>
                <a:lnTo>
                  <a:pt x="1228688" y="727918"/>
                </a:lnTo>
                <a:cubicBezTo>
                  <a:pt x="1238362" y="721519"/>
                  <a:pt x="1248407" y="714672"/>
                  <a:pt x="1258825" y="707380"/>
                </a:cubicBezTo>
                <a:cubicBezTo>
                  <a:pt x="1259123" y="714375"/>
                  <a:pt x="1259644" y="720998"/>
                  <a:pt x="1260388" y="727248"/>
                </a:cubicBezTo>
                <a:cubicBezTo>
                  <a:pt x="1239999" y="740494"/>
                  <a:pt x="1224818" y="751135"/>
                  <a:pt x="1214847" y="759172"/>
                </a:cubicBezTo>
                <a:lnTo>
                  <a:pt x="1204131" y="744438"/>
                </a:lnTo>
                <a:cubicBezTo>
                  <a:pt x="1209191" y="739527"/>
                  <a:pt x="1211721" y="732829"/>
                  <a:pt x="1211721" y="724346"/>
                </a:cubicBezTo>
                <a:lnTo>
                  <a:pt x="1211721" y="644872"/>
                </a:lnTo>
                <a:lnTo>
                  <a:pt x="1183370" y="644872"/>
                </a:lnTo>
                <a:close/>
                <a:moveTo>
                  <a:pt x="807579" y="628129"/>
                </a:moveTo>
                <a:lnTo>
                  <a:pt x="807579" y="644872"/>
                </a:lnTo>
                <a:lnTo>
                  <a:pt x="894866" y="644872"/>
                </a:lnTo>
                <a:lnTo>
                  <a:pt x="894866" y="628129"/>
                </a:lnTo>
                <a:close/>
                <a:moveTo>
                  <a:pt x="791505" y="614288"/>
                </a:moveTo>
                <a:lnTo>
                  <a:pt x="910940" y="614288"/>
                </a:lnTo>
                <a:lnTo>
                  <a:pt x="910940" y="695102"/>
                </a:lnTo>
                <a:lnTo>
                  <a:pt x="894866" y="695102"/>
                </a:lnTo>
                <a:lnTo>
                  <a:pt x="894866" y="688851"/>
                </a:lnTo>
                <a:lnTo>
                  <a:pt x="857362" y="688851"/>
                </a:lnTo>
                <a:cubicBezTo>
                  <a:pt x="856915" y="697036"/>
                  <a:pt x="856245" y="703734"/>
                  <a:pt x="855352" y="708943"/>
                </a:cubicBezTo>
                <a:lnTo>
                  <a:pt x="925450" y="708943"/>
                </a:lnTo>
                <a:lnTo>
                  <a:pt x="925450" y="723230"/>
                </a:lnTo>
                <a:lnTo>
                  <a:pt x="863836" y="723230"/>
                </a:lnTo>
                <a:cubicBezTo>
                  <a:pt x="879983" y="741313"/>
                  <a:pt x="901340" y="752326"/>
                  <a:pt x="927906" y="756270"/>
                </a:cubicBezTo>
                <a:cubicBezTo>
                  <a:pt x="923739" y="761777"/>
                  <a:pt x="920093" y="767358"/>
                  <a:pt x="916967" y="773013"/>
                </a:cubicBezTo>
                <a:cubicBezTo>
                  <a:pt x="888169" y="764604"/>
                  <a:pt x="865733" y="749424"/>
                  <a:pt x="849660" y="727472"/>
                </a:cubicBezTo>
                <a:cubicBezTo>
                  <a:pt x="839018" y="748828"/>
                  <a:pt x="814573" y="764455"/>
                  <a:pt x="776325" y="774353"/>
                </a:cubicBezTo>
                <a:cubicBezTo>
                  <a:pt x="773795" y="769144"/>
                  <a:pt x="770892" y="764009"/>
                  <a:pt x="767618" y="758949"/>
                </a:cubicBezTo>
                <a:cubicBezTo>
                  <a:pt x="802667" y="751582"/>
                  <a:pt x="825066" y="739676"/>
                  <a:pt x="834814" y="723230"/>
                </a:cubicBezTo>
                <a:lnTo>
                  <a:pt x="775432" y="723230"/>
                </a:lnTo>
                <a:lnTo>
                  <a:pt x="775432" y="708943"/>
                </a:lnTo>
                <a:lnTo>
                  <a:pt x="840060" y="708943"/>
                </a:lnTo>
                <a:cubicBezTo>
                  <a:pt x="841028" y="703510"/>
                  <a:pt x="841660" y="696813"/>
                  <a:pt x="841958" y="688851"/>
                </a:cubicBezTo>
                <a:lnTo>
                  <a:pt x="807579" y="688851"/>
                </a:lnTo>
                <a:lnTo>
                  <a:pt x="807579" y="695102"/>
                </a:lnTo>
                <a:lnTo>
                  <a:pt x="791505" y="695102"/>
                </a:lnTo>
                <a:close/>
                <a:moveTo>
                  <a:pt x="465497" y="600112"/>
                </a:moveTo>
                <a:lnTo>
                  <a:pt x="465497" y="662843"/>
                </a:lnTo>
                <a:lnTo>
                  <a:pt x="509699" y="662843"/>
                </a:lnTo>
                <a:cubicBezTo>
                  <a:pt x="515354" y="662843"/>
                  <a:pt x="520322" y="661541"/>
                  <a:pt x="524600" y="658936"/>
                </a:cubicBezTo>
                <a:cubicBezTo>
                  <a:pt x="528879" y="656332"/>
                  <a:pt x="532191" y="652667"/>
                  <a:pt x="534535" y="647942"/>
                </a:cubicBezTo>
                <a:cubicBezTo>
                  <a:pt x="536879" y="643216"/>
                  <a:pt x="538051" y="637765"/>
                  <a:pt x="538051" y="631589"/>
                </a:cubicBezTo>
                <a:cubicBezTo>
                  <a:pt x="538051" y="625338"/>
                  <a:pt x="536879" y="619832"/>
                  <a:pt x="534535" y="615069"/>
                </a:cubicBezTo>
                <a:cubicBezTo>
                  <a:pt x="532191" y="610307"/>
                  <a:pt x="528879" y="606623"/>
                  <a:pt x="524600" y="604019"/>
                </a:cubicBezTo>
                <a:cubicBezTo>
                  <a:pt x="520322" y="601414"/>
                  <a:pt x="515354" y="600112"/>
                  <a:pt x="509699" y="600112"/>
                </a:cubicBezTo>
                <a:close/>
                <a:moveTo>
                  <a:pt x="313097" y="600112"/>
                </a:moveTo>
                <a:lnTo>
                  <a:pt x="313097" y="662843"/>
                </a:lnTo>
                <a:lnTo>
                  <a:pt x="357299" y="662843"/>
                </a:lnTo>
                <a:cubicBezTo>
                  <a:pt x="362955" y="662843"/>
                  <a:pt x="367922" y="661541"/>
                  <a:pt x="372200" y="658936"/>
                </a:cubicBezTo>
                <a:cubicBezTo>
                  <a:pt x="376479" y="656332"/>
                  <a:pt x="379791" y="652667"/>
                  <a:pt x="382135" y="647942"/>
                </a:cubicBezTo>
                <a:cubicBezTo>
                  <a:pt x="384479" y="643216"/>
                  <a:pt x="385651" y="637765"/>
                  <a:pt x="385651" y="631589"/>
                </a:cubicBezTo>
                <a:cubicBezTo>
                  <a:pt x="385651" y="625338"/>
                  <a:pt x="384479" y="619832"/>
                  <a:pt x="382135" y="615069"/>
                </a:cubicBezTo>
                <a:cubicBezTo>
                  <a:pt x="379791" y="610307"/>
                  <a:pt x="376479" y="606623"/>
                  <a:pt x="372200" y="604019"/>
                </a:cubicBezTo>
                <a:cubicBezTo>
                  <a:pt x="367922" y="601414"/>
                  <a:pt x="362955" y="600112"/>
                  <a:pt x="357299" y="600112"/>
                </a:cubicBezTo>
                <a:close/>
                <a:moveTo>
                  <a:pt x="576151" y="581806"/>
                </a:moveTo>
                <a:lnTo>
                  <a:pt x="690674" y="581806"/>
                </a:lnTo>
                <a:lnTo>
                  <a:pt x="690674" y="600112"/>
                </a:lnTo>
                <a:lnTo>
                  <a:pt x="643123" y="600112"/>
                </a:lnTo>
                <a:lnTo>
                  <a:pt x="643123" y="744103"/>
                </a:lnTo>
                <a:lnTo>
                  <a:pt x="623701" y="744103"/>
                </a:lnTo>
                <a:lnTo>
                  <a:pt x="623701" y="600112"/>
                </a:lnTo>
                <a:lnTo>
                  <a:pt x="576151" y="600112"/>
                </a:lnTo>
                <a:close/>
                <a:moveTo>
                  <a:pt x="446075" y="581806"/>
                </a:moveTo>
                <a:lnTo>
                  <a:pt x="457795" y="581806"/>
                </a:lnTo>
                <a:lnTo>
                  <a:pt x="465497" y="581806"/>
                </a:lnTo>
                <a:lnTo>
                  <a:pt x="508918" y="581806"/>
                </a:lnTo>
                <a:cubicBezTo>
                  <a:pt x="518592" y="581806"/>
                  <a:pt x="527112" y="583871"/>
                  <a:pt x="534479" y="588001"/>
                </a:cubicBezTo>
                <a:cubicBezTo>
                  <a:pt x="541846" y="592131"/>
                  <a:pt x="547557" y="597954"/>
                  <a:pt x="551613" y="605470"/>
                </a:cubicBezTo>
                <a:cubicBezTo>
                  <a:pt x="555668" y="612986"/>
                  <a:pt x="557696" y="621692"/>
                  <a:pt x="557696" y="631589"/>
                </a:cubicBezTo>
                <a:cubicBezTo>
                  <a:pt x="557696" y="641412"/>
                  <a:pt x="555668" y="650062"/>
                  <a:pt x="551613" y="657541"/>
                </a:cubicBezTo>
                <a:cubicBezTo>
                  <a:pt x="547557" y="665020"/>
                  <a:pt x="541846" y="670824"/>
                  <a:pt x="534479" y="674954"/>
                </a:cubicBezTo>
                <a:cubicBezTo>
                  <a:pt x="527112" y="679084"/>
                  <a:pt x="518592" y="681149"/>
                  <a:pt x="508918" y="681149"/>
                </a:cubicBezTo>
                <a:lnTo>
                  <a:pt x="465497" y="681149"/>
                </a:lnTo>
                <a:lnTo>
                  <a:pt x="465497" y="744103"/>
                </a:lnTo>
                <a:lnTo>
                  <a:pt x="446075" y="744103"/>
                </a:lnTo>
                <a:close/>
                <a:moveTo>
                  <a:pt x="293675" y="581806"/>
                </a:moveTo>
                <a:lnTo>
                  <a:pt x="305395" y="581806"/>
                </a:lnTo>
                <a:lnTo>
                  <a:pt x="313097" y="581806"/>
                </a:lnTo>
                <a:lnTo>
                  <a:pt x="356518" y="581806"/>
                </a:lnTo>
                <a:cubicBezTo>
                  <a:pt x="366192" y="581806"/>
                  <a:pt x="374712" y="583871"/>
                  <a:pt x="382079" y="588001"/>
                </a:cubicBezTo>
                <a:cubicBezTo>
                  <a:pt x="389446" y="592131"/>
                  <a:pt x="395157" y="597954"/>
                  <a:pt x="399213" y="605470"/>
                </a:cubicBezTo>
                <a:cubicBezTo>
                  <a:pt x="403268" y="612986"/>
                  <a:pt x="405296" y="621692"/>
                  <a:pt x="405296" y="631589"/>
                </a:cubicBezTo>
                <a:cubicBezTo>
                  <a:pt x="405296" y="641412"/>
                  <a:pt x="403268" y="650062"/>
                  <a:pt x="399213" y="657541"/>
                </a:cubicBezTo>
                <a:cubicBezTo>
                  <a:pt x="395157" y="665020"/>
                  <a:pt x="389446" y="670824"/>
                  <a:pt x="382079" y="674954"/>
                </a:cubicBezTo>
                <a:cubicBezTo>
                  <a:pt x="374712" y="679084"/>
                  <a:pt x="366192" y="681149"/>
                  <a:pt x="356518" y="681149"/>
                </a:cubicBezTo>
                <a:lnTo>
                  <a:pt x="313097" y="681149"/>
                </a:lnTo>
                <a:lnTo>
                  <a:pt x="313097" y="744103"/>
                </a:lnTo>
                <a:lnTo>
                  <a:pt x="293675" y="744103"/>
                </a:lnTo>
                <a:close/>
                <a:moveTo>
                  <a:pt x="1669554" y="570867"/>
                </a:moveTo>
                <a:lnTo>
                  <a:pt x="1686074" y="570867"/>
                </a:lnTo>
                <a:lnTo>
                  <a:pt x="1686074" y="717314"/>
                </a:lnTo>
                <a:lnTo>
                  <a:pt x="1669554" y="717314"/>
                </a:lnTo>
                <a:close/>
                <a:moveTo>
                  <a:pt x="1278694" y="564951"/>
                </a:moveTo>
                <a:lnTo>
                  <a:pt x="1369330" y="564951"/>
                </a:lnTo>
                <a:lnTo>
                  <a:pt x="1369330" y="610493"/>
                </a:lnTo>
                <a:cubicBezTo>
                  <a:pt x="1369330" y="617190"/>
                  <a:pt x="1372753" y="620539"/>
                  <a:pt x="1379599" y="620539"/>
                </a:cubicBezTo>
                <a:lnTo>
                  <a:pt x="1404156" y="620539"/>
                </a:lnTo>
                <a:cubicBezTo>
                  <a:pt x="1403412" y="626641"/>
                  <a:pt x="1402817" y="632147"/>
                  <a:pt x="1402370" y="637059"/>
                </a:cubicBezTo>
                <a:lnTo>
                  <a:pt x="1372902" y="637059"/>
                </a:lnTo>
                <a:cubicBezTo>
                  <a:pt x="1358912" y="637059"/>
                  <a:pt x="1351917" y="629319"/>
                  <a:pt x="1351917" y="613841"/>
                </a:cubicBezTo>
                <a:lnTo>
                  <a:pt x="1351917" y="581471"/>
                </a:lnTo>
                <a:lnTo>
                  <a:pt x="1296107" y="581471"/>
                </a:lnTo>
                <a:lnTo>
                  <a:pt x="1296107" y="587945"/>
                </a:lnTo>
                <a:cubicBezTo>
                  <a:pt x="1296107" y="615330"/>
                  <a:pt x="1283605" y="635719"/>
                  <a:pt x="1258602" y="649114"/>
                </a:cubicBezTo>
                <a:cubicBezTo>
                  <a:pt x="1254584" y="644202"/>
                  <a:pt x="1250268" y="639589"/>
                  <a:pt x="1245654" y="635273"/>
                </a:cubicBezTo>
                <a:cubicBezTo>
                  <a:pt x="1267681" y="623962"/>
                  <a:pt x="1278694" y="608335"/>
                  <a:pt x="1278694" y="588392"/>
                </a:cubicBezTo>
                <a:close/>
                <a:moveTo>
                  <a:pt x="1742777" y="564393"/>
                </a:moveTo>
                <a:lnTo>
                  <a:pt x="1879178" y="564393"/>
                </a:lnTo>
                <a:lnTo>
                  <a:pt x="1879178" y="579797"/>
                </a:lnTo>
                <a:lnTo>
                  <a:pt x="1817787" y="579797"/>
                </a:lnTo>
                <a:lnTo>
                  <a:pt x="1817787" y="612613"/>
                </a:lnTo>
                <a:lnTo>
                  <a:pt x="1868686" y="612613"/>
                </a:lnTo>
                <a:lnTo>
                  <a:pt x="1868686" y="713073"/>
                </a:lnTo>
                <a:cubicBezTo>
                  <a:pt x="1868686" y="729592"/>
                  <a:pt x="1860947" y="737852"/>
                  <a:pt x="1845469" y="737852"/>
                </a:cubicBezTo>
                <a:cubicBezTo>
                  <a:pt x="1839664" y="737852"/>
                  <a:pt x="1832744" y="737629"/>
                  <a:pt x="1824707" y="737183"/>
                </a:cubicBezTo>
                <a:cubicBezTo>
                  <a:pt x="1823963" y="731527"/>
                  <a:pt x="1822847" y="725797"/>
                  <a:pt x="1821359" y="719993"/>
                </a:cubicBezTo>
                <a:cubicBezTo>
                  <a:pt x="1829693" y="721035"/>
                  <a:pt x="1835795" y="721556"/>
                  <a:pt x="1839664" y="721556"/>
                </a:cubicBezTo>
                <a:cubicBezTo>
                  <a:pt x="1847999" y="721556"/>
                  <a:pt x="1852166" y="718058"/>
                  <a:pt x="1852166" y="711063"/>
                </a:cubicBezTo>
                <a:lnTo>
                  <a:pt x="1852166" y="628017"/>
                </a:lnTo>
                <a:lnTo>
                  <a:pt x="1817787" y="628017"/>
                </a:lnTo>
                <a:lnTo>
                  <a:pt x="1817787" y="773794"/>
                </a:lnTo>
                <a:lnTo>
                  <a:pt x="1801043" y="773794"/>
                </a:lnTo>
                <a:lnTo>
                  <a:pt x="1801043" y="628017"/>
                </a:lnTo>
                <a:lnTo>
                  <a:pt x="1767334" y="628017"/>
                </a:lnTo>
                <a:lnTo>
                  <a:pt x="1767334" y="741201"/>
                </a:lnTo>
                <a:lnTo>
                  <a:pt x="1750814" y="741201"/>
                </a:lnTo>
                <a:lnTo>
                  <a:pt x="1750814" y="612613"/>
                </a:lnTo>
                <a:lnTo>
                  <a:pt x="1801043" y="612613"/>
                </a:lnTo>
                <a:lnTo>
                  <a:pt x="1801043" y="579797"/>
                </a:lnTo>
                <a:lnTo>
                  <a:pt x="1742777" y="579797"/>
                </a:lnTo>
                <a:close/>
                <a:moveTo>
                  <a:pt x="1156655" y="563165"/>
                </a:moveTo>
                <a:lnTo>
                  <a:pt x="1162682" y="580578"/>
                </a:lnTo>
                <a:cubicBezTo>
                  <a:pt x="1119671" y="585043"/>
                  <a:pt x="1081571" y="587648"/>
                  <a:pt x="1048382" y="588392"/>
                </a:cubicBezTo>
                <a:lnTo>
                  <a:pt x="1048382" y="624557"/>
                </a:lnTo>
                <a:lnTo>
                  <a:pt x="1152413" y="624557"/>
                </a:lnTo>
                <a:lnTo>
                  <a:pt x="1152413" y="637952"/>
                </a:lnTo>
                <a:cubicBezTo>
                  <a:pt x="1145865" y="671438"/>
                  <a:pt x="1133735" y="699045"/>
                  <a:pt x="1116025" y="720774"/>
                </a:cubicBezTo>
                <a:cubicBezTo>
                  <a:pt x="1130015" y="734467"/>
                  <a:pt x="1146758" y="745926"/>
                  <a:pt x="1166254" y="755154"/>
                </a:cubicBezTo>
                <a:cubicBezTo>
                  <a:pt x="1159855" y="762000"/>
                  <a:pt x="1155167" y="767506"/>
                  <a:pt x="1152190" y="771674"/>
                </a:cubicBezTo>
                <a:cubicBezTo>
                  <a:pt x="1136563" y="761404"/>
                  <a:pt x="1120936" y="748456"/>
                  <a:pt x="1105309" y="732829"/>
                </a:cubicBezTo>
                <a:cubicBezTo>
                  <a:pt x="1090873" y="747117"/>
                  <a:pt x="1071451" y="760884"/>
                  <a:pt x="1047043" y="774129"/>
                </a:cubicBezTo>
                <a:cubicBezTo>
                  <a:pt x="1044215" y="769516"/>
                  <a:pt x="1040346" y="764455"/>
                  <a:pt x="1035434" y="758949"/>
                </a:cubicBezTo>
                <a:cubicBezTo>
                  <a:pt x="1060140" y="747936"/>
                  <a:pt x="1079860" y="735285"/>
                  <a:pt x="1094594" y="720998"/>
                </a:cubicBezTo>
                <a:cubicBezTo>
                  <a:pt x="1077627" y="699864"/>
                  <a:pt x="1066837" y="672628"/>
                  <a:pt x="1062223" y="639291"/>
                </a:cubicBezTo>
                <a:lnTo>
                  <a:pt x="1048382" y="639291"/>
                </a:lnTo>
                <a:lnTo>
                  <a:pt x="1048382" y="675903"/>
                </a:lnTo>
                <a:cubicBezTo>
                  <a:pt x="1048382" y="717128"/>
                  <a:pt x="1036551" y="750019"/>
                  <a:pt x="1012887" y="774576"/>
                </a:cubicBezTo>
                <a:cubicBezTo>
                  <a:pt x="1009166" y="769516"/>
                  <a:pt x="1005297" y="764753"/>
                  <a:pt x="1001278" y="760288"/>
                </a:cubicBezTo>
                <a:cubicBezTo>
                  <a:pt x="1022114" y="739155"/>
                  <a:pt x="1032532" y="710282"/>
                  <a:pt x="1032532" y="673670"/>
                </a:cubicBezTo>
                <a:lnTo>
                  <a:pt x="1032532" y="572765"/>
                </a:lnTo>
                <a:cubicBezTo>
                  <a:pt x="1066763" y="573211"/>
                  <a:pt x="1108137" y="570011"/>
                  <a:pt x="1156655" y="563165"/>
                </a:cubicBezTo>
                <a:close/>
                <a:moveTo>
                  <a:pt x="1213731" y="560933"/>
                </a:moveTo>
                <a:cubicBezTo>
                  <a:pt x="1225190" y="572244"/>
                  <a:pt x="1236129" y="583704"/>
                  <a:pt x="1246547" y="595312"/>
                </a:cubicBezTo>
                <a:lnTo>
                  <a:pt x="1230920" y="608260"/>
                </a:lnTo>
                <a:cubicBezTo>
                  <a:pt x="1220056" y="594270"/>
                  <a:pt x="1209861" y="582364"/>
                  <a:pt x="1200336" y="572542"/>
                </a:cubicBezTo>
                <a:close/>
                <a:moveTo>
                  <a:pt x="1442926" y="557584"/>
                </a:moveTo>
                <a:cubicBezTo>
                  <a:pt x="1459148" y="574253"/>
                  <a:pt x="1470906" y="586606"/>
                  <a:pt x="1478198" y="594642"/>
                </a:cubicBezTo>
                <a:lnTo>
                  <a:pt x="1462571" y="607814"/>
                </a:lnTo>
                <a:cubicBezTo>
                  <a:pt x="1453195" y="595461"/>
                  <a:pt x="1442107" y="582662"/>
                  <a:pt x="1429308" y="569416"/>
                </a:cubicBezTo>
                <a:close/>
                <a:moveTo>
                  <a:pt x="978508" y="555798"/>
                </a:moveTo>
                <a:lnTo>
                  <a:pt x="994135" y="555798"/>
                </a:lnTo>
                <a:lnTo>
                  <a:pt x="994135" y="599554"/>
                </a:lnTo>
                <a:lnTo>
                  <a:pt x="1024495" y="599554"/>
                </a:lnTo>
                <a:lnTo>
                  <a:pt x="1024495" y="614734"/>
                </a:lnTo>
                <a:lnTo>
                  <a:pt x="994135" y="614734"/>
                </a:lnTo>
                <a:lnTo>
                  <a:pt x="994135" y="648890"/>
                </a:lnTo>
                <a:lnTo>
                  <a:pt x="1002171" y="640854"/>
                </a:lnTo>
                <a:cubicBezTo>
                  <a:pt x="1012589" y="650676"/>
                  <a:pt x="1021519" y="659383"/>
                  <a:pt x="1028960" y="666973"/>
                </a:cubicBezTo>
                <a:lnTo>
                  <a:pt x="1017128" y="679251"/>
                </a:lnTo>
                <a:cubicBezTo>
                  <a:pt x="1009687" y="670917"/>
                  <a:pt x="1002022" y="662731"/>
                  <a:pt x="994135" y="654695"/>
                </a:cubicBezTo>
                <a:lnTo>
                  <a:pt x="994135" y="773460"/>
                </a:lnTo>
                <a:lnTo>
                  <a:pt x="978508" y="773460"/>
                </a:lnTo>
                <a:lnTo>
                  <a:pt x="978508" y="653355"/>
                </a:lnTo>
                <a:cubicBezTo>
                  <a:pt x="970620" y="679251"/>
                  <a:pt x="961244" y="699566"/>
                  <a:pt x="950379" y="714300"/>
                </a:cubicBezTo>
                <a:cubicBezTo>
                  <a:pt x="948295" y="707901"/>
                  <a:pt x="945840" y="701352"/>
                  <a:pt x="943012" y="694655"/>
                </a:cubicBezTo>
                <a:cubicBezTo>
                  <a:pt x="959532" y="669652"/>
                  <a:pt x="970843" y="643012"/>
                  <a:pt x="976945" y="614734"/>
                </a:cubicBezTo>
                <a:lnTo>
                  <a:pt x="944575" y="614734"/>
                </a:lnTo>
                <a:lnTo>
                  <a:pt x="944575" y="599554"/>
                </a:lnTo>
                <a:lnTo>
                  <a:pt x="978508" y="599554"/>
                </a:lnTo>
                <a:close/>
                <a:moveTo>
                  <a:pt x="1711300" y="554794"/>
                </a:moveTo>
                <a:lnTo>
                  <a:pt x="1728043" y="554794"/>
                </a:lnTo>
                <a:lnTo>
                  <a:pt x="1728043" y="664182"/>
                </a:lnTo>
                <a:cubicBezTo>
                  <a:pt x="1728043" y="712700"/>
                  <a:pt x="1715467" y="749684"/>
                  <a:pt x="1690315" y="775134"/>
                </a:cubicBezTo>
                <a:cubicBezTo>
                  <a:pt x="1685106" y="770074"/>
                  <a:pt x="1680269" y="766130"/>
                  <a:pt x="1675805" y="763302"/>
                </a:cubicBezTo>
                <a:cubicBezTo>
                  <a:pt x="1699319" y="740382"/>
                  <a:pt x="1711151" y="707194"/>
                  <a:pt x="1711300" y="663736"/>
                </a:cubicBezTo>
                <a:close/>
                <a:moveTo>
                  <a:pt x="1556556" y="554682"/>
                </a:moveTo>
                <a:lnTo>
                  <a:pt x="1575755" y="554682"/>
                </a:lnTo>
                <a:lnTo>
                  <a:pt x="1575755" y="631478"/>
                </a:lnTo>
                <a:lnTo>
                  <a:pt x="1641165" y="631478"/>
                </a:lnTo>
                <a:lnTo>
                  <a:pt x="1641165" y="647551"/>
                </a:lnTo>
                <a:lnTo>
                  <a:pt x="1575755" y="647551"/>
                </a:lnTo>
                <a:lnTo>
                  <a:pt x="1575755" y="773460"/>
                </a:lnTo>
                <a:lnTo>
                  <a:pt x="1556556" y="773460"/>
                </a:lnTo>
                <a:lnTo>
                  <a:pt x="1556556" y="647551"/>
                </a:lnTo>
                <a:lnTo>
                  <a:pt x="1491593" y="647551"/>
                </a:lnTo>
                <a:lnTo>
                  <a:pt x="1491593" y="631478"/>
                </a:lnTo>
                <a:lnTo>
                  <a:pt x="1556556" y="631478"/>
                </a:lnTo>
                <a:close/>
                <a:moveTo>
                  <a:pt x="815169" y="554459"/>
                </a:moveTo>
                <a:lnTo>
                  <a:pt x="830796" y="554459"/>
                </a:lnTo>
                <a:lnTo>
                  <a:pt x="830796" y="576113"/>
                </a:lnTo>
                <a:lnTo>
                  <a:pt x="870533" y="576113"/>
                </a:lnTo>
                <a:lnTo>
                  <a:pt x="870533" y="554682"/>
                </a:lnTo>
                <a:lnTo>
                  <a:pt x="886160" y="554682"/>
                </a:lnTo>
                <a:lnTo>
                  <a:pt x="886160" y="576113"/>
                </a:lnTo>
                <a:lnTo>
                  <a:pt x="924557" y="576113"/>
                </a:lnTo>
                <a:lnTo>
                  <a:pt x="924557" y="590401"/>
                </a:lnTo>
                <a:lnTo>
                  <a:pt x="886160" y="590401"/>
                </a:lnTo>
                <a:lnTo>
                  <a:pt x="886160" y="608483"/>
                </a:lnTo>
                <a:lnTo>
                  <a:pt x="870533" y="608483"/>
                </a:lnTo>
                <a:lnTo>
                  <a:pt x="870533" y="590401"/>
                </a:lnTo>
                <a:lnTo>
                  <a:pt x="830796" y="590401"/>
                </a:lnTo>
                <a:lnTo>
                  <a:pt x="830796" y="608483"/>
                </a:lnTo>
                <a:lnTo>
                  <a:pt x="815169" y="608483"/>
                </a:lnTo>
                <a:lnTo>
                  <a:pt x="815169" y="590401"/>
                </a:lnTo>
                <a:lnTo>
                  <a:pt x="779896" y="590401"/>
                </a:lnTo>
                <a:lnTo>
                  <a:pt x="779896" y="576113"/>
                </a:lnTo>
                <a:lnTo>
                  <a:pt x="815169" y="576113"/>
                </a:lnTo>
                <a:close/>
                <a:moveTo>
                  <a:pt x="738150" y="554459"/>
                </a:moveTo>
                <a:lnTo>
                  <a:pt x="753777" y="554459"/>
                </a:lnTo>
                <a:lnTo>
                  <a:pt x="753777" y="604019"/>
                </a:lnTo>
                <a:lnTo>
                  <a:pt x="782799" y="604019"/>
                </a:lnTo>
                <a:lnTo>
                  <a:pt x="782799" y="618753"/>
                </a:lnTo>
                <a:lnTo>
                  <a:pt x="753777" y="618753"/>
                </a:lnTo>
                <a:lnTo>
                  <a:pt x="753777" y="648221"/>
                </a:lnTo>
                <a:lnTo>
                  <a:pt x="762484" y="641077"/>
                </a:lnTo>
                <a:cubicBezTo>
                  <a:pt x="770967" y="650155"/>
                  <a:pt x="778855" y="659308"/>
                  <a:pt x="786147" y="668536"/>
                </a:cubicBezTo>
                <a:lnTo>
                  <a:pt x="773869" y="678805"/>
                </a:lnTo>
                <a:cubicBezTo>
                  <a:pt x="767023" y="668908"/>
                  <a:pt x="760326" y="660164"/>
                  <a:pt x="753777" y="652574"/>
                </a:cubicBezTo>
                <a:lnTo>
                  <a:pt x="753777" y="773460"/>
                </a:lnTo>
                <a:lnTo>
                  <a:pt x="738150" y="773460"/>
                </a:lnTo>
                <a:lnTo>
                  <a:pt x="738150" y="651904"/>
                </a:lnTo>
                <a:cubicBezTo>
                  <a:pt x="730188" y="679140"/>
                  <a:pt x="721481" y="699641"/>
                  <a:pt x="712031" y="713407"/>
                </a:cubicBezTo>
                <a:cubicBezTo>
                  <a:pt x="709947" y="707008"/>
                  <a:pt x="707417" y="700459"/>
                  <a:pt x="704441" y="693762"/>
                </a:cubicBezTo>
                <a:cubicBezTo>
                  <a:pt x="717314" y="672182"/>
                  <a:pt x="727546" y="647179"/>
                  <a:pt x="735136" y="618753"/>
                </a:cubicBezTo>
                <a:lnTo>
                  <a:pt x="707120" y="618753"/>
                </a:lnTo>
                <a:lnTo>
                  <a:pt x="707120" y="604019"/>
                </a:lnTo>
                <a:lnTo>
                  <a:pt x="738150" y="604019"/>
                </a:lnTo>
                <a:close/>
                <a:moveTo>
                  <a:pt x="1286731" y="392311"/>
                </a:moveTo>
                <a:cubicBezTo>
                  <a:pt x="1294247" y="411286"/>
                  <a:pt x="1306041" y="427992"/>
                  <a:pt x="1322115" y="442428"/>
                </a:cubicBezTo>
                <a:cubicBezTo>
                  <a:pt x="1337890" y="430225"/>
                  <a:pt x="1350504" y="413519"/>
                  <a:pt x="1359954" y="392311"/>
                </a:cubicBezTo>
                <a:close/>
                <a:moveTo>
                  <a:pt x="1258156" y="376907"/>
                </a:moveTo>
                <a:lnTo>
                  <a:pt x="1379823" y="376907"/>
                </a:lnTo>
                <a:lnTo>
                  <a:pt x="1379823" y="392311"/>
                </a:lnTo>
                <a:cubicBezTo>
                  <a:pt x="1368065" y="418132"/>
                  <a:pt x="1353555" y="438373"/>
                  <a:pt x="1336290" y="453032"/>
                </a:cubicBezTo>
                <a:cubicBezTo>
                  <a:pt x="1355266" y="465534"/>
                  <a:pt x="1378111" y="474240"/>
                  <a:pt x="1404826" y="479152"/>
                </a:cubicBezTo>
                <a:cubicBezTo>
                  <a:pt x="1399617" y="485849"/>
                  <a:pt x="1395078" y="491877"/>
                  <a:pt x="1391208" y="497234"/>
                </a:cubicBezTo>
                <a:cubicBezTo>
                  <a:pt x="1364642" y="489570"/>
                  <a:pt x="1341499" y="478445"/>
                  <a:pt x="1321780" y="463860"/>
                </a:cubicBezTo>
                <a:cubicBezTo>
                  <a:pt x="1301539" y="477552"/>
                  <a:pt x="1275941" y="489272"/>
                  <a:pt x="1244984" y="499020"/>
                </a:cubicBezTo>
                <a:cubicBezTo>
                  <a:pt x="1241115" y="493514"/>
                  <a:pt x="1237245" y="488156"/>
                  <a:pt x="1233376" y="482947"/>
                </a:cubicBezTo>
                <a:cubicBezTo>
                  <a:pt x="1262918" y="474985"/>
                  <a:pt x="1287624" y="464827"/>
                  <a:pt x="1307492" y="452474"/>
                </a:cubicBezTo>
                <a:cubicBezTo>
                  <a:pt x="1290228" y="435806"/>
                  <a:pt x="1277689" y="415751"/>
                  <a:pt x="1269876" y="392311"/>
                </a:cubicBezTo>
                <a:lnTo>
                  <a:pt x="1258156" y="392311"/>
                </a:lnTo>
                <a:close/>
                <a:moveTo>
                  <a:pt x="28240" y="359494"/>
                </a:moveTo>
                <a:cubicBezTo>
                  <a:pt x="36054" y="359494"/>
                  <a:pt x="42732" y="362247"/>
                  <a:pt x="48276" y="367754"/>
                </a:cubicBezTo>
                <a:cubicBezTo>
                  <a:pt x="53820" y="373261"/>
                  <a:pt x="56592" y="379921"/>
                  <a:pt x="56592" y="387734"/>
                </a:cubicBezTo>
                <a:cubicBezTo>
                  <a:pt x="56592" y="395548"/>
                  <a:pt x="53820" y="402226"/>
                  <a:pt x="48276" y="407770"/>
                </a:cubicBezTo>
                <a:cubicBezTo>
                  <a:pt x="42732" y="413314"/>
                  <a:pt x="36054" y="416086"/>
                  <a:pt x="28240" y="416086"/>
                </a:cubicBezTo>
                <a:cubicBezTo>
                  <a:pt x="20501" y="416086"/>
                  <a:pt x="13860" y="413314"/>
                  <a:pt x="8316" y="407770"/>
                </a:cubicBezTo>
                <a:cubicBezTo>
                  <a:pt x="2772" y="402226"/>
                  <a:pt x="0" y="395548"/>
                  <a:pt x="0" y="387734"/>
                </a:cubicBezTo>
                <a:cubicBezTo>
                  <a:pt x="0" y="379921"/>
                  <a:pt x="2772" y="373261"/>
                  <a:pt x="8316" y="367754"/>
                </a:cubicBezTo>
                <a:cubicBezTo>
                  <a:pt x="13860" y="362247"/>
                  <a:pt x="20501" y="359494"/>
                  <a:pt x="28240" y="359494"/>
                </a:cubicBezTo>
                <a:close/>
                <a:moveTo>
                  <a:pt x="710245" y="356592"/>
                </a:moveTo>
                <a:lnTo>
                  <a:pt x="922325" y="356592"/>
                </a:lnTo>
                <a:lnTo>
                  <a:pt x="922325" y="373335"/>
                </a:lnTo>
                <a:lnTo>
                  <a:pt x="830796" y="373335"/>
                </a:lnTo>
                <a:lnTo>
                  <a:pt x="830796" y="409500"/>
                </a:lnTo>
                <a:lnTo>
                  <a:pt x="908484" y="409500"/>
                </a:lnTo>
                <a:lnTo>
                  <a:pt x="908484" y="426020"/>
                </a:lnTo>
                <a:lnTo>
                  <a:pt x="830796" y="426020"/>
                </a:lnTo>
                <a:lnTo>
                  <a:pt x="830796" y="472789"/>
                </a:lnTo>
                <a:cubicBezTo>
                  <a:pt x="860413" y="473534"/>
                  <a:pt x="892634" y="473273"/>
                  <a:pt x="927460" y="472008"/>
                </a:cubicBezTo>
                <a:cubicBezTo>
                  <a:pt x="924929" y="477812"/>
                  <a:pt x="922771" y="483989"/>
                  <a:pt x="920986" y="490537"/>
                </a:cubicBezTo>
                <a:cubicBezTo>
                  <a:pt x="884523" y="490984"/>
                  <a:pt x="852673" y="490760"/>
                  <a:pt x="825438" y="489867"/>
                </a:cubicBezTo>
                <a:cubicBezTo>
                  <a:pt x="791877" y="489867"/>
                  <a:pt x="767209" y="476250"/>
                  <a:pt x="751433" y="449014"/>
                </a:cubicBezTo>
                <a:cubicBezTo>
                  <a:pt x="742950" y="468734"/>
                  <a:pt x="731453" y="485403"/>
                  <a:pt x="716942" y="499020"/>
                </a:cubicBezTo>
                <a:cubicBezTo>
                  <a:pt x="713519" y="493216"/>
                  <a:pt x="709575" y="487412"/>
                  <a:pt x="705110" y="481607"/>
                </a:cubicBezTo>
                <a:cubicBezTo>
                  <a:pt x="729816" y="460325"/>
                  <a:pt x="744103" y="429071"/>
                  <a:pt x="747973" y="387846"/>
                </a:cubicBezTo>
                <a:lnTo>
                  <a:pt x="766725" y="390748"/>
                </a:lnTo>
                <a:cubicBezTo>
                  <a:pt x="764939" y="404514"/>
                  <a:pt x="762223" y="417351"/>
                  <a:pt x="758577" y="429257"/>
                </a:cubicBezTo>
                <a:cubicBezTo>
                  <a:pt x="770111" y="453814"/>
                  <a:pt x="788008" y="467915"/>
                  <a:pt x="812267" y="471562"/>
                </a:cubicBezTo>
                <a:lnTo>
                  <a:pt x="812267" y="373335"/>
                </a:lnTo>
                <a:lnTo>
                  <a:pt x="710245" y="373335"/>
                </a:lnTo>
                <a:close/>
                <a:moveTo>
                  <a:pt x="1420155" y="353913"/>
                </a:moveTo>
                <a:lnTo>
                  <a:pt x="1469715" y="353913"/>
                </a:lnTo>
                <a:lnTo>
                  <a:pt x="1469715" y="462409"/>
                </a:lnTo>
                <a:cubicBezTo>
                  <a:pt x="1482663" y="454521"/>
                  <a:pt x="1496802" y="445591"/>
                  <a:pt x="1512131" y="435620"/>
                </a:cubicBezTo>
                <a:cubicBezTo>
                  <a:pt x="1512577" y="443359"/>
                  <a:pt x="1513098" y="449833"/>
                  <a:pt x="1513694" y="455042"/>
                </a:cubicBezTo>
                <a:cubicBezTo>
                  <a:pt x="1489881" y="469924"/>
                  <a:pt x="1470236" y="482873"/>
                  <a:pt x="1454758" y="493886"/>
                </a:cubicBezTo>
                <a:lnTo>
                  <a:pt x="1444042" y="478705"/>
                </a:lnTo>
                <a:cubicBezTo>
                  <a:pt x="1449251" y="474240"/>
                  <a:pt x="1451856" y="467469"/>
                  <a:pt x="1451856" y="458390"/>
                </a:cubicBezTo>
                <a:lnTo>
                  <a:pt x="1451856" y="369986"/>
                </a:lnTo>
                <a:lnTo>
                  <a:pt x="1420155" y="369986"/>
                </a:lnTo>
                <a:close/>
                <a:moveTo>
                  <a:pt x="1183370" y="352573"/>
                </a:moveTo>
                <a:lnTo>
                  <a:pt x="1228688" y="352573"/>
                </a:lnTo>
                <a:lnTo>
                  <a:pt x="1228688" y="451693"/>
                </a:lnTo>
                <a:cubicBezTo>
                  <a:pt x="1238362" y="445293"/>
                  <a:pt x="1248407" y="438447"/>
                  <a:pt x="1258825" y="431155"/>
                </a:cubicBezTo>
                <a:cubicBezTo>
                  <a:pt x="1259123" y="438150"/>
                  <a:pt x="1259644" y="444773"/>
                  <a:pt x="1260388" y="451023"/>
                </a:cubicBezTo>
                <a:cubicBezTo>
                  <a:pt x="1239999" y="464269"/>
                  <a:pt x="1224818" y="474910"/>
                  <a:pt x="1214847" y="482947"/>
                </a:cubicBezTo>
                <a:lnTo>
                  <a:pt x="1204131" y="468213"/>
                </a:lnTo>
                <a:cubicBezTo>
                  <a:pt x="1209191" y="463302"/>
                  <a:pt x="1211721" y="456604"/>
                  <a:pt x="1211721" y="448121"/>
                </a:cubicBezTo>
                <a:lnTo>
                  <a:pt x="1211721" y="368647"/>
                </a:lnTo>
                <a:lnTo>
                  <a:pt x="1183370" y="368647"/>
                </a:lnTo>
                <a:close/>
                <a:moveTo>
                  <a:pt x="465497" y="323887"/>
                </a:moveTo>
                <a:lnTo>
                  <a:pt x="465497" y="386618"/>
                </a:lnTo>
                <a:lnTo>
                  <a:pt x="509699" y="386618"/>
                </a:lnTo>
                <a:cubicBezTo>
                  <a:pt x="515354" y="386618"/>
                  <a:pt x="520322" y="385316"/>
                  <a:pt x="524600" y="382711"/>
                </a:cubicBezTo>
                <a:cubicBezTo>
                  <a:pt x="528879" y="380107"/>
                  <a:pt x="532191" y="376442"/>
                  <a:pt x="534535" y="371716"/>
                </a:cubicBezTo>
                <a:cubicBezTo>
                  <a:pt x="536879" y="366991"/>
                  <a:pt x="538051" y="361540"/>
                  <a:pt x="538051" y="355364"/>
                </a:cubicBezTo>
                <a:cubicBezTo>
                  <a:pt x="538051" y="349113"/>
                  <a:pt x="536879" y="343607"/>
                  <a:pt x="534535" y="338844"/>
                </a:cubicBezTo>
                <a:cubicBezTo>
                  <a:pt x="532191" y="334082"/>
                  <a:pt x="528879" y="330398"/>
                  <a:pt x="524600" y="327794"/>
                </a:cubicBezTo>
                <a:cubicBezTo>
                  <a:pt x="520322" y="325189"/>
                  <a:pt x="515354" y="323887"/>
                  <a:pt x="509699" y="323887"/>
                </a:cubicBezTo>
                <a:close/>
                <a:moveTo>
                  <a:pt x="313097" y="323887"/>
                </a:moveTo>
                <a:lnTo>
                  <a:pt x="313097" y="386618"/>
                </a:lnTo>
                <a:lnTo>
                  <a:pt x="357299" y="386618"/>
                </a:lnTo>
                <a:cubicBezTo>
                  <a:pt x="362955" y="386618"/>
                  <a:pt x="367922" y="385316"/>
                  <a:pt x="372200" y="382711"/>
                </a:cubicBezTo>
                <a:cubicBezTo>
                  <a:pt x="376479" y="380107"/>
                  <a:pt x="379791" y="376442"/>
                  <a:pt x="382135" y="371716"/>
                </a:cubicBezTo>
                <a:cubicBezTo>
                  <a:pt x="384479" y="366991"/>
                  <a:pt x="385651" y="361540"/>
                  <a:pt x="385651" y="355364"/>
                </a:cubicBezTo>
                <a:cubicBezTo>
                  <a:pt x="385651" y="349113"/>
                  <a:pt x="384479" y="343607"/>
                  <a:pt x="382135" y="338844"/>
                </a:cubicBezTo>
                <a:cubicBezTo>
                  <a:pt x="379791" y="334082"/>
                  <a:pt x="376479" y="330398"/>
                  <a:pt x="372200" y="327794"/>
                </a:cubicBezTo>
                <a:cubicBezTo>
                  <a:pt x="367922" y="325189"/>
                  <a:pt x="362955" y="323887"/>
                  <a:pt x="357299" y="323887"/>
                </a:cubicBezTo>
                <a:close/>
                <a:moveTo>
                  <a:pt x="576151" y="305581"/>
                </a:moveTo>
                <a:lnTo>
                  <a:pt x="690674" y="305581"/>
                </a:lnTo>
                <a:lnTo>
                  <a:pt x="690674" y="323887"/>
                </a:lnTo>
                <a:lnTo>
                  <a:pt x="643123" y="323887"/>
                </a:lnTo>
                <a:lnTo>
                  <a:pt x="643123" y="467878"/>
                </a:lnTo>
                <a:lnTo>
                  <a:pt x="623701" y="467878"/>
                </a:lnTo>
                <a:lnTo>
                  <a:pt x="623701" y="323887"/>
                </a:lnTo>
                <a:lnTo>
                  <a:pt x="576151" y="323887"/>
                </a:lnTo>
                <a:close/>
                <a:moveTo>
                  <a:pt x="446075" y="305581"/>
                </a:moveTo>
                <a:lnTo>
                  <a:pt x="457795" y="305581"/>
                </a:lnTo>
                <a:lnTo>
                  <a:pt x="465497" y="305581"/>
                </a:lnTo>
                <a:lnTo>
                  <a:pt x="508918" y="305581"/>
                </a:lnTo>
                <a:cubicBezTo>
                  <a:pt x="518592" y="305581"/>
                  <a:pt x="527112" y="307646"/>
                  <a:pt x="534479" y="311776"/>
                </a:cubicBezTo>
                <a:cubicBezTo>
                  <a:pt x="541846" y="315906"/>
                  <a:pt x="547557" y="321729"/>
                  <a:pt x="551613" y="329245"/>
                </a:cubicBezTo>
                <a:cubicBezTo>
                  <a:pt x="555668" y="336760"/>
                  <a:pt x="557696" y="345467"/>
                  <a:pt x="557696" y="355364"/>
                </a:cubicBezTo>
                <a:cubicBezTo>
                  <a:pt x="557696" y="365187"/>
                  <a:pt x="555668" y="373837"/>
                  <a:pt x="551613" y="381316"/>
                </a:cubicBezTo>
                <a:cubicBezTo>
                  <a:pt x="547557" y="388795"/>
                  <a:pt x="541846" y="394599"/>
                  <a:pt x="534479" y="398729"/>
                </a:cubicBezTo>
                <a:cubicBezTo>
                  <a:pt x="527112" y="402859"/>
                  <a:pt x="518592" y="404924"/>
                  <a:pt x="508918" y="404924"/>
                </a:cubicBezTo>
                <a:lnTo>
                  <a:pt x="465497" y="404924"/>
                </a:lnTo>
                <a:lnTo>
                  <a:pt x="465497" y="467878"/>
                </a:lnTo>
                <a:lnTo>
                  <a:pt x="446075" y="467878"/>
                </a:lnTo>
                <a:close/>
                <a:moveTo>
                  <a:pt x="293675" y="305581"/>
                </a:moveTo>
                <a:lnTo>
                  <a:pt x="305395" y="305581"/>
                </a:lnTo>
                <a:lnTo>
                  <a:pt x="313097" y="305581"/>
                </a:lnTo>
                <a:lnTo>
                  <a:pt x="356518" y="305581"/>
                </a:lnTo>
                <a:cubicBezTo>
                  <a:pt x="366192" y="305581"/>
                  <a:pt x="374712" y="307646"/>
                  <a:pt x="382079" y="311776"/>
                </a:cubicBezTo>
                <a:cubicBezTo>
                  <a:pt x="389446" y="315906"/>
                  <a:pt x="395157" y="321729"/>
                  <a:pt x="399213" y="329245"/>
                </a:cubicBezTo>
                <a:cubicBezTo>
                  <a:pt x="403268" y="336760"/>
                  <a:pt x="405296" y="345467"/>
                  <a:pt x="405296" y="355364"/>
                </a:cubicBezTo>
                <a:cubicBezTo>
                  <a:pt x="405296" y="365187"/>
                  <a:pt x="403268" y="373837"/>
                  <a:pt x="399213" y="381316"/>
                </a:cubicBezTo>
                <a:cubicBezTo>
                  <a:pt x="395157" y="388795"/>
                  <a:pt x="389446" y="394599"/>
                  <a:pt x="382079" y="398729"/>
                </a:cubicBezTo>
                <a:cubicBezTo>
                  <a:pt x="374712" y="402859"/>
                  <a:pt x="366192" y="404924"/>
                  <a:pt x="356518" y="404924"/>
                </a:cubicBezTo>
                <a:lnTo>
                  <a:pt x="313097" y="404924"/>
                </a:lnTo>
                <a:lnTo>
                  <a:pt x="313097" y="467878"/>
                </a:lnTo>
                <a:lnTo>
                  <a:pt x="293675" y="467878"/>
                </a:lnTo>
                <a:close/>
                <a:moveTo>
                  <a:pt x="1092808" y="301005"/>
                </a:moveTo>
                <a:lnTo>
                  <a:pt x="1109997" y="301005"/>
                </a:lnTo>
                <a:lnTo>
                  <a:pt x="1109997" y="438522"/>
                </a:lnTo>
                <a:lnTo>
                  <a:pt x="1092808" y="438522"/>
                </a:lnTo>
                <a:close/>
                <a:moveTo>
                  <a:pt x="1669554" y="294642"/>
                </a:moveTo>
                <a:lnTo>
                  <a:pt x="1686074" y="294642"/>
                </a:lnTo>
                <a:lnTo>
                  <a:pt x="1686074" y="441089"/>
                </a:lnTo>
                <a:lnTo>
                  <a:pt x="1669554" y="441089"/>
                </a:lnTo>
                <a:close/>
                <a:moveTo>
                  <a:pt x="1278694" y="288726"/>
                </a:moveTo>
                <a:lnTo>
                  <a:pt x="1369330" y="288726"/>
                </a:lnTo>
                <a:lnTo>
                  <a:pt x="1369330" y="334268"/>
                </a:lnTo>
                <a:cubicBezTo>
                  <a:pt x="1369330" y="340965"/>
                  <a:pt x="1372753" y="344314"/>
                  <a:pt x="1379599" y="344314"/>
                </a:cubicBezTo>
                <a:lnTo>
                  <a:pt x="1404156" y="344314"/>
                </a:lnTo>
                <a:cubicBezTo>
                  <a:pt x="1403412" y="350415"/>
                  <a:pt x="1402817" y="355922"/>
                  <a:pt x="1402370" y="360833"/>
                </a:cubicBezTo>
                <a:lnTo>
                  <a:pt x="1372902" y="360833"/>
                </a:lnTo>
                <a:cubicBezTo>
                  <a:pt x="1358912" y="360833"/>
                  <a:pt x="1351917" y="353094"/>
                  <a:pt x="1351917" y="337616"/>
                </a:cubicBezTo>
                <a:lnTo>
                  <a:pt x="1351917" y="305246"/>
                </a:lnTo>
                <a:lnTo>
                  <a:pt x="1296107" y="305246"/>
                </a:lnTo>
                <a:lnTo>
                  <a:pt x="1296107" y="311720"/>
                </a:lnTo>
                <a:cubicBezTo>
                  <a:pt x="1296107" y="339105"/>
                  <a:pt x="1283605" y="359494"/>
                  <a:pt x="1258602" y="372889"/>
                </a:cubicBezTo>
                <a:cubicBezTo>
                  <a:pt x="1254584" y="367977"/>
                  <a:pt x="1250268" y="363364"/>
                  <a:pt x="1245654" y="359048"/>
                </a:cubicBezTo>
                <a:cubicBezTo>
                  <a:pt x="1267681" y="347737"/>
                  <a:pt x="1278694" y="332110"/>
                  <a:pt x="1278694" y="312167"/>
                </a:cubicBezTo>
                <a:close/>
                <a:moveTo>
                  <a:pt x="1742777" y="288168"/>
                </a:moveTo>
                <a:lnTo>
                  <a:pt x="1879178" y="288168"/>
                </a:lnTo>
                <a:lnTo>
                  <a:pt x="1879178" y="303572"/>
                </a:lnTo>
                <a:lnTo>
                  <a:pt x="1817787" y="303572"/>
                </a:lnTo>
                <a:lnTo>
                  <a:pt x="1817787" y="336388"/>
                </a:lnTo>
                <a:lnTo>
                  <a:pt x="1868686" y="336388"/>
                </a:lnTo>
                <a:lnTo>
                  <a:pt x="1868686" y="436847"/>
                </a:lnTo>
                <a:cubicBezTo>
                  <a:pt x="1868686" y="453367"/>
                  <a:pt x="1860947" y="461627"/>
                  <a:pt x="1845469" y="461627"/>
                </a:cubicBezTo>
                <a:cubicBezTo>
                  <a:pt x="1839664" y="461627"/>
                  <a:pt x="1832744" y="461404"/>
                  <a:pt x="1824707" y="460958"/>
                </a:cubicBezTo>
                <a:cubicBezTo>
                  <a:pt x="1823963" y="455302"/>
                  <a:pt x="1822847" y="449572"/>
                  <a:pt x="1821359" y="443768"/>
                </a:cubicBezTo>
                <a:cubicBezTo>
                  <a:pt x="1829693" y="444810"/>
                  <a:pt x="1835795" y="445331"/>
                  <a:pt x="1839664" y="445331"/>
                </a:cubicBezTo>
                <a:cubicBezTo>
                  <a:pt x="1847999" y="445331"/>
                  <a:pt x="1852166" y="441833"/>
                  <a:pt x="1852166" y="434838"/>
                </a:cubicBezTo>
                <a:lnTo>
                  <a:pt x="1852166" y="351792"/>
                </a:lnTo>
                <a:lnTo>
                  <a:pt x="1817787" y="351792"/>
                </a:lnTo>
                <a:lnTo>
                  <a:pt x="1817787" y="497569"/>
                </a:lnTo>
                <a:lnTo>
                  <a:pt x="1801043" y="497569"/>
                </a:lnTo>
                <a:lnTo>
                  <a:pt x="1801043" y="351792"/>
                </a:lnTo>
                <a:lnTo>
                  <a:pt x="1767334" y="351792"/>
                </a:lnTo>
                <a:lnTo>
                  <a:pt x="1767334" y="464976"/>
                </a:lnTo>
                <a:lnTo>
                  <a:pt x="1750814" y="464976"/>
                </a:lnTo>
                <a:lnTo>
                  <a:pt x="1750814" y="336388"/>
                </a:lnTo>
                <a:lnTo>
                  <a:pt x="1801043" y="336388"/>
                </a:lnTo>
                <a:lnTo>
                  <a:pt x="1801043" y="303572"/>
                </a:lnTo>
                <a:lnTo>
                  <a:pt x="1742777" y="303572"/>
                </a:lnTo>
                <a:close/>
                <a:moveTo>
                  <a:pt x="1213731" y="284708"/>
                </a:moveTo>
                <a:cubicBezTo>
                  <a:pt x="1225190" y="296019"/>
                  <a:pt x="1236129" y="307479"/>
                  <a:pt x="1246547" y="319087"/>
                </a:cubicBezTo>
                <a:lnTo>
                  <a:pt x="1230920" y="332035"/>
                </a:lnTo>
                <a:cubicBezTo>
                  <a:pt x="1220056" y="318045"/>
                  <a:pt x="1209861" y="306139"/>
                  <a:pt x="1200336" y="296316"/>
                </a:cubicBezTo>
                <a:close/>
                <a:moveTo>
                  <a:pt x="1442926" y="281359"/>
                </a:moveTo>
                <a:cubicBezTo>
                  <a:pt x="1459148" y="298028"/>
                  <a:pt x="1470906" y="310381"/>
                  <a:pt x="1478198" y="318417"/>
                </a:cubicBezTo>
                <a:lnTo>
                  <a:pt x="1462571" y="331589"/>
                </a:lnTo>
                <a:cubicBezTo>
                  <a:pt x="1453195" y="319236"/>
                  <a:pt x="1442107" y="306437"/>
                  <a:pt x="1429308" y="293191"/>
                </a:cubicBezTo>
                <a:close/>
                <a:moveTo>
                  <a:pt x="1008422" y="279797"/>
                </a:moveTo>
                <a:lnTo>
                  <a:pt x="1025835" y="279797"/>
                </a:lnTo>
                <a:lnTo>
                  <a:pt x="1025835" y="313953"/>
                </a:lnTo>
                <a:lnTo>
                  <a:pt x="1074279" y="313953"/>
                </a:lnTo>
                <a:lnTo>
                  <a:pt x="1074279" y="329580"/>
                </a:lnTo>
                <a:lnTo>
                  <a:pt x="1025835" y="329580"/>
                </a:lnTo>
                <a:lnTo>
                  <a:pt x="1025835" y="359494"/>
                </a:lnTo>
                <a:lnTo>
                  <a:pt x="1084101" y="359494"/>
                </a:lnTo>
                <a:lnTo>
                  <a:pt x="1084101" y="375121"/>
                </a:lnTo>
                <a:lnTo>
                  <a:pt x="1025835" y="375121"/>
                </a:lnTo>
                <a:lnTo>
                  <a:pt x="1025835" y="400124"/>
                </a:lnTo>
                <a:lnTo>
                  <a:pt x="1074725" y="400124"/>
                </a:lnTo>
                <a:lnTo>
                  <a:pt x="1074725" y="453256"/>
                </a:lnTo>
                <a:cubicBezTo>
                  <a:pt x="1074725" y="469329"/>
                  <a:pt x="1067432" y="477440"/>
                  <a:pt x="1052847" y="477589"/>
                </a:cubicBezTo>
                <a:cubicBezTo>
                  <a:pt x="1048234" y="477738"/>
                  <a:pt x="1042057" y="477738"/>
                  <a:pt x="1034318" y="477589"/>
                </a:cubicBezTo>
                <a:cubicBezTo>
                  <a:pt x="1033574" y="472827"/>
                  <a:pt x="1032458" y="467469"/>
                  <a:pt x="1030970" y="461516"/>
                </a:cubicBezTo>
                <a:cubicBezTo>
                  <a:pt x="1038262" y="461962"/>
                  <a:pt x="1044215" y="462185"/>
                  <a:pt x="1048829" y="462185"/>
                </a:cubicBezTo>
                <a:cubicBezTo>
                  <a:pt x="1055080" y="462185"/>
                  <a:pt x="1058205" y="458465"/>
                  <a:pt x="1058205" y="451023"/>
                </a:cubicBezTo>
                <a:lnTo>
                  <a:pt x="1058205" y="415305"/>
                </a:lnTo>
                <a:lnTo>
                  <a:pt x="1025835" y="415305"/>
                </a:lnTo>
                <a:lnTo>
                  <a:pt x="1025835" y="498127"/>
                </a:lnTo>
                <a:lnTo>
                  <a:pt x="1008422" y="498127"/>
                </a:lnTo>
                <a:lnTo>
                  <a:pt x="1008422" y="415305"/>
                </a:lnTo>
                <a:lnTo>
                  <a:pt x="977615" y="415305"/>
                </a:lnTo>
                <a:lnTo>
                  <a:pt x="977615" y="481384"/>
                </a:lnTo>
                <a:lnTo>
                  <a:pt x="961095" y="481384"/>
                </a:lnTo>
                <a:lnTo>
                  <a:pt x="961095" y="400124"/>
                </a:lnTo>
                <a:lnTo>
                  <a:pt x="1008422" y="400124"/>
                </a:lnTo>
                <a:lnTo>
                  <a:pt x="1008422" y="375121"/>
                </a:lnTo>
                <a:lnTo>
                  <a:pt x="944352" y="375121"/>
                </a:lnTo>
                <a:lnTo>
                  <a:pt x="944352" y="359494"/>
                </a:lnTo>
                <a:lnTo>
                  <a:pt x="1008422" y="359494"/>
                </a:lnTo>
                <a:lnTo>
                  <a:pt x="1008422" y="329580"/>
                </a:lnTo>
                <a:lnTo>
                  <a:pt x="975382" y="329580"/>
                </a:lnTo>
                <a:cubicBezTo>
                  <a:pt x="971587" y="338137"/>
                  <a:pt x="967271" y="346248"/>
                  <a:pt x="962434" y="353913"/>
                </a:cubicBezTo>
                <a:cubicBezTo>
                  <a:pt x="957523" y="351085"/>
                  <a:pt x="952463" y="348257"/>
                  <a:pt x="947254" y="345430"/>
                </a:cubicBezTo>
                <a:cubicBezTo>
                  <a:pt x="959011" y="327719"/>
                  <a:pt x="967197" y="308520"/>
                  <a:pt x="971810" y="287833"/>
                </a:cubicBezTo>
                <a:lnTo>
                  <a:pt x="988330" y="292075"/>
                </a:lnTo>
                <a:cubicBezTo>
                  <a:pt x="986395" y="299665"/>
                  <a:pt x="984200" y="306958"/>
                  <a:pt x="981745" y="313953"/>
                </a:cubicBezTo>
                <a:lnTo>
                  <a:pt x="1008422" y="313953"/>
                </a:lnTo>
                <a:close/>
                <a:moveTo>
                  <a:pt x="1135670" y="279573"/>
                </a:moveTo>
                <a:lnTo>
                  <a:pt x="1153530" y="279573"/>
                </a:lnTo>
                <a:lnTo>
                  <a:pt x="1153530" y="463525"/>
                </a:lnTo>
                <a:cubicBezTo>
                  <a:pt x="1153530" y="483617"/>
                  <a:pt x="1144674" y="493663"/>
                  <a:pt x="1126964" y="493663"/>
                </a:cubicBezTo>
                <a:cubicBezTo>
                  <a:pt x="1121159" y="493663"/>
                  <a:pt x="1111188" y="493588"/>
                  <a:pt x="1097049" y="493439"/>
                </a:cubicBezTo>
                <a:cubicBezTo>
                  <a:pt x="1096156" y="487635"/>
                  <a:pt x="1094966" y="481161"/>
                  <a:pt x="1093477" y="474017"/>
                </a:cubicBezTo>
                <a:cubicBezTo>
                  <a:pt x="1105979" y="475208"/>
                  <a:pt x="1115355" y="475803"/>
                  <a:pt x="1121606" y="475803"/>
                </a:cubicBezTo>
                <a:cubicBezTo>
                  <a:pt x="1130982" y="475803"/>
                  <a:pt x="1135670" y="470520"/>
                  <a:pt x="1135670" y="459953"/>
                </a:cubicBezTo>
                <a:close/>
                <a:moveTo>
                  <a:pt x="1711300" y="278569"/>
                </a:moveTo>
                <a:lnTo>
                  <a:pt x="1728043" y="278569"/>
                </a:lnTo>
                <a:lnTo>
                  <a:pt x="1728043" y="387957"/>
                </a:lnTo>
                <a:cubicBezTo>
                  <a:pt x="1728043" y="436475"/>
                  <a:pt x="1715467" y="473459"/>
                  <a:pt x="1690315" y="498909"/>
                </a:cubicBezTo>
                <a:cubicBezTo>
                  <a:pt x="1685106" y="493849"/>
                  <a:pt x="1680269" y="489905"/>
                  <a:pt x="1675805" y="487077"/>
                </a:cubicBezTo>
                <a:cubicBezTo>
                  <a:pt x="1699319" y="464157"/>
                  <a:pt x="1711151" y="430969"/>
                  <a:pt x="1711300" y="387511"/>
                </a:cubicBezTo>
                <a:close/>
                <a:moveTo>
                  <a:pt x="1556556" y="278457"/>
                </a:moveTo>
                <a:lnTo>
                  <a:pt x="1575755" y="278457"/>
                </a:lnTo>
                <a:lnTo>
                  <a:pt x="1575755" y="355252"/>
                </a:lnTo>
                <a:lnTo>
                  <a:pt x="1641165" y="355252"/>
                </a:lnTo>
                <a:lnTo>
                  <a:pt x="1641165" y="371326"/>
                </a:lnTo>
                <a:lnTo>
                  <a:pt x="1575755" y="371326"/>
                </a:lnTo>
                <a:lnTo>
                  <a:pt x="1575755" y="497234"/>
                </a:lnTo>
                <a:lnTo>
                  <a:pt x="1556556" y="497234"/>
                </a:lnTo>
                <a:lnTo>
                  <a:pt x="1556556" y="371326"/>
                </a:lnTo>
                <a:lnTo>
                  <a:pt x="1491593" y="371326"/>
                </a:lnTo>
                <a:lnTo>
                  <a:pt x="1491593" y="355252"/>
                </a:lnTo>
                <a:lnTo>
                  <a:pt x="1556556" y="355252"/>
                </a:lnTo>
                <a:close/>
                <a:moveTo>
                  <a:pt x="816508" y="276894"/>
                </a:moveTo>
                <a:cubicBezTo>
                  <a:pt x="822313" y="283592"/>
                  <a:pt x="828638" y="291107"/>
                  <a:pt x="835484" y="299442"/>
                </a:cubicBezTo>
                <a:lnTo>
                  <a:pt x="825438" y="304800"/>
                </a:lnTo>
                <a:lnTo>
                  <a:pt x="915851" y="304800"/>
                </a:lnTo>
                <a:lnTo>
                  <a:pt x="915851" y="347216"/>
                </a:lnTo>
                <a:lnTo>
                  <a:pt x="898215" y="347216"/>
                </a:lnTo>
                <a:lnTo>
                  <a:pt x="898215" y="321543"/>
                </a:lnTo>
                <a:lnTo>
                  <a:pt x="735918" y="321543"/>
                </a:lnTo>
                <a:lnTo>
                  <a:pt x="735918" y="346992"/>
                </a:lnTo>
                <a:lnTo>
                  <a:pt x="718282" y="346992"/>
                </a:lnTo>
                <a:lnTo>
                  <a:pt x="718282" y="304800"/>
                </a:lnTo>
                <a:lnTo>
                  <a:pt x="813494" y="304800"/>
                </a:lnTo>
                <a:cubicBezTo>
                  <a:pt x="809104" y="298400"/>
                  <a:pt x="804453" y="292149"/>
                  <a:pt x="799542" y="286047"/>
                </a:cubicBezTo>
                <a:close/>
                <a:moveTo>
                  <a:pt x="1781584" y="171673"/>
                </a:moveTo>
                <a:cubicBezTo>
                  <a:pt x="1781138" y="177477"/>
                  <a:pt x="1780989" y="183207"/>
                  <a:pt x="1781138" y="188863"/>
                </a:cubicBezTo>
                <a:cubicBezTo>
                  <a:pt x="1757921" y="193179"/>
                  <a:pt x="1734257" y="198313"/>
                  <a:pt x="1710147" y="204266"/>
                </a:cubicBezTo>
                <a:lnTo>
                  <a:pt x="1705682" y="187300"/>
                </a:lnTo>
                <a:cubicBezTo>
                  <a:pt x="1728006" y="183281"/>
                  <a:pt x="1753307" y="178072"/>
                  <a:pt x="1781584" y="171673"/>
                </a:cubicBezTo>
                <a:close/>
                <a:moveTo>
                  <a:pt x="2696803" y="170333"/>
                </a:moveTo>
                <a:lnTo>
                  <a:pt x="2710420" y="181049"/>
                </a:lnTo>
                <a:cubicBezTo>
                  <a:pt x="2695389" y="197271"/>
                  <a:pt x="2681697" y="210889"/>
                  <a:pt x="2669344" y="221902"/>
                </a:cubicBezTo>
                <a:cubicBezTo>
                  <a:pt x="2666219" y="218331"/>
                  <a:pt x="2662275" y="214387"/>
                  <a:pt x="2657512" y="210071"/>
                </a:cubicBezTo>
                <a:cubicBezTo>
                  <a:pt x="2671651" y="198015"/>
                  <a:pt x="2684748" y="184770"/>
                  <a:pt x="2696803" y="170333"/>
                </a:cubicBezTo>
                <a:close/>
                <a:moveTo>
                  <a:pt x="2736763" y="169887"/>
                </a:moveTo>
                <a:cubicBezTo>
                  <a:pt x="2747181" y="177626"/>
                  <a:pt x="2757003" y="185439"/>
                  <a:pt x="2766231" y="193327"/>
                </a:cubicBezTo>
                <a:lnTo>
                  <a:pt x="2754399" y="206052"/>
                </a:lnTo>
                <a:cubicBezTo>
                  <a:pt x="2746065" y="197718"/>
                  <a:pt x="2736614" y="189309"/>
                  <a:pt x="2726047" y="180826"/>
                </a:cubicBezTo>
                <a:close/>
                <a:moveTo>
                  <a:pt x="1988232" y="167655"/>
                </a:moveTo>
                <a:lnTo>
                  <a:pt x="1988232" y="196899"/>
                </a:lnTo>
                <a:lnTo>
                  <a:pt x="2121284" y="196899"/>
                </a:lnTo>
                <a:lnTo>
                  <a:pt x="2121284" y="167655"/>
                </a:lnTo>
                <a:close/>
                <a:moveTo>
                  <a:pt x="863687" y="154260"/>
                </a:moveTo>
                <a:lnTo>
                  <a:pt x="934008" y="154260"/>
                </a:lnTo>
                <a:lnTo>
                  <a:pt x="934008" y="169440"/>
                </a:lnTo>
                <a:lnTo>
                  <a:pt x="863687" y="169440"/>
                </a:lnTo>
                <a:close/>
                <a:moveTo>
                  <a:pt x="1971266" y="153814"/>
                </a:moveTo>
                <a:lnTo>
                  <a:pt x="2138251" y="153814"/>
                </a:lnTo>
                <a:lnTo>
                  <a:pt x="2138251" y="221902"/>
                </a:lnTo>
                <a:lnTo>
                  <a:pt x="2121284" y="221902"/>
                </a:lnTo>
                <a:lnTo>
                  <a:pt x="2121284" y="210740"/>
                </a:lnTo>
                <a:lnTo>
                  <a:pt x="1988232" y="210740"/>
                </a:lnTo>
                <a:lnTo>
                  <a:pt x="1988232" y="221902"/>
                </a:lnTo>
                <a:lnTo>
                  <a:pt x="1971266" y="221902"/>
                </a:lnTo>
                <a:close/>
                <a:moveTo>
                  <a:pt x="1816410" y="146223"/>
                </a:moveTo>
                <a:lnTo>
                  <a:pt x="1832260" y="153590"/>
                </a:lnTo>
                <a:cubicBezTo>
                  <a:pt x="1821693" y="174129"/>
                  <a:pt x="1810531" y="193327"/>
                  <a:pt x="1798774" y="211187"/>
                </a:cubicBezTo>
                <a:cubicBezTo>
                  <a:pt x="1794011" y="207615"/>
                  <a:pt x="1788951" y="204415"/>
                  <a:pt x="1783593" y="201587"/>
                </a:cubicBezTo>
                <a:cubicBezTo>
                  <a:pt x="1796393" y="184026"/>
                  <a:pt x="1807331" y="165571"/>
                  <a:pt x="1816410" y="146223"/>
                </a:cubicBezTo>
                <a:close/>
                <a:moveTo>
                  <a:pt x="1898786" y="146000"/>
                </a:moveTo>
                <a:cubicBezTo>
                  <a:pt x="1909800" y="162669"/>
                  <a:pt x="1920292" y="179338"/>
                  <a:pt x="1930264" y="196006"/>
                </a:cubicBezTo>
                <a:lnTo>
                  <a:pt x="1914860" y="205606"/>
                </a:lnTo>
                <a:cubicBezTo>
                  <a:pt x="1905186" y="187597"/>
                  <a:pt x="1894991" y="170557"/>
                  <a:pt x="1884276" y="154483"/>
                </a:cubicBezTo>
                <a:close/>
                <a:moveTo>
                  <a:pt x="2696803" y="125908"/>
                </a:moveTo>
                <a:lnTo>
                  <a:pt x="2696803" y="150911"/>
                </a:lnTo>
                <a:lnTo>
                  <a:pt x="2743237" y="150911"/>
                </a:lnTo>
                <a:lnTo>
                  <a:pt x="2743237" y="125908"/>
                </a:lnTo>
                <a:close/>
                <a:moveTo>
                  <a:pt x="1254658" y="124122"/>
                </a:moveTo>
                <a:lnTo>
                  <a:pt x="1254658" y="183058"/>
                </a:lnTo>
                <a:lnTo>
                  <a:pt x="1309799" y="183058"/>
                </a:lnTo>
                <a:lnTo>
                  <a:pt x="1309799" y="124122"/>
                </a:lnTo>
                <a:close/>
                <a:moveTo>
                  <a:pt x="2223232" y="116309"/>
                </a:moveTo>
                <a:lnTo>
                  <a:pt x="2216981" y="138633"/>
                </a:lnTo>
                <a:lnTo>
                  <a:pt x="2283284" y="138633"/>
                </a:lnTo>
                <a:lnTo>
                  <a:pt x="2283284" y="116309"/>
                </a:lnTo>
                <a:close/>
                <a:moveTo>
                  <a:pt x="3235114" y="116086"/>
                </a:moveTo>
                <a:lnTo>
                  <a:pt x="3253197" y="116086"/>
                </a:lnTo>
                <a:cubicBezTo>
                  <a:pt x="3253345" y="124122"/>
                  <a:pt x="3253122" y="132829"/>
                  <a:pt x="3252527" y="142205"/>
                </a:cubicBezTo>
                <a:cubicBezTo>
                  <a:pt x="3252080" y="148902"/>
                  <a:pt x="3251187" y="155079"/>
                  <a:pt x="3249848" y="160734"/>
                </a:cubicBezTo>
                <a:cubicBezTo>
                  <a:pt x="3281995" y="173384"/>
                  <a:pt x="3317118" y="188565"/>
                  <a:pt x="3355218" y="206275"/>
                </a:cubicBezTo>
                <a:lnTo>
                  <a:pt x="3345172" y="223019"/>
                </a:lnTo>
                <a:cubicBezTo>
                  <a:pt x="3316151" y="207987"/>
                  <a:pt x="3282441" y="192360"/>
                  <a:pt x="3244043" y="176138"/>
                </a:cubicBezTo>
                <a:cubicBezTo>
                  <a:pt x="3241365" y="181496"/>
                  <a:pt x="3237942" y="186184"/>
                  <a:pt x="3233775" y="190202"/>
                </a:cubicBezTo>
                <a:cubicBezTo>
                  <a:pt x="3216511" y="206275"/>
                  <a:pt x="3187340" y="217586"/>
                  <a:pt x="3146263" y="224135"/>
                </a:cubicBezTo>
                <a:cubicBezTo>
                  <a:pt x="3143733" y="217884"/>
                  <a:pt x="3140459" y="212229"/>
                  <a:pt x="3136441" y="207168"/>
                </a:cubicBezTo>
                <a:cubicBezTo>
                  <a:pt x="3178261" y="200769"/>
                  <a:pt x="3205943" y="190872"/>
                  <a:pt x="3219487" y="177477"/>
                </a:cubicBezTo>
                <a:cubicBezTo>
                  <a:pt x="3228565" y="169143"/>
                  <a:pt x="3233551" y="156865"/>
                  <a:pt x="3234444" y="140642"/>
                </a:cubicBezTo>
                <a:cubicBezTo>
                  <a:pt x="3235039" y="132308"/>
                  <a:pt x="3235263" y="124122"/>
                  <a:pt x="3235114" y="116086"/>
                </a:cubicBezTo>
                <a:close/>
                <a:moveTo>
                  <a:pt x="663066" y="111621"/>
                </a:moveTo>
                <a:lnTo>
                  <a:pt x="663066" y="156939"/>
                </a:lnTo>
                <a:lnTo>
                  <a:pt x="703250" y="156939"/>
                </a:lnTo>
                <a:lnTo>
                  <a:pt x="703250" y="111621"/>
                </a:lnTo>
                <a:close/>
                <a:moveTo>
                  <a:pt x="606363" y="111621"/>
                </a:moveTo>
                <a:lnTo>
                  <a:pt x="606363" y="156939"/>
                </a:lnTo>
                <a:lnTo>
                  <a:pt x="646547" y="156939"/>
                </a:lnTo>
                <a:lnTo>
                  <a:pt x="646547" y="111621"/>
                </a:lnTo>
                <a:close/>
                <a:moveTo>
                  <a:pt x="2004305" y="98896"/>
                </a:moveTo>
                <a:lnTo>
                  <a:pt x="2004305" y="121890"/>
                </a:lnTo>
                <a:lnTo>
                  <a:pt x="2105211" y="121890"/>
                </a:lnTo>
                <a:lnTo>
                  <a:pt x="2105211" y="98896"/>
                </a:lnTo>
                <a:close/>
                <a:moveTo>
                  <a:pt x="1027249" y="93985"/>
                </a:moveTo>
                <a:cubicBezTo>
                  <a:pt x="1044364" y="101724"/>
                  <a:pt x="1060438" y="109835"/>
                  <a:pt x="1075469" y="118318"/>
                </a:cubicBezTo>
                <a:lnTo>
                  <a:pt x="1065870" y="133722"/>
                </a:lnTo>
                <a:cubicBezTo>
                  <a:pt x="1050987" y="124643"/>
                  <a:pt x="1035286" y="116160"/>
                  <a:pt x="1018766" y="108272"/>
                </a:cubicBezTo>
                <a:close/>
                <a:moveTo>
                  <a:pt x="3158095" y="93761"/>
                </a:moveTo>
                <a:lnTo>
                  <a:pt x="3332894" y="93761"/>
                </a:lnTo>
                <a:lnTo>
                  <a:pt x="3332894" y="175245"/>
                </a:lnTo>
                <a:lnTo>
                  <a:pt x="3315035" y="175245"/>
                </a:lnTo>
                <a:lnTo>
                  <a:pt x="3315035" y="109388"/>
                </a:lnTo>
                <a:lnTo>
                  <a:pt x="3175955" y="109388"/>
                </a:lnTo>
                <a:lnTo>
                  <a:pt x="3175955" y="176584"/>
                </a:lnTo>
                <a:lnTo>
                  <a:pt x="3158095" y="176584"/>
                </a:lnTo>
                <a:close/>
                <a:moveTo>
                  <a:pt x="2940285" y="90189"/>
                </a:moveTo>
                <a:lnTo>
                  <a:pt x="3071329" y="90189"/>
                </a:lnTo>
                <a:lnTo>
                  <a:pt x="3071329" y="108942"/>
                </a:lnTo>
                <a:lnTo>
                  <a:pt x="3020653" y="138187"/>
                </a:lnTo>
                <a:lnTo>
                  <a:pt x="3020653" y="143098"/>
                </a:lnTo>
                <a:lnTo>
                  <a:pt x="3116647" y="143098"/>
                </a:lnTo>
                <a:lnTo>
                  <a:pt x="3116647" y="159395"/>
                </a:lnTo>
                <a:lnTo>
                  <a:pt x="3020653" y="159395"/>
                </a:lnTo>
                <a:lnTo>
                  <a:pt x="3020653" y="193104"/>
                </a:lnTo>
                <a:cubicBezTo>
                  <a:pt x="3020653" y="210666"/>
                  <a:pt x="3011797" y="219447"/>
                  <a:pt x="2994087" y="219447"/>
                </a:cubicBezTo>
                <a:cubicBezTo>
                  <a:pt x="2984264" y="219447"/>
                  <a:pt x="2972730" y="219298"/>
                  <a:pt x="2959484" y="219000"/>
                </a:cubicBezTo>
                <a:cubicBezTo>
                  <a:pt x="2959038" y="213940"/>
                  <a:pt x="2958145" y="207615"/>
                  <a:pt x="2956805" y="200025"/>
                </a:cubicBezTo>
                <a:cubicBezTo>
                  <a:pt x="2968711" y="201215"/>
                  <a:pt x="2980097" y="201885"/>
                  <a:pt x="2990961" y="202034"/>
                </a:cubicBezTo>
                <a:cubicBezTo>
                  <a:pt x="2998701" y="202183"/>
                  <a:pt x="3002570" y="198090"/>
                  <a:pt x="3002570" y="189756"/>
                </a:cubicBezTo>
                <a:lnTo>
                  <a:pt x="3002570" y="159395"/>
                </a:lnTo>
                <a:lnTo>
                  <a:pt x="2898093" y="159395"/>
                </a:lnTo>
                <a:lnTo>
                  <a:pt x="2898093" y="143098"/>
                </a:lnTo>
                <a:lnTo>
                  <a:pt x="3002570" y="143098"/>
                </a:lnTo>
                <a:lnTo>
                  <a:pt x="3002570" y="130596"/>
                </a:lnTo>
                <a:lnTo>
                  <a:pt x="3045209" y="106486"/>
                </a:lnTo>
                <a:lnTo>
                  <a:pt x="2940285" y="106486"/>
                </a:lnTo>
                <a:close/>
                <a:moveTo>
                  <a:pt x="2696803" y="86841"/>
                </a:moveTo>
                <a:lnTo>
                  <a:pt x="2696803" y="111621"/>
                </a:lnTo>
                <a:lnTo>
                  <a:pt x="2743237" y="111621"/>
                </a:lnTo>
                <a:lnTo>
                  <a:pt x="2743237" y="86841"/>
                </a:lnTo>
                <a:close/>
                <a:moveTo>
                  <a:pt x="1823554" y="85278"/>
                </a:moveTo>
                <a:cubicBezTo>
                  <a:pt x="1819014" y="97036"/>
                  <a:pt x="1814475" y="108495"/>
                  <a:pt x="1809936" y="119657"/>
                </a:cubicBezTo>
                <a:lnTo>
                  <a:pt x="1855924" y="119657"/>
                </a:lnTo>
                <a:lnTo>
                  <a:pt x="1855924" y="85278"/>
                </a:lnTo>
                <a:close/>
                <a:moveTo>
                  <a:pt x="1987339" y="85055"/>
                </a:moveTo>
                <a:lnTo>
                  <a:pt x="2122177" y="85055"/>
                </a:lnTo>
                <a:lnTo>
                  <a:pt x="2122177" y="140865"/>
                </a:lnTo>
                <a:lnTo>
                  <a:pt x="2105211" y="140865"/>
                </a:lnTo>
                <a:lnTo>
                  <a:pt x="2105211" y="135731"/>
                </a:lnTo>
                <a:lnTo>
                  <a:pt x="2004305" y="135731"/>
                </a:lnTo>
                <a:lnTo>
                  <a:pt x="2004305" y="140865"/>
                </a:lnTo>
                <a:lnTo>
                  <a:pt x="1987339" y="140865"/>
                </a:lnTo>
                <a:close/>
                <a:moveTo>
                  <a:pt x="2805968" y="84162"/>
                </a:moveTo>
                <a:cubicBezTo>
                  <a:pt x="2806117" y="103361"/>
                  <a:pt x="2805857" y="117946"/>
                  <a:pt x="2805187" y="127917"/>
                </a:cubicBezTo>
                <a:lnTo>
                  <a:pt x="2851956" y="127917"/>
                </a:lnTo>
                <a:lnTo>
                  <a:pt x="2851956" y="84162"/>
                </a:lnTo>
                <a:close/>
                <a:moveTo>
                  <a:pt x="28240" y="83269"/>
                </a:moveTo>
                <a:cubicBezTo>
                  <a:pt x="36054" y="83269"/>
                  <a:pt x="42732" y="86022"/>
                  <a:pt x="48276" y="91529"/>
                </a:cubicBezTo>
                <a:cubicBezTo>
                  <a:pt x="53820" y="97036"/>
                  <a:pt x="56592" y="103696"/>
                  <a:pt x="56592" y="111509"/>
                </a:cubicBezTo>
                <a:cubicBezTo>
                  <a:pt x="56592" y="119323"/>
                  <a:pt x="53820" y="126001"/>
                  <a:pt x="48276" y="131545"/>
                </a:cubicBezTo>
                <a:cubicBezTo>
                  <a:pt x="42732" y="137089"/>
                  <a:pt x="36054" y="139861"/>
                  <a:pt x="28240" y="139861"/>
                </a:cubicBezTo>
                <a:cubicBezTo>
                  <a:pt x="20501" y="139861"/>
                  <a:pt x="13860" y="137089"/>
                  <a:pt x="8316" y="131545"/>
                </a:cubicBezTo>
                <a:cubicBezTo>
                  <a:pt x="2772" y="126001"/>
                  <a:pt x="0" y="119323"/>
                  <a:pt x="0" y="111509"/>
                </a:cubicBezTo>
                <a:cubicBezTo>
                  <a:pt x="0" y="103696"/>
                  <a:pt x="2772" y="97036"/>
                  <a:pt x="8316" y="91529"/>
                </a:cubicBezTo>
                <a:cubicBezTo>
                  <a:pt x="13860" y="86022"/>
                  <a:pt x="20501" y="83269"/>
                  <a:pt x="28240" y="83269"/>
                </a:cubicBezTo>
                <a:close/>
                <a:moveTo>
                  <a:pt x="517066" y="81037"/>
                </a:moveTo>
                <a:lnTo>
                  <a:pt x="559929" y="81037"/>
                </a:lnTo>
                <a:lnTo>
                  <a:pt x="559929" y="178593"/>
                </a:lnTo>
                <a:cubicBezTo>
                  <a:pt x="570867" y="192062"/>
                  <a:pt x="588318" y="199020"/>
                  <a:pt x="612279" y="199467"/>
                </a:cubicBezTo>
                <a:lnTo>
                  <a:pt x="661950" y="200248"/>
                </a:lnTo>
                <a:lnTo>
                  <a:pt x="737406" y="198462"/>
                </a:lnTo>
                <a:cubicBezTo>
                  <a:pt x="734876" y="204415"/>
                  <a:pt x="732420" y="210145"/>
                  <a:pt x="730039" y="215652"/>
                </a:cubicBezTo>
                <a:lnTo>
                  <a:pt x="671103" y="216098"/>
                </a:lnTo>
                <a:lnTo>
                  <a:pt x="613283" y="215540"/>
                </a:lnTo>
                <a:cubicBezTo>
                  <a:pt x="583369" y="215168"/>
                  <a:pt x="562459" y="206648"/>
                  <a:pt x="550552" y="189979"/>
                </a:cubicBezTo>
                <a:cubicBezTo>
                  <a:pt x="546236" y="193402"/>
                  <a:pt x="537530" y="202927"/>
                  <a:pt x="524433" y="218554"/>
                </a:cubicBezTo>
                <a:lnTo>
                  <a:pt x="514834" y="199578"/>
                </a:lnTo>
                <a:cubicBezTo>
                  <a:pt x="524135" y="191169"/>
                  <a:pt x="533363" y="183058"/>
                  <a:pt x="542516" y="175245"/>
                </a:cubicBezTo>
                <a:lnTo>
                  <a:pt x="542516" y="97333"/>
                </a:lnTo>
                <a:lnTo>
                  <a:pt x="517066" y="97333"/>
                </a:lnTo>
                <a:close/>
                <a:moveTo>
                  <a:pt x="2301143" y="79920"/>
                </a:moveTo>
                <a:lnTo>
                  <a:pt x="2301143" y="101128"/>
                </a:lnTo>
                <a:lnTo>
                  <a:pt x="2361865" y="101128"/>
                </a:lnTo>
                <a:lnTo>
                  <a:pt x="2361865" y="79920"/>
                </a:lnTo>
                <a:close/>
                <a:moveTo>
                  <a:pt x="437443" y="77465"/>
                </a:moveTo>
                <a:lnTo>
                  <a:pt x="455302" y="86841"/>
                </a:lnTo>
                <a:cubicBezTo>
                  <a:pt x="439452" y="119360"/>
                  <a:pt x="421853" y="144884"/>
                  <a:pt x="402506" y="163413"/>
                </a:cubicBezTo>
                <a:cubicBezTo>
                  <a:pt x="428625" y="182091"/>
                  <a:pt x="460660" y="194295"/>
                  <a:pt x="498611" y="200025"/>
                </a:cubicBezTo>
                <a:cubicBezTo>
                  <a:pt x="493700" y="207913"/>
                  <a:pt x="489756" y="214610"/>
                  <a:pt x="486780" y="220116"/>
                </a:cubicBezTo>
                <a:cubicBezTo>
                  <a:pt x="446075" y="211857"/>
                  <a:pt x="412663" y="197457"/>
                  <a:pt x="386544" y="176919"/>
                </a:cubicBezTo>
                <a:cubicBezTo>
                  <a:pt x="361615" y="195820"/>
                  <a:pt x="329319" y="210666"/>
                  <a:pt x="289657" y="221456"/>
                </a:cubicBezTo>
                <a:cubicBezTo>
                  <a:pt x="286382" y="215503"/>
                  <a:pt x="282662" y="209550"/>
                  <a:pt x="278495" y="203597"/>
                </a:cubicBezTo>
                <a:cubicBezTo>
                  <a:pt x="314511" y="195560"/>
                  <a:pt x="345467" y="182240"/>
                  <a:pt x="371363" y="163636"/>
                </a:cubicBezTo>
                <a:cubicBezTo>
                  <a:pt x="352388" y="144958"/>
                  <a:pt x="334826" y="119881"/>
                  <a:pt x="318678" y="88404"/>
                </a:cubicBezTo>
                <a:lnTo>
                  <a:pt x="335645" y="79474"/>
                </a:lnTo>
                <a:cubicBezTo>
                  <a:pt x="350900" y="109537"/>
                  <a:pt x="368052" y="133387"/>
                  <a:pt x="387102" y="151023"/>
                </a:cubicBezTo>
                <a:cubicBezTo>
                  <a:pt x="407491" y="132643"/>
                  <a:pt x="424272" y="108123"/>
                  <a:pt x="437443" y="77465"/>
                </a:cubicBezTo>
                <a:close/>
                <a:moveTo>
                  <a:pt x="1467110" y="75456"/>
                </a:moveTo>
                <a:lnTo>
                  <a:pt x="1511089" y="75456"/>
                </a:lnTo>
                <a:lnTo>
                  <a:pt x="1511089" y="166315"/>
                </a:lnTo>
                <a:cubicBezTo>
                  <a:pt x="1519126" y="159171"/>
                  <a:pt x="1527609" y="151283"/>
                  <a:pt x="1536539" y="142651"/>
                </a:cubicBezTo>
                <a:cubicBezTo>
                  <a:pt x="1536539" y="150093"/>
                  <a:pt x="1537060" y="157088"/>
                  <a:pt x="1538101" y="163636"/>
                </a:cubicBezTo>
                <a:cubicBezTo>
                  <a:pt x="1523070" y="176435"/>
                  <a:pt x="1509303" y="189160"/>
                  <a:pt x="1496802" y="201811"/>
                </a:cubicBezTo>
                <a:lnTo>
                  <a:pt x="1486532" y="187523"/>
                </a:lnTo>
                <a:cubicBezTo>
                  <a:pt x="1491593" y="182761"/>
                  <a:pt x="1494123" y="175914"/>
                  <a:pt x="1494123" y="166985"/>
                </a:cubicBezTo>
                <a:lnTo>
                  <a:pt x="1494123" y="91529"/>
                </a:lnTo>
                <a:lnTo>
                  <a:pt x="1467110" y="91529"/>
                </a:lnTo>
                <a:close/>
                <a:moveTo>
                  <a:pt x="1047341" y="59829"/>
                </a:moveTo>
                <a:cubicBezTo>
                  <a:pt x="1064605" y="68163"/>
                  <a:pt x="1080306" y="76572"/>
                  <a:pt x="1094445" y="85055"/>
                </a:cubicBezTo>
                <a:lnTo>
                  <a:pt x="1084399" y="100235"/>
                </a:lnTo>
                <a:cubicBezTo>
                  <a:pt x="1070558" y="91306"/>
                  <a:pt x="1055303" y="82227"/>
                  <a:pt x="1038634" y="73000"/>
                </a:cubicBezTo>
                <a:close/>
                <a:moveTo>
                  <a:pt x="1113197" y="59382"/>
                </a:moveTo>
                <a:lnTo>
                  <a:pt x="1131949" y="59382"/>
                </a:lnTo>
                <a:cubicBezTo>
                  <a:pt x="1131949" y="97631"/>
                  <a:pt x="1129866" y="124643"/>
                  <a:pt x="1125699" y="140419"/>
                </a:cubicBezTo>
                <a:lnTo>
                  <a:pt x="1210307" y="140419"/>
                </a:lnTo>
                <a:lnTo>
                  <a:pt x="1210307" y="156939"/>
                </a:lnTo>
                <a:lnTo>
                  <a:pt x="1119448" y="156939"/>
                </a:lnTo>
                <a:cubicBezTo>
                  <a:pt x="1118257" y="159320"/>
                  <a:pt x="1116843" y="161850"/>
                  <a:pt x="1115206" y="164529"/>
                </a:cubicBezTo>
                <a:cubicBezTo>
                  <a:pt x="1147056" y="177924"/>
                  <a:pt x="1178235" y="191765"/>
                  <a:pt x="1208745" y="206052"/>
                </a:cubicBezTo>
                <a:lnTo>
                  <a:pt x="1198922" y="223019"/>
                </a:lnTo>
                <a:cubicBezTo>
                  <a:pt x="1167073" y="206796"/>
                  <a:pt x="1135596" y="191690"/>
                  <a:pt x="1104491" y="177700"/>
                </a:cubicBezTo>
                <a:cubicBezTo>
                  <a:pt x="1084250" y="197495"/>
                  <a:pt x="1050317" y="212749"/>
                  <a:pt x="1002692" y="223465"/>
                </a:cubicBezTo>
                <a:cubicBezTo>
                  <a:pt x="999269" y="216917"/>
                  <a:pt x="995697" y="211038"/>
                  <a:pt x="991977" y="205829"/>
                </a:cubicBezTo>
                <a:cubicBezTo>
                  <a:pt x="1046894" y="195560"/>
                  <a:pt x="1082241" y="179263"/>
                  <a:pt x="1098017" y="156939"/>
                </a:cubicBezTo>
                <a:lnTo>
                  <a:pt x="995548" y="156939"/>
                </a:lnTo>
                <a:lnTo>
                  <a:pt x="995548" y="140419"/>
                </a:lnTo>
                <a:lnTo>
                  <a:pt x="1106277" y="140419"/>
                </a:lnTo>
                <a:cubicBezTo>
                  <a:pt x="1111337" y="124941"/>
                  <a:pt x="1113644" y="97929"/>
                  <a:pt x="1113197" y="59382"/>
                </a:cubicBezTo>
                <a:close/>
                <a:moveTo>
                  <a:pt x="1952513" y="53801"/>
                </a:moveTo>
                <a:lnTo>
                  <a:pt x="2157003" y="53801"/>
                </a:lnTo>
                <a:lnTo>
                  <a:pt x="2157003" y="94654"/>
                </a:lnTo>
                <a:lnTo>
                  <a:pt x="2140037" y="94654"/>
                </a:lnTo>
                <a:lnTo>
                  <a:pt x="2140037" y="68535"/>
                </a:lnTo>
                <a:lnTo>
                  <a:pt x="1969480" y="68535"/>
                </a:lnTo>
                <a:lnTo>
                  <a:pt x="1969480" y="94654"/>
                </a:lnTo>
                <a:lnTo>
                  <a:pt x="1952513" y="94654"/>
                </a:lnTo>
                <a:close/>
                <a:moveTo>
                  <a:pt x="2905683" y="52015"/>
                </a:moveTo>
                <a:lnTo>
                  <a:pt x="3109280" y="52015"/>
                </a:lnTo>
                <a:lnTo>
                  <a:pt x="3109280" y="97110"/>
                </a:lnTo>
                <a:lnTo>
                  <a:pt x="3091643" y="97110"/>
                </a:lnTo>
                <a:lnTo>
                  <a:pt x="3091643" y="68312"/>
                </a:lnTo>
                <a:lnTo>
                  <a:pt x="2923319" y="68312"/>
                </a:lnTo>
                <a:lnTo>
                  <a:pt x="2923319" y="97110"/>
                </a:lnTo>
                <a:lnTo>
                  <a:pt x="2905683" y="97110"/>
                </a:lnTo>
                <a:close/>
                <a:moveTo>
                  <a:pt x="663066" y="52015"/>
                </a:moveTo>
                <a:lnTo>
                  <a:pt x="663066" y="97333"/>
                </a:lnTo>
                <a:lnTo>
                  <a:pt x="703250" y="97333"/>
                </a:lnTo>
                <a:lnTo>
                  <a:pt x="703250" y="52015"/>
                </a:lnTo>
                <a:close/>
                <a:moveTo>
                  <a:pt x="606363" y="52015"/>
                </a:moveTo>
                <a:lnTo>
                  <a:pt x="606363" y="97333"/>
                </a:lnTo>
                <a:lnTo>
                  <a:pt x="646547" y="97333"/>
                </a:lnTo>
                <a:lnTo>
                  <a:pt x="646547" y="52015"/>
                </a:lnTo>
                <a:close/>
                <a:moveTo>
                  <a:pt x="2696803" y="47773"/>
                </a:moveTo>
                <a:lnTo>
                  <a:pt x="2696803" y="72553"/>
                </a:lnTo>
                <a:lnTo>
                  <a:pt x="2743237" y="72553"/>
                </a:lnTo>
                <a:lnTo>
                  <a:pt x="2743237" y="47773"/>
                </a:lnTo>
                <a:close/>
                <a:moveTo>
                  <a:pt x="907666" y="46881"/>
                </a:moveTo>
                <a:cubicBezTo>
                  <a:pt x="915107" y="53727"/>
                  <a:pt x="923739" y="62359"/>
                  <a:pt x="933562" y="72777"/>
                </a:cubicBezTo>
                <a:lnTo>
                  <a:pt x="920837" y="83939"/>
                </a:lnTo>
                <a:cubicBezTo>
                  <a:pt x="911758" y="73223"/>
                  <a:pt x="903647" y="64293"/>
                  <a:pt x="896503" y="57150"/>
                </a:cubicBezTo>
                <a:close/>
                <a:moveTo>
                  <a:pt x="2456222" y="35942"/>
                </a:moveTo>
                <a:lnTo>
                  <a:pt x="2456222" y="189532"/>
                </a:lnTo>
                <a:lnTo>
                  <a:pt x="2610929" y="189532"/>
                </a:lnTo>
                <a:lnTo>
                  <a:pt x="2610929" y="35942"/>
                </a:lnTo>
                <a:lnTo>
                  <a:pt x="2567620" y="35942"/>
                </a:lnTo>
                <a:lnTo>
                  <a:pt x="2567620" y="117648"/>
                </a:lnTo>
                <a:cubicBezTo>
                  <a:pt x="2567620" y="125387"/>
                  <a:pt x="2572382" y="129257"/>
                  <a:pt x="2581907" y="129257"/>
                </a:cubicBezTo>
                <a:cubicBezTo>
                  <a:pt x="2588902" y="129257"/>
                  <a:pt x="2597609" y="129108"/>
                  <a:pt x="2608027" y="128810"/>
                </a:cubicBezTo>
                <a:lnTo>
                  <a:pt x="2604678" y="147116"/>
                </a:lnTo>
                <a:lnTo>
                  <a:pt x="2579005" y="147116"/>
                </a:lnTo>
                <a:cubicBezTo>
                  <a:pt x="2559211" y="147116"/>
                  <a:pt x="2549314" y="138112"/>
                  <a:pt x="2549314" y="120104"/>
                </a:cubicBezTo>
                <a:lnTo>
                  <a:pt x="2549314" y="35942"/>
                </a:lnTo>
                <a:lnTo>
                  <a:pt x="2517390" y="35942"/>
                </a:lnTo>
                <a:cubicBezTo>
                  <a:pt x="2517167" y="77911"/>
                  <a:pt x="2514712" y="105519"/>
                  <a:pt x="2510023" y="118764"/>
                </a:cubicBezTo>
                <a:cubicBezTo>
                  <a:pt x="2505112" y="135433"/>
                  <a:pt x="2492015" y="150614"/>
                  <a:pt x="2470733" y="164306"/>
                </a:cubicBezTo>
                <a:cubicBezTo>
                  <a:pt x="2466863" y="159692"/>
                  <a:pt x="2462250" y="154930"/>
                  <a:pt x="2456892" y="150018"/>
                </a:cubicBezTo>
                <a:cubicBezTo>
                  <a:pt x="2476984" y="137963"/>
                  <a:pt x="2488964" y="124941"/>
                  <a:pt x="2492834" y="110951"/>
                </a:cubicBezTo>
                <a:cubicBezTo>
                  <a:pt x="2496778" y="101277"/>
                  <a:pt x="2498861" y="76274"/>
                  <a:pt x="2499085" y="35942"/>
                </a:cubicBezTo>
                <a:close/>
                <a:moveTo>
                  <a:pt x="3188233" y="27235"/>
                </a:moveTo>
                <a:lnTo>
                  <a:pt x="3188233" y="57150"/>
                </a:lnTo>
                <a:lnTo>
                  <a:pt x="3302533" y="57150"/>
                </a:lnTo>
                <a:lnTo>
                  <a:pt x="3302533" y="27235"/>
                </a:lnTo>
                <a:close/>
                <a:moveTo>
                  <a:pt x="2805968" y="25896"/>
                </a:moveTo>
                <a:lnTo>
                  <a:pt x="2805968" y="69428"/>
                </a:lnTo>
                <a:lnTo>
                  <a:pt x="2851956" y="69428"/>
                </a:lnTo>
                <a:lnTo>
                  <a:pt x="2851956" y="25896"/>
                </a:lnTo>
                <a:close/>
                <a:moveTo>
                  <a:pt x="2437470" y="18082"/>
                </a:moveTo>
                <a:lnTo>
                  <a:pt x="2629681" y="18082"/>
                </a:lnTo>
                <a:lnTo>
                  <a:pt x="2629681" y="220340"/>
                </a:lnTo>
                <a:lnTo>
                  <a:pt x="2610929" y="220340"/>
                </a:lnTo>
                <a:lnTo>
                  <a:pt x="2610929" y="206945"/>
                </a:lnTo>
                <a:lnTo>
                  <a:pt x="2456222" y="206945"/>
                </a:lnTo>
                <a:lnTo>
                  <a:pt x="2456222" y="220340"/>
                </a:lnTo>
                <a:lnTo>
                  <a:pt x="2437470" y="220340"/>
                </a:lnTo>
                <a:close/>
                <a:moveTo>
                  <a:pt x="846497" y="17413"/>
                </a:moveTo>
                <a:cubicBezTo>
                  <a:pt x="853641" y="25449"/>
                  <a:pt x="861157" y="34528"/>
                  <a:pt x="869045" y="44648"/>
                </a:cubicBezTo>
                <a:lnTo>
                  <a:pt x="855427" y="54694"/>
                </a:lnTo>
                <a:cubicBezTo>
                  <a:pt x="848134" y="43830"/>
                  <a:pt x="841214" y="34379"/>
                  <a:pt x="834665" y="26342"/>
                </a:cubicBezTo>
                <a:close/>
                <a:moveTo>
                  <a:pt x="1608423" y="14734"/>
                </a:moveTo>
                <a:lnTo>
                  <a:pt x="1625389" y="14734"/>
                </a:lnTo>
                <a:lnTo>
                  <a:pt x="1625389" y="206052"/>
                </a:lnTo>
                <a:lnTo>
                  <a:pt x="1608423" y="206052"/>
                </a:lnTo>
                <a:close/>
                <a:moveTo>
                  <a:pt x="3170374" y="11608"/>
                </a:moveTo>
                <a:lnTo>
                  <a:pt x="3320393" y="11608"/>
                </a:lnTo>
                <a:lnTo>
                  <a:pt x="3320393" y="81037"/>
                </a:lnTo>
                <a:lnTo>
                  <a:pt x="3302533" y="81037"/>
                </a:lnTo>
                <a:lnTo>
                  <a:pt x="3302533" y="72777"/>
                </a:lnTo>
                <a:lnTo>
                  <a:pt x="3188233" y="72777"/>
                </a:lnTo>
                <a:lnTo>
                  <a:pt x="3188233" y="81037"/>
                </a:lnTo>
                <a:lnTo>
                  <a:pt x="3170374" y="81037"/>
                </a:lnTo>
                <a:close/>
                <a:moveTo>
                  <a:pt x="2789448" y="10715"/>
                </a:moveTo>
                <a:lnTo>
                  <a:pt x="2868476" y="10715"/>
                </a:lnTo>
                <a:lnTo>
                  <a:pt x="2868476" y="191765"/>
                </a:lnTo>
                <a:cubicBezTo>
                  <a:pt x="2868476" y="209326"/>
                  <a:pt x="2860141" y="218107"/>
                  <a:pt x="2843473" y="218107"/>
                </a:cubicBezTo>
                <a:cubicBezTo>
                  <a:pt x="2835138" y="218107"/>
                  <a:pt x="2826953" y="217884"/>
                  <a:pt x="2818916" y="217438"/>
                </a:cubicBezTo>
                <a:cubicBezTo>
                  <a:pt x="2818321" y="212526"/>
                  <a:pt x="2817428" y="206796"/>
                  <a:pt x="2816237" y="200248"/>
                </a:cubicBezTo>
                <a:cubicBezTo>
                  <a:pt x="2827101" y="201290"/>
                  <a:pt x="2834915" y="201811"/>
                  <a:pt x="2839677" y="201811"/>
                </a:cubicBezTo>
                <a:cubicBezTo>
                  <a:pt x="2847863" y="201811"/>
                  <a:pt x="2851956" y="197718"/>
                  <a:pt x="2851956" y="189532"/>
                </a:cubicBezTo>
                <a:lnTo>
                  <a:pt x="2851956" y="142651"/>
                </a:lnTo>
                <a:lnTo>
                  <a:pt x="2804182" y="142651"/>
                </a:lnTo>
                <a:cubicBezTo>
                  <a:pt x="2802545" y="175245"/>
                  <a:pt x="2792648" y="202331"/>
                  <a:pt x="2774491" y="223912"/>
                </a:cubicBezTo>
                <a:cubicBezTo>
                  <a:pt x="2770473" y="219744"/>
                  <a:pt x="2766008" y="215577"/>
                  <a:pt x="2761096" y="211410"/>
                </a:cubicBezTo>
                <a:cubicBezTo>
                  <a:pt x="2773151" y="197569"/>
                  <a:pt x="2780816" y="183207"/>
                  <a:pt x="2784090" y="168324"/>
                </a:cubicBezTo>
                <a:cubicBezTo>
                  <a:pt x="2787662" y="154037"/>
                  <a:pt x="2789448" y="129182"/>
                  <a:pt x="2789448" y="93761"/>
                </a:cubicBezTo>
                <a:close/>
                <a:moveTo>
                  <a:pt x="1556407" y="6697"/>
                </a:moveTo>
                <a:lnTo>
                  <a:pt x="1573374" y="6697"/>
                </a:lnTo>
                <a:lnTo>
                  <a:pt x="1573374" y="94431"/>
                </a:lnTo>
                <a:cubicBezTo>
                  <a:pt x="1573374" y="128959"/>
                  <a:pt x="1570695" y="155823"/>
                  <a:pt x="1565337" y="175022"/>
                </a:cubicBezTo>
                <a:cubicBezTo>
                  <a:pt x="1560128" y="193179"/>
                  <a:pt x="1550008" y="209103"/>
                  <a:pt x="1534976" y="222795"/>
                </a:cubicBezTo>
                <a:cubicBezTo>
                  <a:pt x="1529916" y="218182"/>
                  <a:pt x="1524781" y="214163"/>
                  <a:pt x="1519572" y="210740"/>
                </a:cubicBezTo>
                <a:cubicBezTo>
                  <a:pt x="1534009" y="199578"/>
                  <a:pt x="1543831" y="185514"/>
                  <a:pt x="1549040" y="168547"/>
                </a:cubicBezTo>
                <a:cubicBezTo>
                  <a:pt x="1553952" y="151730"/>
                  <a:pt x="1556407" y="127545"/>
                  <a:pt x="1556407" y="95994"/>
                </a:cubicBezTo>
                <a:close/>
                <a:moveTo>
                  <a:pt x="1660885" y="6474"/>
                </a:moveTo>
                <a:lnTo>
                  <a:pt x="1677851" y="6474"/>
                </a:lnTo>
                <a:lnTo>
                  <a:pt x="1677851" y="219223"/>
                </a:lnTo>
                <a:lnTo>
                  <a:pt x="1660885" y="219223"/>
                </a:lnTo>
                <a:close/>
                <a:moveTo>
                  <a:pt x="1495462" y="6250"/>
                </a:moveTo>
                <a:cubicBezTo>
                  <a:pt x="1508857" y="19645"/>
                  <a:pt x="1520465" y="31849"/>
                  <a:pt x="1530288" y="42862"/>
                </a:cubicBezTo>
                <a:lnTo>
                  <a:pt x="1514661" y="56033"/>
                </a:lnTo>
                <a:cubicBezTo>
                  <a:pt x="1505582" y="43978"/>
                  <a:pt x="1494718" y="31179"/>
                  <a:pt x="1482068" y="17636"/>
                </a:cubicBezTo>
                <a:close/>
                <a:moveTo>
                  <a:pt x="1403338" y="6250"/>
                </a:moveTo>
                <a:cubicBezTo>
                  <a:pt x="1415244" y="14287"/>
                  <a:pt x="1426778" y="22770"/>
                  <a:pt x="1437940" y="31700"/>
                </a:cubicBezTo>
                <a:lnTo>
                  <a:pt x="1427001" y="44425"/>
                </a:lnTo>
                <a:cubicBezTo>
                  <a:pt x="1416732" y="35198"/>
                  <a:pt x="1405570" y="26193"/>
                  <a:pt x="1393515" y="17413"/>
                </a:cubicBezTo>
                <a:close/>
                <a:moveTo>
                  <a:pt x="2936490" y="6027"/>
                </a:moveTo>
                <a:cubicBezTo>
                  <a:pt x="2945569" y="15999"/>
                  <a:pt x="2954499" y="26789"/>
                  <a:pt x="2963279" y="38397"/>
                </a:cubicBezTo>
                <a:lnTo>
                  <a:pt x="2948099" y="49113"/>
                </a:lnTo>
                <a:cubicBezTo>
                  <a:pt x="2939765" y="36463"/>
                  <a:pt x="2931505" y="25300"/>
                  <a:pt x="2923319" y="15627"/>
                </a:cubicBezTo>
                <a:close/>
                <a:moveTo>
                  <a:pt x="3075124" y="4464"/>
                </a:moveTo>
                <a:lnTo>
                  <a:pt x="3091197" y="16296"/>
                </a:lnTo>
                <a:cubicBezTo>
                  <a:pt x="3081523" y="27310"/>
                  <a:pt x="3071180" y="38844"/>
                  <a:pt x="3060167" y="50899"/>
                </a:cubicBezTo>
                <a:lnTo>
                  <a:pt x="3046995" y="39067"/>
                </a:lnTo>
                <a:cubicBezTo>
                  <a:pt x="3056967" y="28351"/>
                  <a:pt x="3066343" y="16817"/>
                  <a:pt x="3075124" y="4464"/>
                </a:cubicBezTo>
                <a:close/>
                <a:moveTo>
                  <a:pt x="2743237" y="4464"/>
                </a:moveTo>
                <a:lnTo>
                  <a:pt x="2759757" y="4464"/>
                </a:lnTo>
                <a:lnTo>
                  <a:pt x="2759757" y="32593"/>
                </a:lnTo>
                <a:lnTo>
                  <a:pt x="2777839" y="32593"/>
                </a:lnTo>
                <a:lnTo>
                  <a:pt x="2777839" y="47773"/>
                </a:lnTo>
                <a:lnTo>
                  <a:pt x="2759757" y="47773"/>
                </a:lnTo>
                <a:lnTo>
                  <a:pt x="2759757" y="150911"/>
                </a:lnTo>
                <a:lnTo>
                  <a:pt x="2777616" y="150911"/>
                </a:lnTo>
                <a:lnTo>
                  <a:pt x="2777616" y="166092"/>
                </a:lnTo>
                <a:lnTo>
                  <a:pt x="2659298" y="166092"/>
                </a:lnTo>
                <a:lnTo>
                  <a:pt x="2659298" y="150911"/>
                </a:lnTo>
                <a:lnTo>
                  <a:pt x="2680283" y="150911"/>
                </a:lnTo>
                <a:lnTo>
                  <a:pt x="2680283" y="47773"/>
                </a:lnTo>
                <a:lnTo>
                  <a:pt x="2661977" y="47773"/>
                </a:lnTo>
                <a:lnTo>
                  <a:pt x="2661977" y="32593"/>
                </a:lnTo>
                <a:lnTo>
                  <a:pt x="2680283" y="32593"/>
                </a:lnTo>
                <a:lnTo>
                  <a:pt x="2680283" y="5357"/>
                </a:lnTo>
                <a:lnTo>
                  <a:pt x="2696803" y="5357"/>
                </a:lnTo>
                <a:lnTo>
                  <a:pt x="2696803" y="32593"/>
                </a:lnTo>
                <a:lnTo>
                  <a:pt x="2743237" y="32593"/>
                </a:lnTo>
                <a:close/>
                <a:moveTo>
                  <a:pt x="537828" y="3572"/>
                </a:moveTo>
                <a:cubicBezTo>
                  <a:pt x="548841" y="16520"/>
                  <a:pt x="560301" y="31030"/>
                  <a:pt x="572207" y="47104"/>
                </a:cubicBezTo>
                <a:lnTo>
                  <a:pt x="556133" y="57819"/>
                </a:lnTo>
                <a:cubicBezTo>
                  <a:pt x="546460" y="42937"/>
                  <a:pt x="535744" y="28203"/>
                  <a:pt x="523987" y="13617"/>
                </a:cubicBezTo>
                <a:close/>
                <a:moveTo>
                  <a:pt x="817252" y="3125"/>
                </a:moveTo>
                <a:lnTo>
                  <a:pt x="832433" y="3125"/>
                </a:lnTo>
                <a:cubicBezTo>
                  <a:pt x="832433" y="29021"/>
                  <a:pt x="832656" y="52313"/>
                  <a:pt x="833103" y="73000"/>
                </a:cubicBezTo>
                <a:lnTo>
                  <a:pt x="866366" y="73000"/>
                </a:lnTo>
                <a:lnTo>
                  <a:pt x="866366" y="88180"/>
                </a:lnTo>
                <a:lnTo>
                  <a:pt x="833549" y="88180"/>
                </a:lnTo>
                <a:cubicBezTo>
                  <a:pt x="834144" y="110058"/>
                  <a:pt x="835037" y="128662"/>
                  <a:pt x="836228" y="143991"/>
                </a:cubicBezTo>
                <a:cubicBezTo>
                  <a:pt x="843074" y="131489"/>
                  <a:pt x="848432" y="117723"/>
                  <a:pt x="852301" y="102691"/>
                </a:cubicBezTo>
                <a:lnTo>
                  <a:pt x="866812" y="107379"/>
                </a:lnTo>
                <a:cubicBezTo>
                  <a:pt x="860264" y="130001"/>
                  <a:pt x="850962" y="150093"/>
                  <a:pt x="838907" y="167655"/>
                </a:cubicBezTo>
                <a:cubicBezTo>
                  <a:pt x="841288" y="181198"/>
                  <a:pt x="845009" y="190723"/>
                  <a:pt x="850069" y="196230"/>
                </a:cubicBezTo>
                <a:cubicBezTo>
                  <a:pt x="855129" y="200843"/>
                  <a:pt x="858478" y="199355"/>
                  <a:pt x="860115" y="191765"/>
                </a:cubicBezTo>
                <a:cubicBezTo>
                  <a:pt x="861157" y="185663"/>
                  <a:pt x="861826" y="179040"/>
                  <a:pt x="862124" y="171896"/>
                </a:cubicBezTo>
                <a:cubicBezTo>
                  <a:pt x="866887" y="174426"/>
                  <a:pt x="871872" y="176510"/>
                  <a:pt x="877081" y="178147"/>
                </a:cubicBezTo>
                <a:cubicBezTo>
                  <a:pt x="876635" y="183356"/>
                  <a:pt x="875816" y="188937"/>
                  <a:pt x="874626" y="194890"/>
                </a:cubicBezTo>
                <a:cubicBezTo>
                  <a:pt x="871947" y="209326"/>
                  <a:pt x="865919" y="216545"/>
                  <a:pt x="856543" y="216545"/>
                </a:cubicBezTo>
                <a:cubicBezTo>
                  <a:pt x="842851" y="216545"/>
                  <a:pt x="833028" y="205457"/>
                  <a:pt x="827075" y="183281"/>
                </a:cubicBezTo>
                <a:cubicBezTo>
                  <a:pt x="820824" y="190276"/>
                  <a:pt x="814053" y="196899"/>
                  <a:pt x="806760" y="203150"/>
                </a:cubicBezTo>
                <a:cubicBezTo>
                  <a:pt x="801998" y="198090"/>
                  <a:pt x="798128" y="194518"/>
                  <a:pt x="795151" y="192434"/>
                </a:cubicBezTo>
                <a:cubicBezTo>
                  <a:pt x="806016" y="184100"/>
                  <a:pt x="815466" y="174501"/>
                  <a:pt x="823503" y="163636"/>
                </a:cubicBezTo>
                <a:cubicBezTo>
                  <a:pt x="821122" y="144289"/>
                  <a:pt x="819410" y="119137"/>
                  <a:pt x="818369" y="88180"/>
                </a:cubicBezTo>
                <a:lnTo>
                  <a:pt x="794482" y="88180"/>
                </a:lnTo>
                <a:lnTo>
                  <a:pt x="794482" y="126131"/>
                </a:lnTo>
                <a:cubicBezTo>
                  <a:pt x="800286" y="124494"/>
                  <a:pt x="806165" y="122783"/>
                  <a:pt x="812118" y="120997"/>
                </a:cubicBezTo>
                <a:cubicBezTo>
                  <a:pt x="812416" y="125015"/>
                  <a:pt x="812936" y="130299"/>
                  <a:pt x="813681" y="136847"/>
                </a:cubicBezTo>
                <a:cubicBezTo>
                  <a:pt x="807430" y="138633"/>
                  <a:pt x="801030" y="140419"/>
                  <a:pt x="794482" y="142205"/>
                </a:cubicBezTo>
                <a:lnTo>
                  <a:pt x="794482" y="191541"/>
                </a:lnTo>
                <a:cubicBezTo>
                  <a:pt x="794482" y="208210"/>
                  <a:pt x="787487" y="216545"/>
                  <a:pt x="773497" y="216545"/>
                </a:cubicBezTo>
                <a:cubicBezTo>
                  <a:pt x="768734" y="216545"/>
                  <a:pt x="763451" y="216396"/>
                  <a:pt x="757647" y="216098"/>
                </a:cubicBezTo>
                <a:cubicBezTo>
                  <a:pt x="756903" y="210443"/>
                  <a:pt x="755786" y="204564"/>
                  <a:pt x="754298" y="198462"/>
                </a:cubicBezTo>
                <a:cubicBezTo>
                  <a:pt x="760549" y="199355"/>
                  <a:pt x="765832" y="199801"/>
                  <a:pt x="770148" y="199801"/>
                </a:cubicBezTo>
                <a:cubicBezTo>
                  <a:pt x="776548" y="199801"/>
                  <a:pt x="779748" y="196304"/>
                  <a:pt x="779748" y="189309"/>
                </a:cubicBezTo>
                <a:lnTo>
                  <a:pt x="779748" y="146670"/>
                </a:lnTo>
                <a:cubicBezTo>
                  <a:pt x="772902" y="148753"/>
                  <a:pt x="765907" y="150911"/>
                  <a:pt x="758763" y="153144"/>
                </a:cubicBezTo>
                <a:lnTo>
                  <a:pt x="754075" y="136401"/>
                </a:lnTo>
                <a:cubicBezTo>
                  <a:pt x="762409" y="134466"/>
                  <a:pt x="770967" y="132382"/>
                  <a:pt x="779748" y="130150"/>
                </a:cubicBezTo>
                <a:lnTo>
                  <a:pt x="779748" y="88180"/>
                </a:lnTo>
                <a:lnTo>
                  <a:pt x="754745" y="88180"/>
                </a:lnTo>
                <a:lnTo>
                  <a:pt x="754745" y="73000"/>
                </a:lnTo>
                <a:lnTo>
                  <a:pt x="779748" y="73000"/>
                </a:lnTo>
                <a:lnTo>
                  <a:pt x="779748" y="41299"/>
                </a:lnTo>
                <a:cubicBezTo>
                  <a:pt x="773050" y="42341"/>
                  <a:pt x="766130" y="43383"/>
                  <a:pt x="758986" y="44425"/>
                </a:cubicBezTo>
                <a:cubicBezTo>
                  <a:pt x="757647" y="38174"/>
                  <a:pt x="756233" y="33039"/>
                  <a:pt x="754745" y="29021"/>
                </a:cubicBezTo>
                <a:cubicBezTo>
                  <a:pt x="772902" y="27384"/>
                  <a:pt x="790910" y="24035"/>
                  <a:pt x="808769" y="18975"/>
                </a:cubicBezTo>
                <a:lnTo>
                  <a:pt x="813681" y="34156"/>
                </a:lnTo>
                <a:cubicBezTo>
                  <a:pt x="807579" y="35644"/>
                  <a:pt x="801179" y="37132"/>
                  <a:pt x="794482" y="38621"/>
                </a:cubicBezTo>
                <a:lnTo>
                  <a:pt x="794482" y="73000"/>
                </a:lnTo>
                <a:lnTo>
                  <a:pt x="817922" y="73000"/>
                </a:lnTo>
                <a:cubicBezTo>
                  <a:pt x="817476" y="52908"/>
                  <a:pt x="817252" y="29616"/>
                  <a:pt x="817252" y="3125"/>
                </a:cubicBezTo>
                <a:close/>
                <a:moveTo>
                  <a:pt x="341672" y="2232"/>
                </a:moveTo>
                <a:lnTo>
                  <a:pt x="359531" y="2232"/>
                </a:lnTo>
                <a:lnTo>
                  <a:pt x="359531" y="34825"/>
                </a:lnTo>
                <a:lnTo>
                  <a:pt x="416235" y="34825"/>
                </a:lnTo>
                <a:lnTo>
                  <a:pt x="416235" y="2232"/>
                </a:lnTo>
                <a:lnTo>
                  <a:pt x="434094" y="2232"/>
                </a:lnTo>
                <a:lnTo>
                  <a:pt x="434094" y="34825"/>
                </a:lnTo>
                <a:lnTo>
                  <a:pt x="497272" y="34825"/>
                </a:lnTo>
                <a:lnTo>
                  <a:pt x="497272" y="51122"/>
                </a:lnTo>
                <a:lnTo>
                  <a:pt x="434094" y="51122"/>
                </a:lnTo>
                <a:lnTo>
                  <a:pt x="434094" y="73000"/>
                </a:lnTo>
                <a:lnTo>
                  <a:pt x="416235" y="73000"/>
                </a:lnTo>
                <a:lnTo>
                  <a:pt x="416235" y="51122"/>
                </a:lnTo>
                <a:lnTo>
                  <a:pt x="359531" y="51122"/>
                </a:lnTo>
                <a:lnTo>
                  <a:pt x="359531" y="72777"/>
                </a:lnTo>
                <a:lnTo>
                  <a:pt x="341672" y="72777"/>
                </a:lnTo>
                <a:lnTo>
                  <a:pt x="341672" y="51122"/>
                </a:lnTo>
                <a:lnTo>
                  <a:pt x="278048" y="51122"/>
                </a:lnTo>
                <a:lnTo>
                  <a:pt x="278048" y="34825"/>
                </a:lnTo>
                <a:lnTo>
                  <a:pt x="341672" y="34825"/>
                </a:lnTo>
                <a:close/>
                <a:moveTo>
                  <a:pt x="1272294" y="1786"/>
                </a:moveTo>
                <a:lnTo>
                  <a:pt x="1289707" y="1786"/>
                </a:lnTo>
                <a:lnTo>
                  <a:pt x="1289707" y="43978"/>
                </a:lnTo>
                <a:lnTo>
                  <a:pt x="1339490" y="43978"/>
                </a:lnTo>
                <a:lnTo>
                  <a:pt x="1339490" y="60052"/>
                </a:lnTo>
                <a:lnTo>
                  <a:pt x="1289707" y="60052"/>
                </a:lnTo>
                <a:lnTo>
                  <a:pt x="1289707" y="108942"/>
                </a:lnTo>
                <a:lnTo>
                  <a:pt x="1326765" y="108942"/>
                </a:lnTo>
                <a:lnTo>
                  <a:pt x="1326765" y="210740"/>
                </a:lnTo>
                <a:lnTo>
                  <a:pt x="1309799" y="210740"/>
                </a:lnTo>
                <a:lnTo>
                  <a:pt x="1309799" y="197792"/>
                </a:lnTo>
                <a:lnTo>
                  <a:pt x="1254658" y="197792"/>
                </a:lnTo>
                <a:lnTo>
                  <a:pt x="1254658" y="213419"/>
                </a:lnTo>
                <a:lnTo>
                  <a:pt x="1237692" y="213419"/>
                </a:lnTo>
                <a:lnTo>
                  <a:pt x="1237692" y="108942"/>
                </a:lnTo>
                <a:lnTo>
                  <a:pt x="1272294" y="108942"/>
                </a:lnTo>
                <a:close/>
                <a:moveTo>
                  <a:pt x="2011896" y="1339"/>
                </a:moveTo>
                <a:lnTo>
                  <a:pt x="2028192" y="1339"/>
                </a:lnTo>
                <a:lnTo>
                  <a:pt x="2028192" y="19645"/>
                </a:lnTo>
                <a:lnTo>
                  <a:pt x="2081101" y="19645"/>
                </a:lnTo>
                <a:lnTo>
                  <a:pt x="2081101" y="1339"/>
                </a:lnTo>
                <a:lnTo>
                  <a:pt x="2097397" y="1339"/>
                </a:lnTo>
                <a:lnTo>
                  <a:pt x="2097397" y="19645"/>
                </a:lnTo>
                <a:lnTo>
                  <a:pt x="2164370" y="19645"/>
                </a:lnTo>
                <a:lnTo>
                  <a:pt x="2164370" y="34379"/>
                </a:lnTo>
                <a:lnTo>
                  <a:pt x="2097397" y="34379"/>
                </a:lnTo>
                <a:lnTo>
                  <a:pt x="2097397" y="47773"/>
                </a:lnTo>
                <a:lnTo>
                  <a:pt x="2081101" y="47773"/>
                </a:lnTo>
                <a:lnTo>
                  <a:pt x="2081101" y="34379"/>
                </a:lnTo>
                <a:lnTo>
                  <a:pt x="2028192" y="34379"/>
                </a:lnTo>
                <a:lnTo>
                  <a:pt x="2028192" y="47773"/>
                </a:lnTo>
                <a:lnTo>
                  <a:pt x="2011896" y="47773"/>
                </a:lnTo>
                <a:lnTo>
                  <a:pt x="2011896" y="34379"/>
                </a:lnTo>
                <a:lnTo>
                  <a:pt x="1945816" y="34379"/>
                </a:lnTo>
                <a:lnTo>
                  <a:pt x="1945816" y="19645"/>
                </a:lnTo>
                <a:lnTo>
                  <a:pt x="2011896" y="19645"/>
                </a:lnTo>
                <a:close/>
                <a:moveTo>
                  <a:pt x="1360698" y="1339"/>
                </a:moveTo>
                <a:lnTo>
                  <a:pt x="1378558" y="1339"/>
                </a:lnTo>
                <a:cubicBezTo>
                  <a:pt x="1378930" y="25152"/>
                  <a:pt x="1379525" y="46322"/>
                  <a:pt x="1380344" y="64852"/>
                </a:cubicBezTo>
                <a:lnTo>
                  <a:pt x="1445530" y="57373"/>
                </a:lnTo>
                <a:lnTo>
                  <a:pt x="1447539" y="73446"/>
                </a:lnTo>
                <a:lnTo>
                  <a:pt x="1381125" y="81260"/>
                </a:lnTo>
                <a:cubicBezTo>
                  <a:pt x="1382688" y="106486"/>
                  <a:pt x="1385553" y="127769"/>
                  <a:pt x="1389720" y="145107"/>
                </a:cubicBezTo>
                <a:cubicBezTo>
                  <a:pt x="1405198" y="129406"/>
                  <a:pt x="1418072" y="111621"/>
                  <a:pt x="1428341" y="91752"/>
                </a:cubicBezTo>
                <a:lnTo>
                  <a:pt x="1443968" y="100682"/>
                </a:lnTo>
                <a:cubicBezTo>
                  <a:pt x="1430648" y="124643"/>
                  <a:pt x="1414425" y="145740"/>
                  <a:pt x="1395301" y="163971"/>
                </a:cubicBezTo>
                <a:cubicBezTo>
                  <a:pt x="1401180" y="180044"/>
                  <a:pt x="1408695" y="191095"/>
                  <a:pt x="1417848" y="197123"/>
                </a:cubicBezTo>
                <a:cubicBezTo>
                  <a:pt x="1424992" y="201587"/>
                  <a:pt x="1429680" y="199355"/>
                  <a:pt x="1431913" y="190425"/>
                </a:cubicBezTo>
                <a:cubicBezTo>
                  <a:pt x="1433847" y="181347"/>
                  <a:pt x="1435559" y="170036"/>
                  <a:pt x="1437047" y="156492"/>
                </a:cubicBezTo>
                <a:cubicBezTo>
                  <a:pt x="1443893" y="159469"/>
                  <a:pt x="1449623" y="161627"/>
                  <a:pt x="1454237" y="162966"/>
                </a:cubicBezTo>
                <a:cubicBezTo>
                  <a:pt x="1451707" y="178891"/>
                  <a:pt x="1449102" y="191616"/>
                  <a:pt x="1446423" y="201141"/>
                </a:cubicBezTo>
                <a:cubicBezTo>
                  <a:pt x="1442554" y="213345"/>
                  <a:pt x="1435856" y="219447"/>
                  <a:pt x="1426331" y="219447"/>
                </a:cubicBezTo>
                <a:cubicBezTo>
                  <a:pt x="1418741" y="219447"/>
                  <a:pt x="1411523" y="216396"/>
                  <a:pt x="1404677" y="210294"/>
                </a:cubicBezTo>
                <a:cubicBezTo>
                  <a:pt x="1395673" y="202480"/>
                  <a:pt x="1388083" y="191021"/>
                  <a:pt x="1381906" y="175914"/>
                </a:cubicBezTo>
                <a:cubicBezTo>
                  <a:pt x="1369554" y="186184"/>
                  <a:pt x="1356085" y="195411"/>
                  <a:pt x="1341499" y="203597"/>
                </a:cubicBezTo>
                <a:cubicBezTo>
                  <a:pt x="1338374" y="198983"/>
                  <a:pt x="1334505" y="194072"/>
                  <a:pt x="1329891" y="188863"/>
                </a:cubicBezTo>
                <a:cubicBezTo>
                  <a:pt x="1346932" y="179933"/>
                  <a:pt x="1362261" y="169627"/>
                  <a:pt x="1375879" y="157943"/>
                </a:cubicBezTo>
                <a:cubicBezTo>
                  <a:pt x="1370149" y="137777"/>
                  <a:pt x="1366279" y="112849"/>
                  <a:pt x="1364270" y="83157"/>
                </a:cubicBezTo>
                <a:lnTo>
                  <a:pt x="1328775" y="87287"/>
                </a:lnTo>
                <a:lnTo>
                  <a:pt x="1326096" y="70991"/>
                </a:lnTo>
                <a:lnTo>
                  <a:pt x="1363266" y="66749"/>
                </a:lnTo>
                <a:cubicBezTo>
                  <a:pt x="1362447" y="48592"/>
                  <a:pt x="1361591" y="26789"/>
                  <a:pt x="1360698" y="1339"/>
                </a:cubicBezTo>
                <a:close/>
                <a:moveTo>
                  <a:pt x="646547" y="1339"/>
                </a:moveTo>
                <a:lnTo>
                  <a:pt x="663066" y="1339"/>
                </a:lnTo>
                <a:lnTo>
                  <a:pt x="663066" y="37281"/>
                </a:lnTo>
                <a:lnTo>
                  <a:pt x="719324" y="37281"/>
                </a:lnTo>
                <a:lnTo>
                  <a:pt x="719324" y="180379"/>
                </a:lnTo>
                <a:lnTo>
                  <a:pt x="703250" y="180379"/>
                </a:lnTo>
                <a:lnTo>
                  <a:pt x="703250" y="171673"/>
                </a:lnTo>
                <a:lnTo>
                  <a:pt x="606363" y="171673"/>
                </a:lnTo>
                <a:lnTo>
                  <a:pt x="606363" y="181719"/>
                </a:lnTo>
                <a:lnTo>
                  <a:pt x="590290" y="181719"/>
                </a:lnTo>
                <a:lnTo>
                  <a:pt x="590290" y="37281"/>
                </a:lnTo>
                <a:lnTo>
                  <a:pt x="646547" y="37281"/>
                </a:lnTo>
                <a:close/>
                <a:moveTo>
                  <a:pt x="1103374" y="1116"/>
                </a:moveTo>
                <a:cubicBezTo>
                  <a:pt x="1108286" y="7664"/>
                  <a:pt x="1114239" y="16296"/>
                  <a:pt x="1121234" y="27012"/>
                </a:cubicBezTo>
                <a:lnTo>
                  <a:pt x="1108955" y="33709"/>
                </a:lnTo>
                <a:lnTo>
                  <a:pt x="1204503" y="33709"/>
                </a:lnTo>
                <a:lnTo>
                  <a:pt x="1204503" y="73670"/>
                </a:lnTo>
                <a:lnTo>
                  <a:pt x="1186644" y="73670"/>
                </a:lnTo>
                <a:lnTo>
                  <a:pt x="1186644" y="50229"/>
                </a:lnTo>
                <a:lnTo>
                  <a:pt x="1017649" y="50229"/>
                </a:lnTo>
                <a:lnTo>
                  <a:pt x="1017649" y="73670"/>
                </a:lnTo>
                <a:lnTo>
                  <a:pt x="999790" y="73670"/>
                </a:lnTo>
                <a:lnTo>
                  <a:pt x="999790" y="33709"/>
                </a:lnTo>
                <a:lnTo>
                  <a:pt x="1102035" y="33709"/>
                </a:lnTo>
                <a:cubicBezTo>
                  <a:pt x="1098314" y="27012"/>
                  <a:pt x="1093329" y="19198"/>
                  <a:pt x="1087078" y="10269"/>
                </a:cubicBezTo>
                <a:close/>
                <a:moveTo>
                  <a:pt x="2224794" y="669"/>
                </a:moveTo>
                <a:lnTo>
                  <a:pt x="2243993" y="669"/>
                </a:lnTo>
                <a:cubicBezTo>
                  <a:pt x="2240570" y="7962"/>
                  <a:pt x="2236775" y="14957"/>
                  <a:pt x="2232608" y="21654"/>
                </a:cubicBezTo>
                <a:lnTo>
                  <a:pt x="2297348" y="21654"/>
                </a:lnTo>
                <a:lnTo>
                  <a:pt x="2297348" y="35495"/>
                </a:lnTo>
                <a:lnTo>
                  <a:pt x="2243770" y="35495"/>
                </a:lnTo>
                <a:cubicBezTo>
                  <a:pt x="2249723" y="41523"/>
                  <a:pt x="2255751" y="47997"/>
                  <a:pt x="2261853" y="54917"/>
                </a:cubicBezTo>
                <a:lnTo>
                  <a:pt x="2249351" y="64740"/>
                </a:lnTo>
                <a:lnTo>
                  <a:pt x="2349810" y="64740"/>
                </a:lnTo>
                <a:cubicBezTo>
                  <a:pt x="2343782" y="56629"/>
                  <a:pt x="2337829" y="49187"/>
                  <a:pt x="2331951" y="42416"/>
                </a:cubicBezTo>
                <a:lnTo>
                  <a:pt x="2341438" y="35495"/>
                </a:lnTo>
                <a:lnTo>
                  <a:pt x="2322463" y="35495"/>
                </a:lnTo>
                <a:cubicBezTo>
                  <a:pt x="2316658" y="44723"/>
                  <a:pt x="2310445" y="53057"/>
                  <a:pt x="2303822" y="60498"/>
                </a:cubicBezTo>
                <a:cubicBezTo>
                  <a:pt x="2300548" y="57224"/>
                  <a:pt x="2296009" y="53578"/>
                  <a:pt x="2290204" y="49559"/>
                </a:cubicBezTo>
                <a:cubicBezTo>
                  <a:pt x="2302706" y="36760"/>
                  <a:pt x="2313198" y="20464"/>
                  <a:pt x="2321681" y="669"/>
                </a:cubicBezTo>
                <a:lnTo>
                  <a:pt x="2340880" y="669"/>
                </a:lnTo>
                <a:cubicBezTo>
                  <a:pt x="2337606" y="8036"/>
                  <a:pt x="2334183" y="15031"/>
                  <a:pt x="2330611" y="21654"/>
                </a:cubicBezTo>
                <a:lnTo>
                  <a:pt x="2400932" y="21654"/>
                </a:lnTo>
                <a:lnTo>
                  <a:pt x="2400932" y="35495"/>
                </a:lnTo>
                <a:lnTo>
                  <a:pt x="2344675" y="35495"/>
                </a:lnTo>
                <a:cubicBezTo>
                  <a:pt x="2351149" y="41820"/>
                  <a:pt x="2357251" y="48369"/>
                  <a:pt x="2362981" y="55140"/>
                </a:cubicBezTo>
                <a:lnTo>
                  <a:pt x="2350256" y="64740"/>
                </a:lnTo>
                <a:lnTo>
                  <a:pt x="2379055" y="64740"/>
                </a:lnTo>
                <a:lnTo>
                  <a:pt x="2379055" y="124346"/>
                </a:lnTo>
                <a:lnTo>
                  <a:pt x="2361865" y="124346"/>
                </a:lnTo>
                <a:lnTo>
                  <a:pt x="2361865" y="116309"/>
                </a:lnTo>
                <a:lnTo>
                  <a:pt x="2301143" y="116309"/>
                </a:lnTo>
                <a:lnTo>
                  <a:pt x="2301143" y="138633"/>
                </a:lnTo>
                <a:lnTo>
                  <a:pt x="2390887" y="138633"/>
                </a:lnTo>
                <a:cubicBezTo>
                  <a:pt x="2390291" y="152028"/>
                  <a:pt x="2389547" y="164752"/>
                  <a:pt x="2388654" y="176807"/>
                </a:cubicBezTo>
                <a:cubicBezTo>
                  <a:pt x="2387612" y="195560"/>
                  <a:pt x="2378087" y="204936"/>
                  <a:pt x="2360079" y="204936"/>
                </a:cubicBezTo>
                <a:cubicBezTo>
                  <a:pt x="2351001" y="204936"/>
                  <a:pt x="2339764" y="204862"/>
                  <a:pt x="2326370" y="204713"/>
                </a:cubicBezTo>
                <a:cubicBezTo>
                  <a:pt x="2325328" y="199206"/>
                  <a:pt x="2324063" y="193327"/>
                  <a:pt x="2322574" y="187077"/>
                </a:cubicBezTo>
                <a:cubicBezTo>
                  <a:pt x="2337160" y="187821"/>
                  <a:pt x="2348545" y="188193"/>
                  <a:pt x="2356730" y="188193"/>
                </a:cubicBezTo>
                <a:cubicBezTo>
                  <a:pt x="2365511" y="188193"/>
                  <a:pt x="2370274" y="183802"/>
                  <a:pt x="2371018" y="175022"/>
                </a:cubicBezTo>
                <a:cubicBezTo>
                  <a:pt x="2371762" y="168027"/>
                  <a:pt x="2372283" y="160957"/>
                  <a:pt x="2372581" y="153814"/>
                </a:cubicBezTo>
                <a:lnTo>
                  <a:pt x="2301143" y="153814"/>
                </a:lnTo>
                <a:lnTo>
                  <a:pt x="2301143" y="222126"/>
                </a:lnTo>
                <a:lnTo>
                  <a:pt x="2283284" y="222126"/>
                </a:lnTo>
                <a:lnTo>
                  <a:pt x="2283284" y="159171"/>
                </a:lnTo>
                <a:cubicBezTo>
                  <a:pt x="2262522" y="184323"/>
                  <a:pt x="2231268" y="203522"/>
                  <a:pt x="2189522" y="216768"/>
                </a:cubicBezTo>
                <a:cubicBezTo>
                  <a:pt x="2186843" y="212452"/>
                  <a:pt x="2183718" y="207689"/>
                  <a:pt x="2180146" y="202480"/>
                </a:cubicBezTo>
                <a:cubicBezTo>
                  <a:pt x="2216386" y="191839"/>
                  <a:pt x="2245184" y="175617"/>
                  <a:pt x="2266541" y="153814"/>
                </a:cubicBezTo>
                <a:lnTo>
                  <a:pt x="2198675" y="153814"/>
                </a:lnTo>
                <a:lnTo>
                  <a:pt x="2198675" y="138633"/>
                </a:lnTo>
                <a:lnTo>
                  <a:pt x="2209391" y="101128"/>
                </a:lnTo>
                <a:lnTo>
                  <a:pt x="2283284" y="101128"/>
                </a:lnTo>
                <a:lnTo>
                  <a:pt x="2283284" y="79920"/>
                </a:lnTo>
                <a:lnTo>
                  <a:pt x="2205149" y="79920"/>
                </a:lnTo>
                <a:lnTo>
                  <a:pt x="2205149" y="64740"/>
                </a:lnTo>
                <a:lnTo>
                  <a:pt x="2249016" y="64740"/>
                </a:lnTo>
                <a:cubicBezTo>
                  <a:pt x="2242840" y="56703"/>
                  <a:pt x="2236701" y="49187"/>
                  <a:pt x="2230599" y="42192"/>
                </a:cubicBezTo>
                <a:lnTo>
                  <a:pt x="2239528" y="35495"/>
                </a:lnTo>
                <a:lnTo>
                  <a:pt x="2223120" y="35495"/>
                </a:lnTo>
                <a:cubicBezTo>
                  <a:pt x="2214265" y="47327"/>
                  <a:pt x="2204033" y="58191"/>
                  <a:pt x="2192424" y="68089"/>
                </a:cubicBezTo>
                <a:cubicBezTo>
                  <a:pt x="2189448" y="64517"/>
                  <a:pt x="2185727" y="60498"/>
                  <a:pt x="2181262" y="56033"/>
                </a:cubicBezTo>
                <a:cubicBezTo>
                  <a:pt x="2200163" y="40704"/>
                  <a:pt x="2214674" y="22249"/>
                  <a:pt x="2224794" y="669"/>
                </a:cubicBezTo>
                <a:close/>
                <a:moveTo>
                  <a:pt x="904987" y="669"/>
                </a:moveTo>
                <a:lnTo>
                  <a:pt x="922176" y="5804"/>
                </a:lnTo>
                <a:cubicBezTo>
                  <a:pt x="919795" y="11757"/>
                  <a:pt x="917414" y="17413"/>
                  <a:pt x="915032" y="22770"/>
                </a:cubicBezTo>
                <a:lnTo>
                  <a:pt x="960127" y="22770"/>
                </a:lnTo>
                <a:cubicBezTo>
                  <a:pt x="959978" y="43606"/>
                  <a:pt x="959606" y="61987"/>
                  <a:pt x="959011" y="77911"/>
                </a:cubicBezTo>
                <a:cubicBezTo>
                  <a:pt x="958416" y="95771"/>
                  <a:pt x="949784" y="104700"/>
                  <a:pt x="933115" y="104700"/>
                </a:cubicBezTo>
                <a:lnTo>
                  <a:pt x="905433" y="104700"/>
                </a:lnTo>
                <a:cubicBezTo>
                  <a:pt x="904540" y="99640"/>
                  <a:pt x="903424" y="94431"/>
                  <a:pt x="902084" y="89073"/>
                </a:cubicBezTo>
                <a:cubicBezTo>
                  <a:pt x="912205" y="89669"/>
                  <a:pt x="922027" y="89966"/>
                  <a:pt x="931552" y="89966"/>
                </a:cubicBezTo>
                <a:cubicBezTo>
                  <a:pt x="939589" y="89966"/>
                  <a:pt x="943831" y="85278"/>
                  <a:pt x="944277" y="75902"/>
                </a:cubicBezTo>
                <a:cubicBezTo>
                  <a:pt x="944873" y="64442"/>
                  <a:pt x="945170" y="51643"/>
                  <a:pt x="945170" y="37504"/>
                </a:cubicBezTo>
                <a:lnTo>
                  <a:pt x="889136" y="37504"/>
                </a:lnTo>
                <a:lnTo>
                  <a:pt x="889136" y="118541"/>
                </a:lnTo>
                <a:lnTo>
                  <a:pt x="966601" y="118541"/>
                </a:lnTo>
                <a:cubicBezTo>
                  <a:pt x="966155" y="142651"/>
                  <a:pt x="965560" y="163339"/>
                  <a:pt x="964815" y="180603"/>
                </a:cubicBezTo>
                <a:cubicBezTo>
                  <a:pt x="963625" y="205308"/>
                  <a:pt x="951049" y="217661"/>
                  <a:pt x="927088" y="217661"/>
                </a:cubicBezTo>
                <a:cubicBezTo>
                  <a:pt x="916074" y="217661"/>
                  <a:pt x="902531" y="217512"/>
                  <a:pt x="886457" y="217214"/>
                </a:cubicBezTo>
                <a:cubicBezTo>
                  <a:pt x="885267" y="210517"/>
                  <a:pt x="884002" y="204713"/>
                  <a:pt x="882662" y="199801"/>
                </a:cubicBezTo>
                <a:cubicBezTo>
                  <a:pt x="898587" y="200694"/>
                  <a:pt x="913098" y="201141"/>
                  <a:pt x="926195" y="201141"/>
                </a:cubicBezTo>
                <a:cubicBezTo>
                  <a:pt x="940333" y="201141"/>
                  <a:pt x="947775" y="194369"/>
                  <a:pt x="948519" y="180826"/>
                </a:cubicBezTo>
                <a:cubicBezTo>
                  <a:pt x="949412" y="166687"/>
                  <a:pt x="949933" y="151135"/>
                  <a:pt x="950081" y="134168"/>
                </a:cubicBezTo>
                <a:lnTo>
                  <a:pt x="873956" y="134168"/>
                </a:lnTo>
                <a:lnTo>
                  <a:pt x="873956" y="22770"/>
                </a:lnTo>
                <a:lnTo>
                  <a:pt x="897620" y="22770"/>
                </a:lnTo>
                <a:cubicBezTo>
                  <a:pt x="900447" y="14882"/>
                  <a:pt x="902903" y="7515"/>
                  <a:pt x="904987" y="669"/>
                </a:cubicBezTo>
                <a:close/>
                <a:moveTo>
                  <a:pt x="2998105" y="446"/>
                </a:moveTo>
                <a:cubicBezTo>
                  <a:pt x="3007184" y="12352"/>
                  <a:pt x="3015593" y="24482"/>
                  <a:pt x="3023331" y="36835"/>
                </a:cubicBezTo>
                <a:lnTo>
                  <a:pt x="3007258" y="45988"/>
                </a:lnTo>
                <a:cubicBezTo>
                  <a:pt x="3000709" y="34379"/>
                  <a:pt x="2992822" y="22026"/>
                  <a:pt x="2983595" y="8929"/>
                </a:cubicBezTo>
                <a:close/>
                <a:moveTo>
                  <a:pt x="1835162" y="446"/>
                </a:moveTo>
                <a:lnTo>
                  <a:pt x="1853022" y="4018"/>
                </a:lnTo>
                <a:cubicBezTo>
                  <a:pt x="1850417" y="11683"/>
                  <a:pt x="1847813" y="19198"/>
                  <a:pt x="1845208" y="26565"/>
                </a:cubicBezTo>
                <a:lnTo>
                  <a:pt x="1916646" y="26565"/>
                </a:lnTo>
                <a:lnTo>
                  <a:pt x="1916646" y="41746"/>
                </a:lnTo>
                <a:lnTo>
                  <a:pt x="1839739" y="41746"/>
                </a:lnTo>
                <a:cubicBezTo>
                  <a:pt x="1836241" y="51420"/>
                  <a:pt x="1832744" y="60870"/>
                  <a:pt x="1829246" y="70098"/>
                </a:cubicBezTo>
                <a:lnTo>
                  <a:pt x="1872444" y="70098"/>
                </a:lnTo>
                <a:lnTo>
                  <a:pt x="1872444" y="119657"/>
                </a:lnTo>
                <a:lnTo>
                  <a:pt x="1917539" y="119657"/>
                </a:lnTo>
                <a:lnTo>
                  <a:pt x="1917539" y="134838"/>
                </a:lnTo>
                <a:lnTo>
                  <a:pt x="1872444" y="134838"/>
                </a:lnTo>
                <a:lnTo>
                  <a:pt x="1872444" y="191541"/>
                </a:lnTo>
                <a:cubicBezTo>
                  <a:pt x="1872444" y="209103"/>
                  <a:pt x="1864035" y="217884"/>
                  <a:pt x="1847217" y="217884"/>
                </a:cubicBezTo>
                <a:cubicBezTo>
                  <a:pt x="1840818" y="217884"/>
                  <a:pt x="1832632" y="217810"/>
                  <a:pt x="1822661" y="217661"/>
                </a:cubicBezTo>
                <a:cubicBezTo>
                  <a:pt x="1821768" y="212601"/>
                  <a:pt x="1820503" y="206796"/>
                  <a:pt x="1818866" y="200248"/>
                </a:cubicBezTo>
                <a:cubicBezTo>
                  <a:pt x="1827795" y="201290"/>
                  <a:pt x="1835758" y="201811"/>
                  <a:pt x="1842753" y="201811"/>
                </a:cubicBezTo>
                <a:cubicBezTo>
                  <a:pt x="1851533" y="201811"/>
                  <a:pt x="1855924" y="197123"/>
                  <a:pt x="1855924" y="187746"/>
                </a:cubicBezTo>
                <a:lnTo>
                  <a:pt x="1855924" y="134838"/>
                </a:lnTo>
                <a:lnTo>
                  <a:pt x="1790737" y="134838"/>
                </a:lnTo>
                <a:lnTo>
                  <a:pt x="1790737" y="120327"/>
                </a:lnTo>
                <a:cubicBezTo>
                  <a:pt x="1795797" y="109537"/>
                  <a:pt x="1800820" y="97854"/>
                  <a:pt x="1805806" y="85278"/>
                </a:cubicBezTo>
                <a:lnTo>
                  <a:pt x="1786719" y="85278"/>
                </a:lnTo>
                <a:lnTo>
                  <a:pt x="1786719" y="70098"/>
                </a:lnTo>
                <a:lnTo>
                  <a:pt x="1811610" y="70098"/>
                </a:lnTo>
                <a:cubicBezTo>
                  <a:pt x="1815033" y="61094"/>
                  <a:pt x="1818419" y="51643"/>
                  <a:pt x="1821768" y="41746"/>
                </a:cubicBezTo>
                <a:lnTo>
                  <a:pt x="1781361" y="41746"/>
                </a:lnTo>
                <a:lnTo>
                  <a:pt x="1781361" y="26565"/>
                </a:lnTo>
                <a:lnTo>
                  <a:pt x="1826902" y="26565"/>
                </a:lnTo>
                <a:cubicBezTo>
                  <a:pt x="1829656" y="18157"/>
                  <a:pt x="1832409" y="9450"/>
                  <a:pt x="1835162" y="446"/>
                </a:cubicBezTo>
                <a:close/>
                <a:moveTo>
                  <a:pt x="1748544" y="0"/>
                </a:moveTo>
                <a:lnTo>
                  <a:pt x="1764841" y="6697"/>
                </a:lnTo>
                <a:cubicBezTo>
                  <a:pt x="1749065" y="37653"/>
                  <a:pt x="1735894" y="61391"/>
                  <a:pt x="1725327" y="77911"/>
                </a:cubicBezTo>
                <a:cubicBezTo>
                  <a:pt x="1735671" y="77688"/>
                  <a:pt x="1744898" y="77465"/>
                  <a:pt x="1753009" y="77241"/>
                </a:cubicBezTo>
                <a:cubicBezTo>
                  <a:pt x="1758962" y="66898"/>
                  <a:pt x="1765064" y="55661"/>
                  <a:pt x="1771315" y="43532"/>
                </a:cubicBezTo>
                <a:lnTo>
                  <a:pt x="1787612" y="51792"/>
                </a:lnTo>
                <a:cubicBezTo>
                  <a:pt x="1770199" y="81706"/>
                  <a:pt x="1752339" y="109686"/>
                  <a:pt x="1734034" y="135731"/>
                </a:cubicBezTo>
                <a:cubicBezTo>
                  <a:pt x="1749363" y="133498"/>
                  <a:pt x="1765213" y="130968"/>
                  <a:pt x="1781584" y="128141"/>
                </a:cubicBezTo>
                <a:cubicBezTo>
                  <a:pt x="1780691" y="133647"/>
                  <a:pt x="1780022" y="139377"/>
                  <a:pt x="1779575" y="145330"/>
                </a:cubicBezTo>
                <a:cubicBezTo>
                  <a:pt x="1766181" y="147265"/>
                  <a:pt x="1744228" y="150763"/>
                  <a:pt x="1713719" y="155823"/>
                </a:cubicBezTo>
                <a:lnTo>
                  <a:pt x="1710147" y="139080"/>
                </a:lnTo>
                <a:cubicBezTo>
                  <a:pt x="1720862" y="127248"/>
                  <a:pt x="1732248" y="111509"/>
                  <a:pt x="1744303" y="91864"/>
                </a:cubicBezTo>
                <a:cubicBezTo>
                  <a:pt x="1732173" y="92608"/>
                  <a:pt x="1720788" y="93464"/>
                  <a:pt x="1710147" y="94431"/>
                </a:cubicBezTo>
                <a:lnTo>
                  <a:pt x="1705905" y="79251"/>
                </a:lnTo>
                <a:cubicBezTo>
                  <a:pt x="1720193" y="59754"/>
                  <a:pt x="1734406" y="33337"/>
                  <a:pt x="1748544" y="0"/>
                </a:cubicBezTo>
                <a:close/>
              </a:path>
            </a:pathLst>
          </a:custGeom>
          <a:gradFill>
            <a:gsLst>
              <a:gs pos="0">
                <a:prstClr val="white"/>
              </a:gs>
              <a:gs pos="100000">
                <a:srgbClr val="00FFFF"/>
              </a:gs>
            </a:gsLst>
            <a:lin ang="27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800" b="0" i="0" u="none" strike="noStrike" kern="1200" cap="none" spc="10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微信：</a:t>
            </a:r>
            <a:r>
              <a:rPr kumimoji="0" lang="en-US" altLang="zh-CN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阿里巴巴普惠体 M" panose="00020600040101010101" pitchFamily="18" charset="-122"/>
              </a:rPr>
              <a:t>15565180381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+mj-ea"/>
              <a:ea typeface="+mj-ea"/>
              <a:cs typeface="+mn-cs"/>
              <a:sym typeface="阿里巴巴普惠体 M" panose="00020600040101010101" pitchFamily="18" charset="-122"/>
            </a:endParaRPr>
          </a:p>
        </p:txBody>
      </p: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Bahnschrift SemiBold"/>
              <a:ea typeface="OPPOSans R"/>
              <a:cs typeface="+mn-cs"/>
            </a:endParaRPr>
          </a:p>
        </p:txBody>
      </p:sp>
      <p:cxnSp>
        <p:nvCxnSpPr>
          <p:cNvPr id="167" name="直接连接符 166">
            <a:extLst>
              <a:ext uri="{FF2B5EF4-FFF2-40B4-BE49-F238E27FC236}">
                <a16:creationId xmlns:a16="http://schemas.microsoft.com/office/drawing/2014/main" id="{D47650D0-18BB-190E-674D-8A82F2EEA8B3}"/>
              </a:ext>
            </a:extLst>
          </p:cNvPr>
          <p:cNvCxnSpPr>
            <a:cxnSpLocks/>
          </p:cNvCxnSpPr>
          <p:nvPr/>
        </p:nvCxnSpPr>
        <p:spPr>
          <a:xfrm flipH="1">
            <a:off x="2906867" y="619427"/>
            <a:ext cx="170501" cy="0"/>
          </a:xfrm>
          <a:prstGeom prst="line">
            <a:avLst/>
          </a:prstGeom>
          <a:ln w="25400" cap="rnd">
            <a:gradFill>
              <a:gsLst>
                <a:gs pos="20000">
                  <a:srgbClr val="00FFFF">
                    <a:alpha val="0"/>
                  </a:srgbClr>
                </a:gs>
                <a:gs pos="100000">
                  <a:srgbClr val="00FFFF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直接连接符 167">
            <a:extLst>
              <a:ext uri="{FF2B5EF4-FFF2-40B4-BE49-F238E27FC236}">
                <a16:creationId xmlns:a16="http://schemas.microsoft.com/office/drawing/2014/main" id="{0A7B2221-873C-AD05-3BC3-35E3BF3E862E}"/>
              </a:ext>
            </a:extLst>
          </p:cNvPr>
          <p:cNvCxnSpPr>
            <a:cxnSpLocks/>
          </p:cNvCxnSpPr>
          <p:nvPr/>
        </p:nvCxnSpPr>
        <p:spPr>
          <a:xfrm rot="5400000" flipH="1">
            <a:off x="2821617" y="704678"/>
            <a:ext cx="170501" cy="0"/>
          </a:xfrm>
          <a:prstGeom prst="line">
            <a:avLst/>
          </a:prstGeom>
          <a:ln w="25400" cap="rnd">
            <a:gradFill>
              <a:gsLst>
                <a:gs pos="20000">
                  <a:srgbClr val="00FFFF">
                    <a:alpha val="0"/>
                  </a:srgbClr>
                </a:gs>
                <a:gs pos="100000">
                  <a:srgbClr val="00FFFF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9" name="组合 168">
            <a:extLst>
              <a:ext uri="{FF2B5EF4-FFF2-40B4-BE49-F238E27FC236}">
                <a16:creationId xmlns:a16="http://schemas.microsoft.com/office/drawing/2014/main" id="{04F71464-C1A7-1BEF-467E-73EB6C56942A}"/>
              </a:ext>
            </a:extLst>
          </p:cNvPr>
          <p:cNvGrpSpPr/>
          <p:nvPr/>
        </p:nvGrpSpPr>
        <p:grpSpPr>
          <a:xfrm flipH="1">
            <a:off x="4745571" y="619427"/>
            <a:ext cx="170501" cy="170501"/>
            <a:chOff x="2968869" y="10878820"/>
            <a:chExt cx="276484" cy="276484"/>
          </a:xfrm>
        </p:grpSpPr>
        <p:cxnSp>
          <p:nvCxnSpPr>
            <p:cNvPr id="176" name="直接连接符 175">
              <a:extLst>
                <a:ext uri="{FF2B5EF4-FFF2-40B4-BE49-F238E27FC236}">
                  <a16:creationId xmlns:a16="http://schemas.microsoft.com/office/drawing/2014/main" id="{6ADC5F66-96A9-5BA9-6C2E-423A248EB6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68869" y="10878820"/>
              <a:ext cx="276484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直接连接符 176">
              <a:extLst>
                <a:ext uri="{FF2B5EF4-FFF2-40B4-BE49-F238E27FC236}">
                  <a16:creationId xmlns:a16="http://schemas.microsoft.com/office/drawing/2014/main" id="{22E0360C-E3EF-EB98-EEC6-9A3B4360A5B9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30627" y="11017062"/>
              <a:ext cx="276484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0" name="组合 169">
            <a:extLst>
              <a:ext uri="{FF2B5EF4-FFF2-40B4-BE49-F238E27FC236}">
                <a16:creationId xmlns:a16="http://schemas.microsoft.com/office/drawing/2014/main" id="{20D16642-3EAC-272F-B397-214C673DFCC1}"/>
              </a:ext>
            </a:extLst>
          </p:cNvPr>
          <p:cNvGrpSpPr/>
          <p:nvPr/>
        </p:nvGrpSpPr>
        <p:grpSpPr>
          <a:xfrm flipH="1" flipV="1">
            <a:off x="4745571" y="2434984"/>
            <a:ext cx="170501" cy="170501"/>
            <a:chOff x="2968869" y="10878820"/>
            <a:chExt cx="276484" cy="276484"/>
          </a:xfrm>
        </p:grpSpPr>
        <p:cxnSp>
          <p:nvCxnSpPr>
            <p:cNvPr id="174" name="直接连接符 173">
              <a:extLst>
                <a:ext uri="{FF2B5EF4-FFF2-40B4-BE49-F238E27FC236}">
                  <a16:creationId xmlns:a16="http://schemas.microsoft.com/office/drawing/2014/main" id="{5833245E-5C86-E3EC-0A75-9D46AD469CA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68869" y="10878820"/>
              <a:ext cx="276484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直接连接符 174">
              <a:extLst>
                <a:ext uri="{FF2B5EF4-FFF2-40B4-BE49-F238E27FC236}">
                  <a16:creationId xmlns:a16="http://schemas.microsoft.com/office/drawing/2014/main" id="{14CE14A8-12B9-356B-22AF-ECD45B7BDE52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30627" y="11017062"/>
              <a:ext cx="276484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id="{35511EA2-00EB-9C20-725F-ED6D8DA55107}"/>
              </a:ext>
            </a:extLst>
          </p:cNvPr>
          <p:cNvGrpSpPr/>
          <p:nvPr/>
        </p:nvGrpSpPr>
        <p:grpSpPr>
          <a:xfrm flipV="1">
            <a:off x="2906867" y="2434984"/>
            <a:ext cx="170501" cy="170501"/>
            <a:chOff x="2968869" y="10878820"/>
            <a:chExt cx="276484" cy="276484"/>
          </a:xfrm>
        </p:grpSpPr>
        <p:cxnSp>
          <p:nvCxnSpPr>
            <p:cNvPr id="172" name="直接连接符 171">
              <a:extLst>
                <a:ext uri="{FF2B5EF4-FFF2-40B4-BE49-F238E27FC236}">
                  <a16:creationId xmlns:a16="http://schemas.microsoft.com/office/drawing/2014/main" id="{8F1CA287-BA1A-D408-3BFD-0B908BABF60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68869" y="10878820"/>
              <a:ext cx="276484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直接连接符 172">
              <a:extLst>
                <a:ext uri="{FF2B5EF4-FFF2-40B4-BE49-F238E27FC236}">
                  <a16:creationId xmlns:a16="http://schemas.microsoft.com/office/drawing/2014/main" id="{86F06437-8B0F-06B5-2AAA-F0CB165EF2BB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30627" y="11017062"/>
              <a:ext cx="276484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id="{7A980307-3990-FEDF-0455-A7A0B81B9CB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2116" y="732587"/>
            <a:ext cx="1851973" cy="1767199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0FF1CF27-0E05-BDF2-2CDB-56C28A9A6B6D}"/>
              </a:ext>
            </a:extLst>
          </p:cNvPr>
          <p:cNvSpPr/>
          <p:nvPr/>
        </p:nvSpPr>
        <p:spPr>
          <a:xfrm>
            <a:off x="1222098" y="4842902"/>
            <a:ext cx="4128053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追逐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9D02DC93-DACA-EE1A-2870-66C9940BA81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6280" y="434340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733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32D1D0C0-772E-F921-E10C-779B0E8C0FA5}"/>
              </a:ext>
            </a:extLst>
          </p:cNvPr>
          <p:cNvSpPr/>
          <p:nvPr/>
        </p:nvSpPr>
        <p:spPr>
          <a:xfrm>
            <a:off x="649752" y="2223904"/>
            <a:ext cx="2379007" cy="3720902"/>
          </a:xfrm>
          <a:prstGeom prst="roundRect">
            <a:avLst>
              <a:gd name="adj" fmla="val 4822"/>
            </a:avLst>
          </a:prstGeom>
          <a:gradFill flip="none" rotWithShape="1">
            <a:gsLst>
              <a:gs pos="54000">
                <a:srgbClr val="03A957"/>
              </a:gs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  <a:effectLst>
            <a:outerShdw blurRad="254000" dist="127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6D20AE79-95F0-B879-5523-66DE3C3E81BB}"/>
              </a:ext>
            </a:extLst>
          </p:cNvPr>
          <p:cNvSpPr/>
          <p:nvPr/>
        </p:nvSpPr>
        <p:spPr>
          <a:xfrm>
            <a:off x="1292745" y="2588320"/>
            <a:ext cx="1093021" cy="1093021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0BF944C1-1F89-3CDA-AE44-0CCCFE85EC5B}"/>
              </a:ext>
            </a:extLst>
          </p:cNvPr>
          <p:cNvSpPr txBox="1"/>
          <p:nvPr/>
        </p:nvSpPr>
        <p:spPr>
          <a:xfrm>
            <a:off x="649752" y="3973729"/>
            <a:ext cx="23790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effectLst>
                  <a:outerShdw blurRad="63500" algn="ctr" rotWithShape="0">
                    <a:schemeClr val="accent2">
                      <a:lumMod val="50000"/>
                      <a:alpha val="40000"/>
                    </a:schemeClr>
                  </a:outerShdw>
                </a:effectLst>
                <a:latin typeface="+mj-ea"/>
                <a:ea typeface="+mj-ea"/>
              </a:rPr>
              <a:t>工作回顾</a:t>
            </a:r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D19EAC9B-C38C-56D4-7EC2-DFB57F3D4282}"/>
              </a:ext>
            </a:extLst>
          </p:cNvPr>
          <p:cNvGrpSpPr/>
          <p:nvPr/>
        </p:nvGrpSpPr>
        <p:grpSpPr>
          <a:xfrm>
            <a:off x="1504420" y="2799761"/>
            <a:ext cx="669670" cy="670138"/>
            <a:chOff x="4991099" y="2319004"/>
            <a:chExt cx="2214376" cy="2215922"/>
          </a:xfrm>
          <a:solidFill>
            <a:schemeClr val="bg1"/>
          </a:solidFill>
        </p:grpSpPr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A5C3DFAE-AD2C-8EC8-D3CC-1256D9BA41FE}"/>
                </a:ext>
              </a:extLst>
            </p:cNvPr>
            <p:cNvSpPr/>
            <p:nvPr/>
          </p:nvSpPr>
          <p:spPr>
            <a:xfrm>
              <a:off x="4991099" y="2319004"/>
              <a:ext cx="2214376" cy="2215922"/>
            </a:xfrm>
            <a:custGeom>
              <a:avLst/>
              <a:gdLst>
                <a:gd name="connsiteX0" fmla="*/ 1069645 w 2214376"/>
                <a:gd name="connsiteY0" fmla="*/ 1679204 h 2215922"/>
                <a:gd name="connsiteX1" fmla="*/ -1442 w 2214376"/>
                <a:gd name="connsiteY1" fmla="*/ 1679204 h 2215922"/>
                <a:gd name="connsiteX2" fmla="*/ -1442 w 2214376"/>
                <a:gd name="connsiteY2" fmla="*/ 250454 h 2215922"/>
                <a:gd name="connsiteX3" fmla="*/ 1702390 w 2214376"/>
                <a:gd name="connsiteY3" fmla="*/ 250454 h 2215922"/>
                <a:gd name="connsiteX4" fmla="*/ 1746777 w 2214376"/>
                <a:gd name="connsiteY4" fmla="*/ 125677 h 2215922"/>
                <a:gd name="connsiteX5" fmla="*/ 2025002 w 2214376"/>
                <a:gd name="connsiteY5" fmla="*/ 8138 h 2215922"/>
                <a:gd name="connsiteX6" fmla="*/ 2212931 w 2214376"/>
                <a:gd name="connsiteY6" fmla="*/ 248930 h 2215922"/>
                <a:gd name="connsiteX7" fmla="*/ 2029098 w 2214376"/>
                <a:gd name="connsiteY7" fmla="*/ 489532 h 2215922"/>
                <a:gd name="connsiteX8" fmla="*/ 1997285 w 2214376"/>
                <a:gd name="connsiteY8" fmla="*/ 531632 h 2215922"/>
                <a:gd name="connsiteX9" fmla="*/ 1997285 w 2214376"/>
                <a:gd name="connsiteY9" fmla="*/ 1169045 h 2215922"/>
                <a:gd name="connsiteX10" fmla="*/ 2018144 w 2214376"/>
                <a:gd name="connsiteY10" fmla="*/ 1215432 h 2215922"/>
                <a:gd name="connsiteX11" fmla="*/ 2172830 w 2214376"/>
                <a:gd name="connsiteY11" fmla="*/ 1853607 h 2215922"/>
                <a:gd name="connsiteX12" fmla="*/ 1620952 w 2214376"/>
                <a:gd name="connsiteY12" fmla="*/ 2215557 h 2215922"/>
                <a:gd name="connsiteX13" fmla="*/ 1075551 w 2214376"/>
                <a:gd name="connsiteY13" fmla="*/ 1720829 h 2215922"/>
                <a:gd name="connsiteX14" fmla="*/ 1069645 w 2214376"/>
                <a:gd name="connsiteY14" fmla="*/ 1679204 h 2215922"/>
                <a:gd name="connsiteX15" fmla="*/ 1808785 w 2214376"/>
                <a:gd name="connsiteY15" fmla="*/ 455051 h 2215922"/>
                <a:gd name="connsiteX16" fmla="*/ 1789735 w 2214376"/>
                <a:gd name="connsiteY16" fmla="*/ 474101 h 2215922"/>
                <a:gd name="connsiteX17" fmla="*/ 1615713 w 2214376"/>
                <a:gd name="connsiteY17" fmla="*/ 647647 h 2215922"/>
                <a:gd name="connsiteX18" fmla="*/ 1602093 w 2214376"/>
                <a:gd name="connsiteY18" fmla="*/ 691938 h 2215922"/>
                <a:gd name="connsiteX19" fmla="*/ 1562183 w 2214376"/>
                <a:gd name="connsiteY19" fmla="*/ 800428 h 2215922"/>
                <a:gd name="connsiteX20" fmla="*/ 1446644 w 2214376"/>
                <a:gd name="connsiteY20" fmla="*/ 808143 h 2215922"/>
                <a:gd name="connsiteX21" fmla="*/ 1393305 w 2214376"/>
                <a:gd name="connsiteY21" fmla="*/ 708988 h 2215922"/>
                <a:gd name="connsiteX22" fmla="*/ 1363301 w 2214376"/>
                <a:gd name="connsiteY22" fmla="*/ 629073 h 2215922"/>
                <a:gd name="connsiteX23" fmla="*/ 1295101 w 2214376"/>
                <a:gd name="connsiteY23" fmla="*/ 605927 h 2215922"/>
                <a:gd name="connsiteX24" fmla="*/ 1255858 w 2214376"/>
                <a:gd name="connsiteY24" fmla="*/ 604308 h 2215922"/>
                <a:gd name="connsiteX25" fmla="*/ 1221950 w 2214376"/>
                <a:gd name="connsiteY25" fmla="*/ 613833 h 2215922"/>
                <a:gd name="connsiteX26" fmla="*/ 1075741 w 2214376"/>
                <a:gd name="connsiteY26" fmla="*/ 758613 h 2215922"/>
                <a:gd name="connsiteX27" fmla="*/ 1065454 w 2214376"/>
                <a:gd name="connsiteY27" fmla="*/ 795665 h 2215922"/>
                <a:gd name="connsiteX28" fmla="*/ 1017829 w 2214376"/>
                <a:gd name="connsiteY28" fmla="*/ 913490 h 2215922"/>
                <a:gd name="connsiteX29" fmla="*/ 871144 w 2214376"/>
                <a:gd name="connsiteY29" fmla="*/ 876542 h 2215922"/>
                <a:gd name="connsiteX30" fmla="*/ 870572 w 2214376"/>
                <a:gd name="connsiteY30" fmla="*/ 767757 h 2215922"/>
                <a:gd name="connsiteX31" fmla="*/ 987826 w 2214376"/>
                <a:gd name="connsiteY31" fmla="*/ 718417 h 2215922"/>
                <a:gd name="connsiteX32" fmla="*/ 1027258 w 2214376"/>
                <a:gd name="connsiteY32" fmla="*/ 707369 h 2215922"/>
                <a:gd name="connsiteX33" fmla="*/ 1164609 w 2214376"/>
                <a:gd name="connsiteY33" fmla="*/ 569828 h 2215922"/>
                <a:gd name="connsiteX34" fmla="*/ 1180612 w 2214376"/>
                <a:gd name="connsiteY34" fmla="*/ 521060 h 2215922"/>
                <a:gd name="connsiteX35" fmla="*/ 1224617 w 2214376"/>
                <a:gd name="connsiteY35" fmla="*/ 411713 h 2215922"/>
                <a:gd name="connsiteX36" fmla="*/ 1340345 w 2214376"/>
                <a:gd name="connsiteY36" fmla="*/ 409236 h 2215922"/>
                <a:gd name="connsiteX37" fmla="*/ 1389304 w 2214376"/>
                <a:gd name="connsiteY37" fmla="*/ 513535 h 2215922"/>
                <a:gd name="connsiteX38" fmla="*/ 1411402 w 2214376"/>
                <a:gd name="connsiteY38" fmla="*/ 576590 h 2215922"/>
                <a:gd name="connsiteX39" fmla="*/ 1433500 w 2214376"/>
                <a:gd name="connsiteY39" fmla="*/ 598879 h 2215922"/>
                <a:gd name="connsiteX40" fmla="*/ 1475410 w 2214376"/>
                <a:gd name="connsiteY40" fmla="*/ 610880 h 2215922"/>
                <a:gd name="connsiteX41" fmla="*/ 1523035 w 2214376"/>
                <a:gd name="connsiteY41" fmla="*/ 610880 h 2215922"/>
                <a:gd name="connsiteX42" fmla="*/ 1564945 w 2214376"/>
                <a:gd name="connsiteY42" fmla="*/ 597926 h 2215922"/>
                <a:gd name="connsiteX43" fmla="*/ 1720393 w 2214376"/>
                <a:gd name="connsiteY43" fmla="*/ 442192 h 2215922"/>
                <a:gd name="connsiteX44" fmla="*/ 1735538 w 2214376"/>
                <a:gd name="connsiteY44" fmla="*/ 352658 h 2215922"/>
                <a:gd name="connsiteX45" fmla="*/ 1733347 w 2214376"/>
                <a:gd name="connsiteY45" fmla="*/ 347419 h 2215922"/>
                <a:gd name="connsiteX46" fmla="*/ 1694199 w 2214376"/>
                <a:gd name="connsiteY46" fmla="*/ 320844 h 2215922"/>
                <a:gd name="connsiteX47" fmla="*/ 102286 w 2214376"/>
                <a:gd name="connsiteY47" fmla="*/ 321416 h 2215922"/>
                <a:gd name="connsiteX48" fmla="*/ 72472 w 2214376"/>
                <a:gd name="connsiteY48" fmla="*/ 322940 h 2215922"/>
                <a:gd name="connsiteX49" fmla="*/ 72472 w 2214376"/>
                <a:gd name="connsiteY49" fmla="*/ 1607672 h 2215922"/>
                <a:gd name="connsiteX50" fmla="*/ 1040213 w 2214376"/>
                <a:gd name="connsiteY50" fmla="*/ 1607672 h 2215922"/>
                <a:gd name="connsiteX51" fmla="*/ 1057167 w 2214376"/>
                <a:gd name="connsiteY51" fmla="*/ 1607005 h 2215922"/>
                <a:gd name="connsiteX52" fmla="*/ 1071931 w 2214376"/>
                <a:gd name="connsiteY52" fmla="*/ 1594337 h 2215922"/>
                <a:gd name="connsiteX53" fmla="*/ 1079456 w 2214376"/>
                <a:gd name="connsiteY53" fmla="*/ 1535282 h 2215922"/>
                <a:gd name="connsiteX54" fmla="*/ 1000017 w 2214376"/>
                <a:gd name="connsiteY54" fmla="*/ 1535282 h 2215922"/>
                <a:gd name="connsiteX55" fmla="*/ 1000017 w 2214376"/>
                <a:gd name="connsiteY55" fmla="*/ 1109705 h 2215922"/>
                <a:gd name="connsiteX56" fmla="*/ 1213568 w 2214376"/>
                <a:gd name="connsiteY56" fmla="*/ 1109705 h 2215922"/>
                <a:gd name="connsiteX57" fmla="*/ 1213568 w 2214376"/>
                <a:gd name="connsiteY57" fmla="*/ 1261343 h 2215922"/>
                <a:gd name="connsiteX58" fmla="*/ 1925085 w 2214376"/>
                <a:gd name="connsiteY58" fmla="*/ 1143899 h 2215922"/>
                <a:gd name="connsiteX59" fmla="*/ 1926991 w 2214376"/>
                <a:gd name="connsiteY59" fmla="*/ 1140566 h 2215922"/>
                <a:gd name="connsiteX60" fmla="*/ 1926991 w 2214376"/>
                <a:gd name="connsiteY60" fmla="*/ 514583 h 2215922"/>
                <a:gd name="connsiteX61" fmla="*/ 1909940 w 2214376"/>
                <a:gd name="connsiteY61" fmla="*/ 494675 h 2215922"/>
                <a:gd name="connsiteX62" fmla="*/ 1808785 w 2214376"/>
                <a:gd name="connsiteY62" fmla="*/ 455051 h 2215922"/>
                <a:gd name="connsiteX63" fmla="*/ 1226426 w 2214376"/>
                <a:gd name="connsiteY63" fmla="*/ 1924568 h 2215922"/>
                <a:gd name="connsiteX64" fmla="*/ 1664576 w 2214376"/>
                <a:gd name="connsiteY64" fmla="*/ 2142215 h 2215922"/>
                <a:gd name="connsiteX65" fmla="*/ 2055101 w 2214376"/>
                <a:gd name="connsiteY65" fmla="*/ 1924187 h 2215922"/>
                <a:gd name="connsiteX66" fmla="*/ 1961090 w 2214376"/>
                <a:gd name="connsiteY66" fmla="*/ 1869038 h 2215922"/>
                <a:gd name="connsiteX67" fmla="*/ 1910036 w 2214376"/>
                <a:gd name="connsiteY67" fmla="*/ 1876658 h 2215922"/>
                <a:gd name="connsiteX68" fmla="*/ 1576661 w 2214376"/>
                <a:gd name="connsiteY68" fmla="*/ 1994387 h 2215922"/>
                <a:gd name="connsiteX69" fmla="*/ 1367111 w 2214376"/>
                <a:gd name="connsiteY69" fmla="*/ 1871609 h 2215922"/>
                <a:gd name="connsiteX70" fmla="*/ 1337583 w 2214376"/>
                <a:gd name="connsiteY70" fmla="*/ 1860084 h 2215922"/>
                <a:gd name="connsiteX71" fmla="*/ 1226426 w 2214376"/>
                <a:gd name="connsiteY71" fmla="*/ 1924568 h 2215922"/>
                <a:gd name="connsiteX72" fmla="*/ 2088248 w 2214376"/>
                <a:gd name="connsiteY72" fmla="*/ 1860370 h 2215922"/>
                <a:gd name="connsiteX73" fmla="*/ 2059673 w 2214376"/>
                <a:gd name="connsiteY73" fmla="*/ 1372118 h 2215922"/>
                <a:gd name="connsiteX74" fmla="*/ 1676292 w 2214376"/>
                <a:gd name="connsiteY74" fmla="*/ 1145138 h 2215922"/>
                <a:gd name="connsiteX75" fmla="*/ 1676292 w 2214376"/>
                <a:gd name="connsiteY75" fmla="*/ 1259438 h 2215922"/>
                <a:gd name="connsiteX76" fmla="*/ 1703439 w 2214376"/>
                <a:gd name="connsiteY76" fmla="*/ 1292108 h 2215922"/>
                <a:gd name="connsiteX77" fmla="*/ 1996237 w 2214376"/>
                <a:gd name="connsiteY77" fmla="*/ 1670060 h 2215922"/>
                <a:gd name="connsiteX78" fmla="*/ 1971948 w 2214376"/>
                <a:gd name="connsiteY78" fmla="*/ 1792838 h 2215922"/>
                <a:gd name="connsiteX79" fmla="*/ 1604854 w 2214376"/>
                <a:gd name="connsiteY79" fmla="*/ 1144566 h 2215922"/>
                <a:gd name="connsiteX80" fmla="*/ 1200423 w 2214376"/>
                <a:gd name="connsiteY80" fmla="*/ 1408790 h 2215922"/>
                <a:gd name="connsiteX81" fmla="*/ 1190898 w 2214376"/>
                <a:gd name="connsiteY81" fmla="*/ 1861322 h 2215922"/>
                <a:gd name="connsiteX82" fmla="*/ 1293197 w 2214376"/>
                <a:gd name="connsiteY82" fmla="*/ 1803220 h 2215922"/>
                <a:gd name="connsiteX83" fmla="*/ 1306151 w 2214376"/>
                <a:gd name="connsiteY83" fmla="*/ 1767310 h 2215922"/>
                <a:gd name="connsiteX84" fmla="*/ 1308056 w 2214376"/>
                <a:gd name="connsiteY84" fmla="*/ 1513660 h 2215922"/>
                <a:gd name="connsiteX85" fmla="*/ 1581042 w 2214376"/>
                <a:gd name="connsiteY85" fmla="*/ 1290489 h 2215922"/>
                <a:gd name="connsiteX86" fmla="*/ 1603427 w 2214376"/>
                <a:gd name="connsiteY86" fmla="*/ 1272773 h 2215922"/>
                <a:gd name="connsiteX87" fmla="*/ 1604854 w 2214376"/>
                <a:gd name="connsiteY87" fmla="*/ 1144566 h 2215922"/>
                <a:gd name="connsiteX88" fmla="*/ 1355777 w 2214376"/>
                <a:gd name="connsiteY88" fmla="*/ 1642724 h 2215922"/>
                <a:gd name="connsiteX89" fmla="*/ 1640193 w 2214376"/>
                <a:gd name="connsiteY89" fmla="*/ 1929807 h 2215922"/>
                <a:gd name="connsiteX90" fmla="*/ 1927277 w 2214376"/>
                <a:gd name="connsiteY90" fmla="*/ 1645391 h 2215922"/>
                <a:gd name="connsiteX91" fmla="*/ 1642859 w 2214376"/>
                <a:gd name="connsiteY91" fmla="*/ 1358307 h 2215922"/>
                <a:gd name="connsiteX92" fmla="*/ 1641527 w 2214376"/>
                <a:gd name="connsiteY92" fmla="*/ 1358307 h 2215922"/>
                <a:gd name="connsiteX93" fmla="*/ 1355777 w 2214376"/>
                <a:gd name="connsiteY93" fmla="*/ 1642724 h 2215922"/>
                <a:gd name="connsiteX94" fmla="*/ 2140351 w 2214376"/>
                <a:gd name="connsiteY94" fmla="*/ 249978 h 2215922"/>
                <a:gd name="connsiteX95" fmla="*/ 1962423 w 2214376"/>
                <a:gd name="connsiteY95" fmla="*/ 72051 h 2215922"/>
                <a:gd name="connsiteX96" fmla="*/ 1784496 w 2214376"/>
                <a:gd name="connsiteY96" fmla="*/ 249978 h 2215922"/>
                <a:gd name="connsiteX97" fmla="*/ 1962423 w 2214376"/>
                <a:gd name="connsiteY97" fmla="*/ 427905 h 2215922"/>
                <a:gd name="connsiteX98" fmla="*/ 2140351 w 2214376"/>
                <a:gd name="connsiteY98" fmla="*/ 252274 h 2215922"/>
                <a:gd name="connsiteX99" fmla="*/ 2140351 w 2214376"/>
                <a:gd name="connsiteY99" fmla="*/ 249978 h 2215922"/>
                <a:gd name="connsiteX100" fmla="*/ 1140226 w 2214376"/>
                <a:gd name="connsiteY100" fmla="*/ 1181333 h 2215922"/>
                <a:gd name="connsiteX101" fmla="*/ 1071645 w 2214376"/>
                <a:gd name="connsiteY101" fmla="*/ 1181333 h 2215922"/>
                <a:gd name="connsiteX102" fmla="*/ 1071645 w 2214376"/>
                <a:gd name="connsiteY102" fmla="*/ 1467083 h 2215922"/>
                <a:gd name="connsiteX103" fmla="*/ 1100220 w 2214376"/>
                <a:gd name="connsiteY103" fmla="*/ 1455367 h 2215922"/>
                <a:gd name="connsiteX104" fmla="*/ 1138320 w 2214376"/>
                <a:gd name="connsiteY104" fmla="*/ 1361355 h 2215922"/>
                <a:gd name="connsiteX105" fmla="*/ 1139940 w 2214376"/>
                <a:gd name="connsiteY105" fmla="*/ 1181523 h 2215922"/>
                <a:gd name="connsiteX106" fmla="*/ 1318629 w 2214376"/>
                <a:gd name="connsiteY106" fmla="*/ 504391 h 2215922"/>
                <a:gd name="connsiteX107" fmla="*/ 1283862 w 2214376"/>
                <a:gd name="connsiteY107" fmla="*/ 465053 h 2215922"/>
                <a:gd name="connsiteX108" fmla="*/ 1248810 w 2214376"/>
                <a:gd name="connsiteY108" fmla="*/ 497218 h 2215922"/>
                <a:gd name="connsiteX109" fmla="*/ 1248810 w 2214376"/>
                <a:gd name="connsiteY109" fmla="*/ 498485 h 2215922"/>
                <a:gd name="connsiteX110" fmla="*/ 1282338 w 2214376"/>
                <a:gd name="connsiteY110" fmla="*/ 535033 h 2215922"/>
                <a:gd name="connsiteX111" fmla="*/ 1283862 w 2214376"/>
                <a:gd name="connsiteY111" fmla="*/ 535061 h 2215922"/>
                <a:gd name="connsiteX112" fmla="*/ 1318343 w 2214376"/>
                <a:gd name="connsiteY112" fmla="*/ 504581 h 2215922"/>
                <a:gd name="connsiteX113" fmla="*/ 1500842 w 2214376"/>
                <a:gd name="connsiteY113" fmla="*/ 749279 h 2215922"/>
                <a:gd name="connsiteX114" fmla="*/ 1533417 w 2214376"/>
                <a:gd name="connsiteY114" fmla="*/ 715846 h 2215922"/>
                <a:gd name="connsiteX115" fmla="*/ 1500175 w 2214376"/>
                <a:gd name="connsiteY115" fmla="*/ 679213 h 2215922"/>
                <a:gd name="connsiteX116" fmla="*/ 1498556 w 2214376"/>
                <a:gd name="connsiteY116" fmla="*/ 679175 h 2215922"/>
                <a:gd name="connsiteX117" fmla="*/ 1463504 w 2214376"/>
                <a:gd name="connsiteY117" fmla="*/ 711140 h 2215922"/>
                <a:gd name="connsiteX118" fmla="*/ 1463504 w 2214376"/>
                <a:gd name="connsiteY118" fmla="*/ 712607 h 2215922"/>
                <a:gd name="connsiteX119" fmla="*/ 1496460 w 2214376"/>
                <a:gd name="connsiteY119" fmla="*/ 749479 h 2215922"/>
                <a:gd name="connsiteX120" fmla="*/ 1500556 w 2214376"/>
                <a:gd name="connsiteY120" fmla="*/ 749469 h 2215922"/>
                <a:gd name="connsiteX121" fmla="*/ 997445 w 2214376"/>
                <a:gd name="connsiteY121" fmla="*/ 821859 h 2215922"/>
                <a:gd name="connsiteX122" fmla="*/ 963441 w 2214376"/>
                <a:gd name="connsiteY122" fmla="*/ 786998 h 2215922"/>
                <a:gd name="connsiteX123" fmla="*/ 927913 w 2214376"/>
                <a:gd name="connsiteY123" fmla="*/ 815258 h 2215922"/>
                <a:gd name="connsiteX124" fmla="*/ 927722 w 2214376"/>
                <a:gd name="connsiteY124" fmla="*/ 819668 h 2215922"/>
                <a:gd name="connsiteX125" fmla="*/ 957726 w 2214376"/>
                <a:gd name="connsiteY125" fmla="*/ 856044 h 2215922"/>
                <a:gd name="connsiteX126" fmla="*/ 962680 w 2214376"/>
                <a:gd name="connsiteY126" fmla="*/ 856149 h 2215922"/>
                <a:gd name="connsiteX127" fmla="*/ 997160 w 2214376"/>
                <a:gd name="connsiteY127" fmla="*/ 822050 h 2215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</a:cxnLst>
              <a:rect l="l" t="t" r="r" b="b"/>
              <a:pathLst>
                <a:path w="2214376" h="2215922">
                  <a:moveTo>
                    <a:pt x="1069645" y="1679204"/>
                  </a:moveTo>
                  <a:lnTo>
                    <a:pt x="-1442" y="1679204"/>
                  </a:lnTo>
                  <a:lnTo>
                    <a:pt x="-1442" y="250454"/>
                  </a:lnTo>
                  <a:lnTo>
                    <a:pt x="1702390" y="250454"/>
                  </a:lnTo>
                  <a:cubicBezTo>
                    <a:pt x="1718107" y="205211"/>
                    <a:pt x="1727156" y="162634"/>
                    <a:pt x="1746777" y="125677"/>
                  </a:cubicBezTo>
                  <a:cubicBezTo>
                    <a:pt x="1799355" y="26903"/>
                    <a:pt x="1916323" y="-20437"/>
                    <a:pt x="2025002" y="8138"/>
                  </a:cubicBezTo>
                  <a:cubicBezTo>
                    <a:pt x="2134921" y="36570"/>
                    <a:pt x="2212073" y="135364"/>
                    <a:pt x="2212931" y="248930"/>
                  </a:cubicBezTo>
                  <a:cubicBezTo>
                    <a:pt x="2213502" y="361611"/>
                    <a:pt x="2137970" y="460500"/>
                    <a:pt x="2029098" y="489532"/>
                  </a:cubicBezTo>
                  <a:cubicBezTo>
                    <a:pt x="2003571" y="496009"/>
                    <a:pt x="1997190" y="506296"/>
                    <a:pt x="1997285" y="531632"/>
                  </a:cubicBezTo>
                  <a:cubicBezTo>
                    <a:pt x="1998428" y="744164"/>
                    <a:pt x="1998428" y="956638"/>
                    <a:pt x="1997285" y="1169045"/>
                  </a:cubicBezTo>
                  <a:cubicBezTo>
                    <a:pt x="1996333" y="1186971"/>
                    <a:pt x="2004143" y="1204240"/>
                    <a:pt x="2018144" y="1215432"/>
                  </a:cubicBezTo>
                  <a:cubicBezTo>
                    <a:pt x="2199596" y="1373966"/>
                    <a:pt x="2261604" y="1629589"/>
                    <a:pt x="2172830" y="1853607"/>
                  </a:cubicBezTo>
                  <a:cubicBezTo>
                    <a:pt x="2083201" y="2078254"/>
                    <a:pt x="1862697" y="2222882"/>
                    <a:pt x="1620952" y="2215557"/>
                  </a:cubicBezTo>
                  <a:cubicBezTo>
                    <a:pt x="1346156" y="2207270"/>
                    <a:pt x="1110793" y="1993720"/>
                    <a:pt x="1075551" y="1720829"/>
                  </a:cubicBezTo>
                  <a:cubicBezTo>
                    <a:pt x="1073740" y="1707303"/>
                    <a:pt x="1071836" y="1694730"/>
                    <a:pt x="1069645" y="1679204"/>
                  </a:cubicBezTo>
                  <a:close/>
                  <a:moveTo>
                    <a:pt x="1808785" y="455051"/>
                  </a:moveTo>
                  <a:cubicBezTo>
                    <a:pt x="1804213" y="459338"/>
                    <a:pt x="1796593" y="466386"/>
                    <a:pt x="1789735" y="474101"/>
                  </a:cubicBezTo>
                  <a:cubicBezTo>
                    <a:pt x="1731823" y="532013"/>
                    <a:pt x="1674197" y="590306"/>
                    <a:pt x="1615713" y="647647"/>
                  </a:cubicBezTo>
                  <a:cubicBezTo>
                    <a:pt x="1602282" y="658029"/>
                    <a:pt x="1596758" y="675784"/>
                    <a:pt x="1602093" y="691938"/>
                  </a:cubicBezTo>
                  <a:cubicBezTo>
                    <a:pt x="1613141" y="735658"/>
                    <a:pt x="1598283" y="773377"/>
                    <a:pt x="1562183" y="800428"/>
                  </a:cubicBezTo>
                  <a:cubicBezTo>
                    <a:pt x="1529131" y="827164"/>
                    <a:pt x="1482935" y="830251"/>
                    <a:pt x="1446644" y="808143"/>
                  </a:cubicBezTo>
                  <a:cubicBezTo>
                    <a:pt x="1408544" y="786807"/>
                    <a:pt x="1384541" y="750993"/>
                    <a:pt x="1393305" y="708988"/>
                  </a:cubicBezTo>
                  <a:cubicBezTo>
                    <a:pt x="1401114" y="671459"/>
                    <a:pt x="1387113" y="651838"/>
                    <a:pt x="1363301" y="629073"/>
                  </a:cubicBezTo>
                  <a:cubicBezTo>
                    <a:pt x="1343108" y="610023"/>
                    <a:pt x="1326343" y="593259"/>
                    <a:pt x="1295101" y="605927"/>
                  </a:cubicBezTo>
                  <a:cubicBezTo>
                    <a:pt x="1284148" y="610404"/>
                    <a:pt x="1268907" y="603165"/>
                    <a:pt x="1255858" y="604308"/>
                  </a:cubicBezTo>
                  <a:cubicBezTo>
                    <a:pt x="1242809" y="605451"/>
                    <a:pt x="1229570" y="606880"/>
                    <a:pt x="1221950" y="613833"/>
                  </a:cubicBezTo>
                  <a:cubicBezTo>
                    <a:pt x="1172420" y="661458"/>
                    <a:pt x="1124605" y="710512"/>
                    <a:pt x="1075741" y="758613"/>
                  </a:cubicBezTo>
                  <a:cubicBezTo>
                    <a:pt x="1064406" y="767281"/>
                    <a:pt x="1060216" y="782406"/>
                    <a:pt x="1065454" y="795665"/>
                  </a:cubicBezTo>
                  <a:cubicBezTo>
                    <a:pt x="1078407" y="841214"/>
                    <a:pt x="1058787" y="889744"/>
                    <a:pt x="1017829" y="913490"/>
                  </a:cubicBezTo>
                  <a:cubicBezTo>
                    <a:pt x="967156" y="943798"/>
                    <a:pt x="901433" y="927253"/>
                    <a:pt x="871144" y="876542"/>
                  </a:cubicBezTo>
                  <a:cubicBezTo>
                    <a:pt x="851141" y="843090"/>
                    <a:pt x="850952" y="801418"/>
                    <a:pt x="870572" y="767757"/>
                  </a:cubicBezTo>
                  <a:cubicBezTo>
                    <a:pt x="893719" y="726352"/>
                    <a:pt x="942010" y="706016"/>
                    <a:pt x="987826" y="718417"/>
                  </a:cubicBezTo>
                  <a:cubicBezTo>
                    <a:pt x="1001923" y="724018"/>
                    <a:pt x="1018115" y="719494"/>
                    <a:pt x="1027258" y="707369"/>
                  </a:cubicBezTo>
                  <a:cubicBezTo>
                    <a:pt x="1072502" y="660953"/>
                    <a:pt x="1118318" y="615100"/>
                    <a:pt x="1164609" y="569828"/>
                  </a:cubicBezTo>
                  <a:cubicBezTo>
                    <a:pt x="1179087" y="555731"/>
                    <a:pt x="1186422" y="543920"/>
                    <a:pt x="1180612" y="521060"/>
                  </a:cubicBezTo>
                  <a:cubicBezTo>
                    <a:pt x="1169181" y="476006"/>
                    <a:pt x="1186612" y="437716"/>
                    <a:pt x="1224617" y="411713"/>
                  </a:cubicBezTo>
                  <a:cubicBezTo>
                    <a:pt x="1258716" y="386405"/>
                    <a:pt x="1305198" y="385414"/>
                    <a:pt x="1340345" y="409236"/>
                  </a:cubicBezTo>
                  <a:cubicBezTo>
                    <a:pt x="1378445" y="432858"/>
                    <a:pt x="1399210" y="469910"/>
                    <a:pt x="1389304" y="513535"/>
                  </a:cubicBezTo>
                  <a:cubicBezTo>
                    <a:pt x="1382541" y="543253"/>
                    <a:pt x="1390828" y="559922"/>
                    <a:pt x="1411402" y="576590"/>
                  </a:cubicBezTo>
                  <a:cubicBezTo>
                    <a:pt x="1419594" y="583191"/>
                    <a:pt x="1426928" y="590668"/>
                    <a:pt x="1433500" y="598879"/>
                  </a:cubicBezTo>
                  <a:cubicBezTo>
                    <a:pt x="1444930" y="613262"/>
                    <a:pt x="1456932" y="616405"/>
                    <a:pt x="1475410" y="610880"/>
                  </a:cubicBezTo>
                  <a:cubicBezTo>
                    <a:pt x="1490936" y="606261"/>
                    <a:pt x="1507509" y="606261"/>
                    <a:pt x="1523035" y="610880"/>
                  </a:cubicBezTo>
                  <a:cubicBezTo>
                    <a:pt x="1542085" y="617167"/>
                    <a:pt x="1552753" y="610880"/>
                    <a:pt x="1564945" y="597926"/>
                  </a:cubicBezTo>
                  <a:cubicBezTo>
                    <a:pt x="1616380" y="545634"/>
                    <a:pt x="1668482" y="494009"/>
                    <a:pt x="1720393" y="442192"/>
                  </a:cubicBezTo>
                  <a:cubicBezTo>
                    <a:pt x="1759351" y="403235"/>
                    <a:pt x="1759445" y="403331"/>
                    <a:pt x="1735538" y="352658"/>
                  </a:cubicBezTo>
                  <a:cubicBezTo>
                    <a:pt x="1734585" y="351010"/>
                    <a:pt x="1733823" y="349248"/>
                    <a:pt x="1733347" y="347419"/>
                  </a:cubicBezTo>
                  <a:cubicBezTo>
                    <a:pt x="1729251" y="325130"/>
                    <a:pt x="1715345" y="320844"/>
                    <a:pt x="1694199" y="320844"/>
                  </a:cubicBezTo>
                  <a:cubicBezTo>
                    <a:pt x="1163562" y="321416"/>
                    <a:pt x="632924" y="321606"/>
                    <a:pt x="102286" y="321416"/>
                  </a:cubicBezTo>
                  <a:cubicBezTo>
                    <a:pt x="92761" y="321416"/>
                    <a:pt x="82283" y="322368"/>
                    <a:pt x="72472" y="322940"/>
                  </a:cubicBezTo>
                  <a:lnTo>
                    <a:pt x="72472" y="1607672"/>
                  </a:lnTo>
                  <a:lnTo>
                    <a:pt x="1040213" y="1607672"/>
                  </a:lnTo>
                  <a:cubicBezTo>
                    <a:pt x="1045833" y="1608519"/>
                    <a:pt x="1051643" y="1608291"/>
                    <a:pt x="1057167" y="1607005"/>
                  </a:cubicBezTo>
                  <a:cubicBezTo>
                    <a:pt x="1062977" y="1604433"/>
                    <a:pt x="1070883" y="1599480"/>
                    <a:pt x="1071931" y="1594337"/>
                  </a:cubicBezTo>
                  <a:cubicBezTo>
                    <a:pt x="1075646" y="1576239"/>
                    <a:pt x="1076884" y="1557570"/>
                    <a:pt x="1079456" y="1535282"/>
                  </a:cubicBezTo>
                  <a:lnTo>
                    <a:pt x="1000017" y="1535282"/>
                  </a:lnTo>
                  <a:lnTo>
                    <a:pt x="1000017" y="1109705"/>
                  </a:lnTo>
                  <a:lnTo>
                    <a:pt x="1213568" y="1109705"/>
                  </a:lnTo>
                  <a:lnTo>
                    <a:pt x="1213568" y="1261343"/>
                  </a:lnTo>
                  <a:cubicBezTo>
                    <a:pt x="1428071" y="1055222"/>
                    <a:pt x="1663815" y="1018646"/>
                    <a:pt x="1925085" y="1143899"/>
                  </a:cubicBezTo>
                  <a:cubicBezTo>
                    <a:pt x="1926228" y="1141994"/>
                    <a:pt x="1926991" y="1141232"/>
                    <a:pt x="1926991" y="1140566"/>
                  </a:cubicBezTo>
                  <a:cubicBezTo>
                    <a:pt x="1926991" y="931873"/>
                    <a:pt x="1927943" y="723275"/>
                    <a:pt x="1926991" y="514583"/>
                  </a:cubicBezTo>
                  <a:cubicBezTo>
                    <a:pt x="1926991" y="507820"/>
                    <a:pt x="1917466" y="497914"/>
                    <a:pt x="1909940" y="494675"/>
                  </a:cubicBezTo>
                  <a:cubicBezTo>
                    <a:pt x="1878318" y="481150"/>
                    <a:pt x="1846219" y="469529"/>
                    <a:pt x="1808785" y="455051"/>
                  </a:cubicBezTo>
                  <a:close/>
                  <a:moveTo>
                    <a:pt x="1226426" y="1924568"/>
                  </a:moveTo>
                  <a:cubicBezTo>
                    <a:pt x="1338059" y="2073825"/>
                    <a:pt x="1481697" y="2150120"/>
                    <a:pt x="1664576" y="2142215"/>
                  </a:cubicBezTo>
                  <a:cubicBezTo>
                    <a:pt x="1828883" y="2134976"/>
                    <a:pt x="1956899" y="2058871"/>
                    <a:pt x="2055101" y="1924187"/>
                  </a:cubicBezTo>
                  <a:cubicBezTo>
                    <a:pt x="2021382" y="1905137"/>
                    <a:pt x="1990237" y="1888373"/>
                    <a:pt x="1961090" y="1869038"/>
                  </a:cubicBezTo>
                  <a:cubicBezTo>
                    <a:pt x="1939944" y="1854845"/>
                    <a:pt x="1927943" y="1856560"/>
                    <a:pt x="1910036" y="1876658"/>
                  </a:cubicBezTo>
                  <a:cubicBezTo>
                    <a:pt x="1821168" y="1977051"/>
                    <a:pt x="1708868" y="2016580"/>
                    <a:pt x="1576661" y="1994387"/>
                  </a:cubicBezTo>
                  <a:cubicBezTo>
                    <a:pt x="1491697" y="1980194"/>
                    <a:pt x="1422641" y="1936665"/>
                    <a:pt x="1367111" y="1871609"/>
                  </a:cubicBezTo>
                  <a:cubicBezTo>
                    <a:pt x="1359301" y="1862084"/>
                    <a:pt x="1353966" y="1850178"/>
                    <a:pt x="1337583" y="1860084"/>
                  </a:cubicBezTo>
                  <a:cubicBezTo>
                    <a:pt x="1302055" y="1881325"/>
                    <a:pt x="1266432" y="1901327"/>
                    <a:pt x="1226426" y="1924568"/>
                  </a:cubicBezTo>
                  <a:close/>
                  <a:moveTo>
                    <a:pt x="2088248" y="1860370"/>
                  </a:moveTo>
                  <a:cubicBezTo>
                    <a:pt x="2167783" y="1718924"/>
                    <a:pt x="2155686" y="1516232"/>
                    <a:pt x="2059673" y="1372118"/>
                  </a:cubicBezTo>
                  <a:cubicBezTo>
                    <a:pt x="1969472" y="1236197"/>
                    <a:pt x="1842218" y="1161902"/>
                    <a:pt x="1676292" y="1145138"/>
                  </a:cubicBezTo>
                  <a:cubicBezTo>
                    <a:pt x="1676292" y="1185809"/>
                    <a:pt x="1677530" y="1222862"/>
                    <a:pt x="1676292" y="1259438"/>
                  </a:cubicBezTo>
                  <a:cubicBezTo>
                    <a:pt x="1675340" y="1280583"/>
                    <a:pt x="1681626" y="1288013"/>
                    <a:pt x="1703439" y="1292108"/>
                  </a:cubicBezTo>
                  <a:cubicBezTo>
                    <a:pt x="1888795" y="1328684"/>
                    <a:pt x="2008239" y="1482608"/>
                    <a:pt x="1996237" y="1670060"/>
                  </a:cubicBezTo>
                  <a:cubicBezTo>
                    <a:pt x="1993666" y="1710256"/>
                    <a:pt x="1980712" y="1749785"/>
                    <a:pt x="1971948" y="1792838"/>
                  </a:cubicBezTo>
                  <a:close/>
                  <a:moveTo>
                    <a:pt x="1604854" y="1144566"/>
                  </a:moveTo>
                  <a:cubicBezTo>
                    <a:pt x="1421784" y="1165712"/>
                    <a:pt x="1285767" y="1250865"/>
                    <a:pt x="1200423" y="1408790"/>
                  </a:cubicBezTo>
                  <a:cubicBezTo>
                    <a:pt x="1121176" y="1555570"/>
                    <a:pt x="1120985" y="1706446"/>
                    <a:pt x="1190898" y="1861322"/>
                  </a:cubicBezTo>
                  <a:cubicBezTo>
                    <a:pt x="1227283" y="1840558"/>
                    <a:pt x="1259955" y="1821317"/>
                    <a:pt x="1293197" y="1803220"/>
                  </a:cubicBezTo>
                  <a:cubicBezTo>
                    <a:pt x="1309295" y="1794552"/>
                    <a:pt x="1313294" y="1786170"/>
                    <a:pt x="1306151" y="1767310"/>
                  </a:cubicBezTo>
                  <a:cubicBezTo>
                    <a:pt x="1273576" y="1685767"/>
                    <a:pt x="1274242" y="1594699"/>
                    <a:pt x="1308056" y="1513660"/>
                  </a:cubicBezTo>
                  <a:cubicBezTo>
                    <a:pt x="1358633" y="1390597"/>
                    <a:pt x="1450931" y="1317254"/>
                    <a:pt x="1581042" y="1290489"/>
                  </a:cubicBezTo>
                  <a:cubicBezTo>
                    <a:pt x="1589710" y="1288679"/>
                    <a:pt x="1603045" y="1279250"/>
                    <a:pt x="1603427" y="1272773"/>
                  </a:cubicBezTo>
                  <a:cubicBezTo>
                    <a:pt x="1605808" y="1232101"/>
                    <a:pt x="1604854" y="1191239"/>
                    <a:pt x="1604854" y="1144566"/>
                  </a:cubicBezTo>
                  <a:close/>
                  <a:moveTo>
                    <a:pt x="1355777" y="1642724"/>
                  </a:moveTo>
                  <a:cubicBezTo>
                    <a:pt x="1355014" y="1800534"/>
                    <a:pt x="1482363" y="1929064"/>
                    <a:pt x="1640193" y="1929807"/>
                  </a:cubicBezTo>
                  <a:cubicBezTo>
                    <a:pt x="1798022" y="1930541"/>
                    <a:pt x="1926514" y="1803201"/>
                    <a:pt x="1927277" y="1645391"/>
                  </a:cubicBezTo>
                  <a:cubicBezTo>
                    <a:pt x="1928038" y="1487580"/>
                    <a:pt x="1800689" y="1359050"/>
                    <a:pt x="1642859" y="1358307"/>
                  </a:cubicBezTo>
                  <a:cubicBezTo>
                    <a:pt x="1642383" y="1358307"/>
                    <a:pt x="1642002" y="1358307"/>
                    <a:pt x="1641527" y="1358307"/>
                  </a:cubicBezTo>
                  <a:cubicBezTo>
                    <a:pt x="1484458" y="1358926"/>
                    <a:pt x="1357109" y="1485685"/>
                    <a:pt x="1355777" y="1642724"/>
                  </a:cubicBezTo>
                  <a:close/>
                  <a:moveTo>
                    <a:pt x="2140351" y="249978"/>
                  </a:moveTo>
                  <a:cubicBezTo>
                    <a:pt x="2140351" y="151709"/>
                    <a:pt x="2060721" y="72051"/>
                    <a:pt x="1962423" y="72051"/>
                  </a:cubicBezTo>
                  <a:cubicBezTo>
                    <a:pt x="1864126" y="72051"/>
                    <a:pt x="1784496" y="151709"/>
                    <a:pt x="1784496" y="249978"/>
                  </a:cubicBezTo>
                  <a:cubicBezTo>
                    <a:pt x="1784496" y="348247"/>
                    <a:pt x="1864126" y="427905"/>
                    <a:pt x="1962423" y="427905"/>
                  </a:cubicBezTo>
                  <a:cubicBezTo>
                    <a:pt x="2060055" y="428534"/>
                    <a:pt x="2139683" y="349905"/>
                    <a:pt x="2140351" y="252274"/>
                  </a:cubicBezTo>
                  <a:cubicBezTo>
                    <a:pt x="2140351" y="251512"/>
                    <a:pt x="2140351" y="250740"/>
                    <a:pt x="2140351" y="249978"/>
                  </a:cubicBezTo>
                  <a:close/>
                  <a:moveTo>
                    <a:pt x="1140226" y="1181333"/>
                  </a:moveTo>
                  <a:lnTo>
                    <a:pt x="1071645" y="1181333"/>
                  </a:lnTo>
                  <a:lnTo>
                    <a:pt x="1071645" y="1467083"/>
                  </a:lnTo>
                  <a:cubicBezTo>
                    <a:pt x="1083361" y="1462511"/>
                    <a:pt x="1096982" y="1461558"/>
                    <a:pt x="1100220" y="1455367"/>
                  </a:cubicBezTo>
                  <a:cubicBezTo>
                    <a:pt x="1115175" y="1424887"/>
                    <a:pt x="1135368" y="1393835"/>
                    <a:pt x="1138320" y="1361355"/>
                  </a:cubicBezTo>
                  <a:cubicBezTo>
                    <a:pt x="1144321" y="1302967"/>
                    <a:pt x="1139940" y="1242959"/>
                    <a:pt x="1139940" y="1181523"/>
                  </a:cubicBezTo>
                  <a:close/>
                  <a:moveTo>
                    <a:pt x="1318629" y="504391"/>
                  </a:moveTo>
                  <a:cubicBezTo>
                    <a:pt x="1319581" y="481055"/>
                    <a:pt x="1304055" y="464481"/>
                    <a:pt x="1283862" y="465053"/>
                  </a:cubicBezTo>
                  <a:cubicBezTo>
                    <a:pt x="1265289" y="464262"/>
                    <a:pt x="1249668" y="478664"/>
                    <a:pt x="1248810" y="497218"/>
                  </a:cubicBezTo>
                  <a:cubicBezTo>
                    <a:pt x="1248810" y="497638"/>
                    <a:pt x="1248810" y="498066"/>
                    <a:pt x="1248810" y="498485"/>
                  </a:cubicBezTo>
                  <a:cubicBezTo>
                    <a:pt x="1247953" y="517821"/>
                    <a:pt x="1263002" y="534185"/>
                    <a:pt x="1282338" y="535033"/>
                  </a:cubicBezTo>
                  <a:cubicBezTo>
                    <a:pt x="1282815" y="535052"/>
                    <a:pt x="1283386" y="535061"/>
                    <a:pt x="1283862" y="535061"/>
                  </a:cubicBezTo>
                  <a:cubicBezTo>
                    <a:pt x="1301579" y="535595"/>
                    <a:pt x="1316723" y="522250"/>
                    <a:pt x="1318343" y="504581"/>
                  </a:cubicBezTo>
                  <a:close/>
                  <a:moveTo>
                    <a:pt x="1500842" y="749279"/>
                  </a:moveTo>
                  <a:cubicBezTo>
                    <a:pt x="1518845" y="748621"/>
                    <a:pt x="1533226" y="733896"/>
                    <a:pt x="1533417" y="715846"/>
                  </a:cubicBezTo>
                  <a:cubicBezTo>
                    <a:pt x="1534370" y="696567"/>
                    <a:pt x="1519511" y="680165"/>
                    <a:pt x="1500175" y="679213"/>
                  </a:cubicBezTo>
                  <a:cubicBezTo>
                    <a:pt x="1499699" y="679194"/>
                    <a:pt x="1499127" y="679175"/>
                    <a:pt x="1498556" y="679175"/>
                  </a:cubicBezTo>
                  <a:cubicBezTo>
                    <a:pt x="1480077" y="678336"/>
                    <a:pt x="1464361" y="692643"/>
                    <a:pt x="1463504" y="711140"/>
                  </a:cubicBezTo>
                  <a:cubicBezTo>
                    <a:pt x="1463504" y="711636"/>
                    <a:pt x="1463504" y="712122"/>
                    <a:pt x="1463504" y="712607"/>
                  </a:cubicBezTo>
                  <a:cubicBezTo>
                    <a:pt x="1462456" y="731886"/>
                    <a:pt x="1477125" y="748393"/>
                    <a:pt x="1496460" y="749479"/>
                  </a:cubicBezTo>
                  <a:cubicBezTo>
                    <a:pt x="1497793" y="749555"/>
                    <a:pt x="1499222" y="749555"/>
                    <a:pt x="1500556" y="749469"/>
                  </a:cubicBezTo>
                  <a:close/>
                  <a:moveTo>
                    <a:pt x="997445" y="821859"/>
                  </a:moveTo>
                  <a:cubicBezTo>
                    <a:pt x="995540" y="800904"/>
                    <a:pt x="985063" y="787569"/>
                    <a:pt x="963441" y="786998"/>
                  </a:cubicBezTo>
                  <a:cubicBezTo>
                    <a:pt x="945820" y="784997"/>
                    <a:pt x="929913" y="797647"/>
                    <a:pt x="927913" y="815258"/>
                  </a:cubicBezTo>
                  <a:cubicBezTo>
                    <a:pt x="927722" y="816725"/>
                    <a:pt x="927722" y="818202"/>
                    <a:pt x="927722" y="819668"/>
                  </a:cubicBezTo>
                  <a:cubicBezTo>
                    <a:pt x="926007" y="837994"/>
                    <a:pt x="939343" y="854282"/>
                    <a:pt x="957726" y="856044"/>
                  </a:cubicBezTo>
                  <a:cubicBezTo>
                    <a:pt x="959345" y="856206"/>
                    <a:pt x="961060" y="856235"/>
                    <a:pt x="962680" y="856149"/>
                  </a:cubicBezTo>
                  <a:cubicBezTo>
                    <a:pt x="983920" y="855482"/>
                    <a:pt x="994874" y="843005"/>
                    <a:pt x="997160" y="8220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AFE1634E-B10F-4364-1D7F-A75DBABCAFC2}"/>
                </a:ext>
              </a:extLst>
            </p:cNvPr>
            <p:cNvSpPr/>
            <p:nvPr/>
          </p:nvSpPr>
          <p:spPr>
            <a:xfrm>
              <a:off x="5705951" y="3285362"/>
              <a:ext cx="212026" cy="567880"/>
            </a:xfrm>
            <a:custGeom>
              <a:avLst/>
              <a:gdLst>
                <a:gd name="connsiteX0" fmla="*/ 210585 w 212026"/>
                <a:gd name="connsiteY0" fmla="*/ -100 h 567880"/>
                <a:gd name="connsiteX1" fmla="*/ 210585 w 212026"/>
                <a:gd name="connsiteY1" fmla="*/ 567781 h 567880"/>
                <a:gd name="connsiteX2" fmla="*/ -1442 w 212026"/>
                <a:gd name="connsiteY2" fmla="*/ 567781 h 567880"/>
                <a:gd name="connsiteX3" fmla="*/ -1442 w 212026"/>
                <a:gd name="connsiteY3" fmla="*/ -100 h 567880"/>
                <a:gd name="connsiteX4" fmla="*/ 137052 w 212026"/>
                <a:gd name="connsiteY4" fmla="*/ 497010 h 567880"/>
                <a:gd name="connsiteX5" fmla="*/ 137052 w 212026"/>
                <a:gd name="connsiteY5" fmla="*/ 71338 h 567880"/>
                <a:gd name="connsiteX6" fmla="*/ 71043 w 212026"/>
                <a:gd name="connsiteY6" fmla="*/ 71338 h 567880"/>
                <a:gd name="connsiteX7" fmla="*/ 71043 w 212026"/>
                <a:gd name="connsiteY7" fmla="*/ 497010 h 567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2026" h="567880">
                  <a:moveTo>
                    <a:pt x="210585" y="-100"/>
                  </a:moveTo>
                  <a:lnTo>
                    <a:pt x="210585" y="567781"/>
                  </a:lnTo>
                  <a:lnTo>
                    <a:pt x="-1442" y="567781"/>
                  </a:lnTo>
                  <a:lnTo>
                    <a:pt x="-1442" y="-100"/>
                  </a:lnTo>
                  <a:close/>
                  <a:moveTo>
                    <a:pt x="137052" y="497010"/>
                  </a:moveTo>
                  <a:lnTo>
                    <a:pt x="137052" y="71338"/>
                  </a:lnTo>
                  <a:lnTo>
                    <a:pt x="71043" y="71338"/>
                  </a:lnTo>
                  <a:lnTo>
                    <a:pt x="71043" y="49701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5A621852-ED30-FCE9-9DDB-342FE3F3279C}"/>
                </a:ext>
              </a:extLst>
            </p:cNvPr>
            <p:cNvSpPr/>
            <p:nvPr/>
          </p:nvSpPr>
          <p:spPr>
            <a:xfrm>
              <a:off x="5134641" y="3499960"/>
              <a:ext cx="212312" cy="352996"/>
            </a:xfrm>
            <a:custGeom>
              <a:avLst/>
              <a:gdLst>
                <a:gd name="connsiteX0" fmla="*/ 210871 w 212312"/>
                <a:gd name="connsiteY0" fmla="*/ -100 h 352996"/>
                <a:gd name="connsiteX1" fmla="*/ 210871 w 212312"/>
                <a:gd name="connsiteY1" fmla="*/ 352897 h 352996"/>
                <a:gd name="connsiteX2" fmla="*/ -1442 w 212312"/>
                <a:gd name="connsiteY2" fmla="*/ 352897 h 352996"/>
                <a:gd name="connsiteX3" fmla="*/ -1442 w 212312"/>
                <a:gd name="connsiteY3" fmla="*/ -100 h 352996"/>
                <a:gd name="connsiteX4" fmla="*/ 139147 w 212312"/>
                <a:gd name="connsiteY4" fmla="*/ 71623 h 352996"/>
                <a:gd name="connsiteX5" fmla="*/ 70567 w 212312"/>
                <a:gd name="connsiteY5" fmla="*/ 71623 h 352996"/>
                <a:gd name="connsiteX6" fmla="*/ 70567 w 212312"/>
                <a:gd name="connsiteY6" fmla="*/ 281935 h 352996"/>
                <a:gd name="connsiteX7" fmla="*/ 137242 w 212312"/>
                <a:gd name="connsiteY7" fmla="*/ 281935 h 352996"/>
                <a:gd name="connsiteX8" fmla="*/ 138575 w 212312"/>
                <a:gd name="connsiteY8" fmla="*/ 258028 h 352996"/>
                <a:gd name="connsiteX9" fmla="*/ 139147 w 212312"/>
                <a:gd name="connsiteY9" fmla="*/ 71623 h 352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2312" h="352996">
                  <a:moveTo>
                    <a:pt x="210871" y="-100"/>
                  </a:moveTo>
                  <a:lnTo>
                    <a:pt x="210871" y="352897"/>
                  </a:lnTo>
                  <a:lnTo>
                    <a:pt x="-1442" y="352897"/>
                  </a:lnTo>
                  <a:lnTo>
                    <a:pt x="-1442" y="-100"/>
                  </a:lnTo>
                  <a:close/>
                  <a:moveTo>
                    <a:pt x="139147" y="71623"/>
                  </a:moveTo>
                  <a:lnTo>
                    <a:pt x="70567" y="71623"/>
                  </a:lnTo>
                  <a:lnTo>
                    <a:pt x="70567" y="281935"/>
                  </a:lnTo>
                  <a:lnTo>
                    <a:pt x="137242" y="281935"/>
                  </a:lnTo>
                  <a:cubicBezTo>
                    <a:pt x="137242" y="272410"/>
                    <a:pt x="138575" y="265362"/>
                    <a:pt x="138575" y="258028"/>
                  </a:cubicBezTo>
                  <a:cubicBezTo>
                    <a:pt x="139243" y="196401"/>
                    <a:pt x="139147" y="134774"/>
                    <a:pt x="139147" y="71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B4C27180-FC3A-E456-FC9D-0B0D94D76E0D}"/>
                </a:ext>
              </a:extLst>
            </p:cNvPr>
            <p:cNvSpPr/>
            <p:nvPr/>
          </p:nvSpPr>
          <p:spPr>
            <a:xfrm>
              <a:off x="5420487" y="3570921"/>
              <a:ext cx="211359" cy="282035"/>
            </a:xfrm>
            <a:custGeom>
              <a:avLst/>
              <a:gdLst>
                <a:gd name="connsiteX0" fmla="*/ -1442 w 211359"/>
                <a:gd name="connsiteY0" fmla="*/ -100 h 282035"/>
                <a:gd name="connsiteX1" fmla="*/ 209917 w 211359"/>
                <a:gd name="connsiteY1" fmla="*/ -100 h 282035"/>
                <a:gd name="connsiteX2" fmla="*/ 209917 w 211359"/>
                <a:gd name="connsiteY2" fmla="*/ 281936 h 282035"/>
                <a:gd name="connsiteX3" fmla="*/ -1442 w 211359"/>
                <a:gd name="connsiteY3" fmla="*/ 281936 h 282035"/>
                <a:gd name="connsiteX4" fmla="*/ 71043 w 211359"/>
                <a:gd name="connsiteY4" fmla="*/ 72005 h 282035"/>
                <a:gd name="connsiteX5" fmla="*/ 71043 w 211359"/>
                <a:gd name="connsiteY5" fmla="*/ 210498 h 282035"/>
                <a:gd name="connsiteX6" fmla="*/ 137718 w 211359"/>
                <a:gd name="connsiteY6" fmla="*/ 210498 h 282035"/>
                <a:gd name="connsiteX7" fmla="*/ 137718 w 211359"/>
                <a:gd name="connsiteY7" fmla="*/ 72005 h 282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1359" h="282035">
                  <a:moveTo>
                    <a:pt x="-1442" y="-100"/>
                  </a:moveTo>
                  <a:lnTo>
                    <a:pt x="209917" y="-100"/>
                  </a:lnTo>
                  <a:lnTo>
                    <a:pt x="209917" y="281936"/>
                  </a:lnTo>
                  <a:lnTo>
                    <a:pt x="-1442" y="281936"/>
                  </a:lnTo>
                  <a:close/>
                  <a:moveTo>
                    <a:pt x="71043" y="72005"/>
                  </a:moveTo>
                  <a:lnTo>
                    <a:pt x="71043" y="210498"/>
                  </a:lnTo>
                  <a:lnTo>
                    <a:pt x="137718" y="210498"/>
                  </a:lnTo>
                  <a:lnTo>
                    <a:pt x="137718" y="7200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A0F6CF96-26FC-1FB3-06EC-AA38288C919A}"/>
                </a:ext>
              </a:extLst>
            </p:cNvPr>
            <p:cNvSpPr/>
            <p:nvPr/>
          </p:nvSpPr>
          <p:spPr>
            <a:xfrm>
              <a:off x="5277326" y="2714433"/>
              <a:ext cx="497681" cy="67151"/>
            </a:xfrm>
            <a:custGeom>
              <a:avLst/>
              <a:gdLst>
                <a:gd name="connsiteX0" fmla="*/ 496239 w 497681"/>
                <a:gd name="connsiteY0" fmla="*/ -100 h 67151"/>
                <a:gd name="connsiteX1" fmla="*/ 496239 w 497681"/>
                <a:gd name="connsiteY1" fmla="*/ 67052 h 67151"/>
                <a:gd name="connsiteX2" fmla="*/ -1442 w 497681"/>
                <a:gd name="connsiteY2" fmla="*/ 67052 h 67151"/>
                <a:gd name="connsiteX3" fmla="*/ -1442 w 497681"/>
                <a:gd name="connsiteY3" fmla="*/ -100 h 67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7681" h="67151">
                  <a:moveTo>
                    <a:pt x="496239" y="-100"/>
                  </a:moveTo>
                  <a:lnTo>
                    <a:pt x="496239" y="67052"/>
                  </a:lnTo>
                  <a:lnTo>
                    <a:pt x="-1442" y="67052"/>
                  </a:lnTo>
                  <a:lnTo>
                    <a:pt x="-1442" y="-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096" name="任意多边形: 形状 4095">
              <a:extLst>
                <a:ext uri="{FF2B5EF4-FFF2-40B4-BE49-F238E27FC236}">
                  <a16:creationId xmlns:a16="http://schemas.microsoft.com/office/drawing/2014/main" id="{8D6F66BD-1161-EFF6-B0F7-5879AF664BA2}"/>
                </a:ext>
              </a:extLst>
            </p:cNvPr>
            <p:cNvSpPr/>
            <p:nvPr/>
          </p:nvSpPr>
          <p:spPr>
            <a:xfrm>
              <a:off x="5276373" y="2857023"/>
              <a:ext cx="497967" cy="67722"/>
            </a:xfrm>
            <a:custGeom>
              <a:avLst/>
              <a:gdLst>
                <a:gd name="connsiteX0" fmla="*/ -1442 w 497967"/>
                <a:gd name="connsiteY0" fmla="*/ 67623 h 67722"/>
                <a:gd name="connsiteX1" fmla="*/ -1442 w 497967"/>
                <a:gd name="connsiteY1" fmla="*/ -100 h 67722"/>
                <a:gd name="connsiteX2" fmla="*/ 496525 w 497967"/>
                <a:gd name="connsiteY2" fmla="*/ -100 h 67722"/>
                <a:gd name="connsiteX3" fmla="*/ 496525 w 497967"/>
                <a:gd name="connsiteY3" fmla="*/ 67623 h 67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7967" h="67722">
                  <a:moveTo>
                    <a:pt x="-1442" y="67623"/>
                  </a:moveTo>
                  <a:lnTo>
                    <a:pt x="-1442" y="-100"/>
                  </a:lnTo>
                  <a:lnTo>
                    <a:pt x="496525" y="-100"/>
                  </a:lnTo>
                  <a:lnTo>
                    <a:pt x="496525" y="6762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097" name="任意多边形: 形状 4096">
              <a:extLst>
                <a:ext uri="{FF2B5EF4-FFF2-40B4-BE49-F238E27FC236}">
                  <a16:creationId xmlns:a16="http://schemas.microsoft.com/office/drawing/2014/main" id="{CFEF89D2-260E-969E-42E3-9ACFFB85E0DC}"/>
                </a:ext>
              </a:extLst>
            </p:cNvPr>
            <p:cNvSpPr/>
            <p:nvPr/>
          </p:nvSpPr>
          <p:spPr>
            <a:xfrm>
              <a:off x="5276373" y="2999993"/>
              <a:ext cx="497967" cy="67722"/>
            </a:xfrm>
            <a:custGeom>
              <a:avLst/>
              <a:gdLst>
                <a:gd name="connsiteX0" fmla="*/ -1442 w 497967"/>
                <a:gd name="connsiteY0" fmla="*/ 67623 h 67722"/>
                <a:gd name="connsiteX1" fmla="*/ -1442 w 497967"/>
                <a:gd name="connsiteY1" fmla="*/ -100 h 67722"/>
                <a:gd name="connsiteX2" fmla="*/ 496525 w 497967"/>
                <a:gd name="connsiteY2" fmla="*/ -100 h 67722"/>
                <a:gd name="connsiteX3" fmla="*/ 496525 w 497967"/>
                <a:gd name="connsiteY3" fmla="*/ 67623 h 67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7967" h="67722">
                  <a:moveTo>
                    <a:pt x="-1442" y="67623"/>
                  </a:moveTo>
                  <a:lnTo>
                    <a:pt x="-1442" y="-100"/>
                  </a:lnTo>
                  <a:lnTo>
                    <a:pt x="496525" y="-100"/>
                  </a:lnTo>
                  <a:lnTo>
                    <a:pt x="496525" y="6762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099" name="任意多边形: 形状 4098">
              <a:extLst>
                <a:ext uri="{FF2B5EF4-FFF2-40B4-BE49-F238E27FC236}">
                  <a16:creationId xmlns:a16="http://schemas.microsoft.com/office/drawing/2014/main" id="{A9040229-06AE-8B0B-6A1B-965DAF4D7BB2}"/>
                </a:ext>
              </a:extLst>
            </p:cNvPr>
            <p:cNvSpPr/>
            <p:nvPr/>
          </p:nvSpPr>
          <p:spPr>
            <a:xfrm>
              <a:off x="5276849" y="3142392"/>
              <a:ext cx="497967" cy="67817"/>
            </a:xfrm>
            <a:custGeom>
              <a:avLst/>
              <a:gdLst>
                <a:gd name="connsiteX0" fmla="*/ -1442 w 497967"/>
                <a:gd name="connsiteY0" fmla="*/ 67718 h 67817"/>
                <a:gd name="connsiteX1" fmla="*/ -1442 w 497967"/>
                <a:gd name="connsiteY1" fmla="*/ -100 h 67817"/>
                <a:gd name="connsiteX2" fmla="*/ 496525 w 497967"/>
                <a:gd name="connsiteY2" fmla="*/ -100 h 67817"/>
                <a:gd name="connsiteX3" fmla="*/ 496525 w 497967"/>
                <a:gd name="connsiteY3" fmla="*/ 67718 h 67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7967" h="67817">
                  <a:moveTo>
                    <a:pt x="-1442" y="67718"/>
                  </a:moveTo>
                  <a:lnTo>
                    <a:pt x="-1442" y="-100"/>
                  </a:lnTo>
                  <a:lnTo>
                    <a:pt x="496525" y="-100"/>
                  </a:lnTo>
                  <a:lnTo>
                    <a:pt x="496525" y="677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00" name="任意多边形: 形状 4099">
              <a:extLst>
                <a:ext uri="{FF2B5EF4-FFF2-40B4-BE49-F238E27FC236}">
                  <a16:creationId xmlns:a16="http://schemas.microsoft.com/office/drawing/2014/main" id="{ED6B3821-630A-7B87-4A13-C9A53D00A14D}"/>
                </a:ext>
              </a:extLst>
            </p:cNvPr>
            <p:cNvSpPr/>
            <p:nvPr/>
          </p:nvSpPr>
          <p:spPr>
            <a:xfrm>
              <a:off x="5133880" y="2714148"/>
              <a:ext cx="68960" cy="67627"/>
            </a:xfrm>
            <a:custGeom>
              <a:avLst/>
              <a:gdLst>
                <a:gd name="connsiteX0" fmla="*/ 67519 w 68960"/>
                <a:gd name="connsiteY0" fmla="*/ 67528 h 67627"/>
                <a:gd name="connsiteX1" fmla="*/ -1442 w 68960"/>
                <a:gd name="connsiteY1" fmla="*/ 67528 h 67627"/>
                <a:gd name="connsiteX2" fmla="*/ -1442 w 68960"/>
                <a:gd name="connsiteY2" fmla="*/ -100 h 67627"/>
                <a:gd name="connsiteX3" fmla="*/ 67519 w 68960"/>
                <a:gd name="connsiteY3" fmla="*/ -100 h 67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960" h="67627">
                  <a:moveTo>
                    <a:pt x="67519" y="67528"/>
                  </a:moveTo>
                  <a:lnTo>
                    <a:pt x="-1442" y="67528"/>
                  </a:lnTo>
                  <a:lnTo>
                    <a:pt x="-1442" y="-100"/>
                  </a:lnTo>
                  <a:lnTo>
                    <a:pt x="67519" y="-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01" name="任意多边形: 形状 4100">
              <a:extLst>
                <a:ext uri="{FF2B5EF4-FFF2-40B4-BE49-F238E27FC236}">
                  <a16:creationId xmlns:a16="http://schemas.microsoft.com/office/drawing/2014/main" id="{D22956A3-7246-A202-5162-A83FC27A1242}"/>
                </a:ext>
              </a:extLst>
            </p:cNvPr>
            <p:cNvSpPr/>
            <p:nvPr/>
          </p:nvSpPr>
          <p:spPr>
            <a:xfrm>
              <a:off x="5133212" y="2857880"/>
              <a:ext cx="69151" cy="66675"/>
            </a:xfrm>
            <a:custGeom>
              <a:avLst/>
              <a:gdLst>
                <a:gd name="connsiteX0" fmla="*/ -1442 w 69151"/>
                <a:gd name="connsiteY0" fmla="*/ 66575 h 66675"/>
                <a:gd name="connsiteX1" fmla="*/ -1442 w 69151"/>
                <a:gd name="connsiteY1" fmla="*/ -100 h 66675"/>
                <a:gd name="connsiteX2" fmla="*/ 67710 w 69151"/>
                <a:gd name="connsiteY2" fmla="*/ -100 h 66675"/>
                <a:gd name="connsiteX3" fmla="*/ 67710 w 69151"/>
                <a:gd name="connsiteY3" fmla="*/ 665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151" h="66675">
                  <a:moveTo>
                    <a:pt x="-1442" y="66575"/>
                  </a:moveTo>
                  <a:lnTo>
                    <a:pt x="-1442" y="-100"/>
                  </a:lnTo>
                  <a:lnTo>
                    <a:pt x="67710" y="-100"/>
                  </a:lnTo>
                  <a:lnTo>
                    <a:pt x="67710" y="665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02" name="任意多边形: 形状 4101">
              <a:extLst>
                <a:ext uri="{FF2B5EF4-FFF2-40B4-BE49-F238E27FC236}">
                  <a16:creationId xmlns:a16="http://schemas.microsoft.com/office/drawing/2014/main" id="{6D9F7038-9897-A552-9036-3DDCD063B24A}"/>
                </a:ext>
              </a:extLst>
            </p:cNvPr>
            <p:cNvSpPr/>
            <p:nvPr/>
          </p:nvSpPr>
          <p:spPr>
            <a:xfrm>
              <a:off x="5133689" y="2999898"/>
              <a:ext cx="69246" cy="67722"/>
            </a:xfrm>
            <a:custGeom>
              <a:avLst/>
              <a:gdLst>
                <a:gd name="connsiteX0" fmla="*/ 67805 w 69246"/>
                <a:gd name="connsiteY0" fmla="*/ 67623 h 67722"/>
                <a:gd name="connsiteX1" fmla="*/ -1442 w 69246"/>
                <a:gd name="connsiteY1" fmla="*/ 67623 h 67722"/>
                <a:gd name="connsiteX2" fmla="*/ -1442 w 69246"/>
                <a:gd name="connsiteY2" fmla="*/ -100 h 67722"/>
                <a:gd name="connsiteX3" fmla="*/ 67805 w 69246"/>
                <a:gd name="connsiteY3" fmla="*/ -100 h 67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246" h="67722">
                  <a:moveTo>
                    <a:pt x="67805" y="67623"/>
                  </a:moveTo>
                  <a:lnTo>
                    <a:pt x="-1442" y="67623"/>
                  </a:lnTo>
                  <a:lnTo>
                    <a:pt x="-1442" y="-100"/>
                  </a:lnTo>
                  <a:lnTo>
                    <a:pt x="67805" y="-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03" name="任意多边形: 形状 4102">
              <a:extLst>
                <a:ext uri="{FF2B5EF4-FFF2-40B4-BE49-F238E27FC236}">
                  <a16:creationId xmlns:a16="http://schemas.microsoft.com/office/drawing/2014/main" id="{9FCF0665-F63D-483B-762F-128D58F509BA}"/>
                </a:ext>
              </a:extLst>
            </p:cNvPr>
            <p:cNvSpPr/>
            <p:nvPr/>
          </p:nvSpPr>
          <p:spPr>
            <a:xfrm>
              <a:off x="5133594" y="3142011"/>
              <a:ext cx="68770" cy="68580"/>
            </a:xfrm>
            <a:custGeom>
              <a:avLst/>
              <a:gdLst>
                <a:gd name="connsiteX0" fmla="*/ -1062 w 68770"/>
                <a:gd name="connsiteY0" fmla="*/ -100 h 68580"/>
                <a:gd name="connsiteX1" fmla="*/ 67328 w 68770"/>
                <a:gd name="connsiteY1" fmla="*/ -100 h 68580"/>
                <a:gd name="connsiteX2" fmla="*/ 67328 w 68770"/>
                <a:gd name="connsiteY2" fmla="*/ 68480 h 68580"/>
                <a:gd name="connsiteX3" fmla="*/ -1442 w 68770"/>
                <a:gd name="connsiteY3" fmla="*/ 68480 h 68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770" h="68580">
                  <a:moveTo>
                    <a:pt x="-1062" y="-100"/>
                  </a:moveTo>
                  <a:lnTo>
                    <a:pt x="67328" y="-100"/>
                  </a:lnTo>
                  <a:lnTo>
                    <a:pt x="67328" y="68480"/>
                  </a:lnTo>
                  <a:lnTo>
                    <a:pt x="-1442" y="6848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04" name="任意多边形: 形状 4103">
              <a:extLst>
                <a:ext uri="{FF2B5EF4-FFF2-40B4-BE49-F238E27FC236}">
                  <a16:creationId xmlns:a16="http://schemas.microsoft.com/office/drawing/2014/main" id="{33CE3283-4236-C4B1-4598-8C5027ADBBFD}"/>
                </a:ext>
              </a:extLst>
            </p:cNvPr>
            <p:cNvSpPr/>
            <p:nvPr/>
          </p:nvSpPr>
          <p:spPr>
            <a:xfrm>
              <a:off x="6418421" y="3747706"/>
              <a:ext cx="428626" cy="428638"/>
            </a:xfrm>
            <a:custGeom>
              <a:avLst/>
              <a:gdLst>
                <a:gd name="connsiteX0" fmla="*/ 427183 w 428626"/>
                <a:gd name="connsiteY0" fmla="*/ 215642 h 428638"/>
                <a:gd name="connsiteX1" fmla="*/ 215823 w 428626"/>
                <a:gd name="connsiteY1" fmla="*/ 428535 h 428638"/>
                <a:gd name="connsiteX2" fmla="*/ 212775 w 428626"/>
                <a:gd name="connsiteY2" fmla="*/ 428525 h 428638"/>
                <a:gd name="connsiteX3" fmla="*/ -1442 w 428626"/>
                <a:gd name="connsiteY3" fmla="*/ 214108 h 428638"/>
                <a:gd name="connsiteX4" fmla="*/ 212966 w 428626"/>
                <a:gd name="connsiteY4" fmla="*/ -100 h 428638"/>
                <a:gd name="connsiteX5" fmla="*/ 427183 w 428626"/>
                <a:gd name="connsiteY5" fmla="*/ 214308 h 428638"/>
                <a:gd name="connsiteX6" fmla="*/ 427183 w 428626"/>
                <a:gd name="connsiteY6" fmla="*/ 215642 h 428638"/>
                <a:gd name="connsiteX7" fmla="*/ 71424 w 428626"/>
                <a:gd name="connsiteY7" fmla="*/ 213736 h 428638"/>
                <a:gd name="connsiteX8" fmla="*/ 212775 w 428626"/>
                <a:gd name="connsiteY8" fmla="*/ 358126 h 428638"/>
                <a:gd name="connsiteX9" fmla="*/ 214299 w 428626"/>
                <a:gd name="connsiteY9" fmla="*/ 358136 h 428638"/>
                <a:gd name="connsiteX10" fmla="*/ 357174 w 428626"/>
                <a:gd name="connsiteY10" fmla="*/ 216022 h 428638"/>
                <a:gd name="connsiteX11" fmla="*/ 216586 w 428626"/>
                <a:gd name="connsiteY11" fmla="*/ 72576 h 428638"/>
                <a:gd name="connsiteX12" fmla="*/ 71519 w 428626"/>
                <a:gd name="connsiteY12" fmla="*/ 209679 h 428638"/>
                <a:gd name="connsiteX13" fmla="*/ 71424 w 428626"/>
                <a:gd name="connsiteY13" fmla="*/ 213736 h 428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28626" h="428638">
                  <a:moveTo>
                    <a:pt x="427183" y="215642"/>
                  </a:moveTo>
                  <a:cubicBezTo>
                    <a:pt x="427563" y="332789"/>
                    <a:pt x="332981" y="428106"/>
                    <a:pt x="215823" y="428535"/>
                  </a:cubicBezTo>
                  <a:cubicBezTo>
                    <a:pt x="214775" y="428544"/>
                    <a:pt x="213823" y="428535"/>
                    <a:pt x="212775" y="428525"/>
                  </a:cubicBezTo>
                  <a:cubicBezTo>
                    <a:pt x="94379" y="428468"/>
                    <a:pt x="-1537" y="332475"/>
                    <a:pt x="-1442" y="214108"/>
                  </a:cubicBezTo>
                  <a:cubicBezTo>
                    <a:pt x="-1346" y="95750"/>
                    <a:pt x="94570" y="-157"/>
                    <a:pt x="212966" y="-100"/>
                  </a:cubicBezTo>
                  <a:cubicBezTo>
                    <a:pt x="331361" y="-43"/>
                    <a:pt x="427279" y="95950"/>
                    <a:pt x="427183" y="214308"/>
                  </a:cubicBezTo>
                  <a:cubicBezTo>
                    <a:pt x="427183" y="214756"/>
                    <a:pt x="427183" y="215194"/>
                    <a:pt x="427183" y="215642"/>
                  </a:cubicBezTo>
                  <a:close/>
                  <a:moveTo>
                    <a:pt x="71424" y="213736"/>
                  </a:moveTo>
                  <a:cubicBezTo>
                    <a:pt x="70567" y="292642"/>
                    <a:pt x="133908" y="357288"/>
                    <a:pt x="212775" y="358126"/>
                  </a:cubicBezTo>
                  <a:cubicBezTo>
                    <a:pt x="213251" y="358136"/>
                    <a:pt x="213823" y="358136"/>
                    <a:pt x="214299" y="358136"/>
                  </a:cubicBezTo>
                  <a:cubicBezTo>
                    <a:pt x="292404" y="356869"/>
                    <a:pt x="355460" y="294099"/>
                    <a:pt x="357174" y="216022"/>
                  </a:cubicBezTo>
                  <a:cubicBezTo>
                    <a:pt x="357460" y="137775"/>
                    <a:pt x="294786" y="73824"/>
                    <a:pt x="216586" y="72576"/>
                  </a:cubicBezTo>
                  <a:cubicBezTo>
                    <a:pt x="138671" y="70366"/>
                    <a:pt x="73711" y="131745"/>
                    <a:pt x="71519" y="209679"/>
                  </a:cubicBezTo>
                  <a:cubicBezTo>
                    <a:pt x="71424" y="211031"/>
                    <a:pt x="71424" y="212384"/>
                    <a:pt x="71424" y="21373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4144" name="文本框 4143">
            <a:extLst>
              <a:ext uri="{FF2B5EF4-FFF2-40B4-BE49-F238E27FC236}">
                <a16:creationId xmlns:a16="http://schemas.microsoft.com/office/drawing/2014/main" id="{CCFF7807-EBFC-77CB-5237-E5F8405ED6F8}"/>
              </a:ext>
            </a:extLst>
          </p:cNvPr>
          <p:cNvSpPr txBox="1"/>
          <p:nvPr/>
        </p:nvSpPr>
        <p:spPr>
          <a:xfrm>
            <a:off x="961161" y="4498246"/>
            <a:ext cx="17561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Review of Work</a:t>
            </a:r>
            <a:endParaRPr lang="zh-CN" altLang="en-US" sz="1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7AE569D5-F8CE-A2FF-5386-4CFC001836C6}"/>
              </a:ext>
            </a:extLst>
          </p:cNvPr>
          <p:cNvSpPr/>
          <p:nvPr/>
        </p:nvSpPr>
        <p:spPr>
          <a:xfrm>
            <a:off x="3488616" y="2223904"/>
            <a:ext cx="2379007" cy="3720902"/>
          </a:xfrm>
          <a:prstGeom prst="roundRect">
            <a:avLst>
              <a:gd name="adj" fmla="val 4822"/>
            </a:avLst>
          </a:prstGeom>
          <a:gradFill flip="none" rotWithShape="1">
            <a:gsLst>
              <a:gs pos="54000">
                <a:srgbClr val="03A957"/>
              </a:gs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  <a:effectLst>
            <a:outerShdw blurRad="254000" dist="127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9FADBB58-3225-ED3B-6071-2D78AECF4246}"/>
              </a:ext>
            </a:extLst>
          </p:cNvPr>
          <p:cNvSpPr txBox="1"/>
          <p:nvPr/>
        </p:nvSpPr>
        <p:spPr>
          <a:xfrm>
            <a:off x="3488616" y="3973729"/>
            <a:ext cx="23790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effectLst>
                  <a:outerShdw blurRad="63500" algn="ctr" rotWithShape="0">
                    <a:schemeClr val="accent2">
                      <a:lumMod val="50000"/>
                      <a:alpha val="40000"/>
                    </a:schemeClr>
                  </a:outerShdw>
                </a:effectLst>
                <a:latin typeface="+mj-ea"/>
                <a:ea typeface="+mj-ea"/>
              </a:rPr>
              <a:t>完成情况</a:t>
            </a:r>
          </a:p>
        </p:txBody>
      </p:sp>
      <p:grpSp>
        <p:nvGrpSpPr>
          <p:cNvPr id="4105" name="组合 4104">
            <a:extLst>
              <a:ext uri="{FF2B5EF4-FFF2-40B4-BE49-F238E27FC236}">
                <a16:creationId xmlns:a16="http://schemas.microsoft.com/office/drawing/2014/main" id="{26CBB9A6-0838-6059-5A58-49AA17E58B3B}"/>
              </a:ext>
            </a:extLst>
          </p:cNvPr>
          <p:cNvGrpSpPr/>
          <p:nvPr/>
        </p:nvGrpSpPr>
        <p:grpSpPr>
          <a:xfrm>
            <a:off x="4350873" y="2813071"/>
            <a:ext cx="654492" cy="654136"/>
            <a:chOff x="4953408" y="2286000"/>
            <a:chExt cx="2286673" cy="2285427"/>
          </a:xfrm>
          <a:solidFill>
            <a:schemeClr val="bg1"/>
          </a:solidFill>
        </p:grpSpPr>
        <p:sp>
          <p:nvSpPr>
            <p:cNvPr id="4125" name="任意多边形: 形状 4124">
              <a:extLst>
                <a:ext uri="{FF2B5EF4-FFF2-40B4-BE49-F238E27FC236}">
                  <a16:creationId xmlns:a16="http://schemas.microsoft.com/office/drawing/2014/main" id="{4851FE3D-13F7-3D6B-C9FE-DEF642E4F58B}"/>
                </a:ext>
              </a:extLst>
            </p:cNvPr>
            <p:cNvSpPr/>
            <p:nvPr/>
          </p:nvSpPr>
          <p:spPr>
            <a:xfrm>
              <a:off x="4953408" y="2797778"/>
              <a:ext cx="2286673" cy="1773649"/>
            </a:xfrm>
            <a:custGeom>
              <a:avLst/>
              <a:gdLst>
                <a:gd name="connsiteX0" fmla="*/ 1845170 w 2286673"/>
                <a:gd name="connsiteY0" fmla="*/ -394 h 1773649"/>
                <a:gd name="connsiteX1" fmla="*/ 2009667 w 2286673"/>
                <a:gd name="connsiteY1" fmla="*/ 13988 h 1773649"/>
                <a:gd name="connsiteX2" fmla="*/ 2136730 w 2286673"/>
                <a:gd name="connsiteY2" fmla="*/ 187534 h 1773649"/>
                <a:gd name="connsiteX3" fmla="*/ 2136730 w 2286673"/>
                <a:gd name="connsiteY3" fmla="*/ 573392 h 1773649"/>
                <a:gd name="connsiteX4" fmla="*/ 2136730 w 2286673"/>
                <a:gd name="connsiteY4" fmla="*/ 1364919 h 1773649"/>
                <a:gd name="connsiteX5" fmla="*/ 2136730 w 2286673"/>
                <a:gd name="connsiteY5" fmla="*/ 1401971 h 1773649"/>
                <a:gd name="connsiteX6" fmla="*/ 2174830 w 2286673"/>
                <a:gd name="connsiteY6" fmla="*/ 1404829 h 1773649"/>
                <a:gd name="connsiteX7" fmla="*/ 2285129 w 2286673"/>
                <a:gd name="connsiteY7" fmla="*/ 1524939 h 1773649"/>
                <a:gd name="connsiteX8" fmla="*/ 2043004 w 2286673"/>
                <a:gd name="connsiteY8" fmla="*/ 1773256 h 1773649"/>
                <a:gd name="connsiteX9" fmla="*/ 2020144 w 2286673"/>
                <a:gd name="connsiteY9" fmla="*/ 1773256 h 1773649"/>
                <a:gd name="connsiteX10" fmla="*/ 262305 w 2286673"/>
                <a:gd name="connsiteY10" fmla="*/ 1773256 h 1773649"/>
                <a:gd name="connsiteX11" fmla="*/ -1442 w 2286673"/>
                <a:gd name="connsiteY11" fmla="*/ 1526463 h 1773649"/>
                <a:gd name="connsiteX12" fmla="*/ 109715 w 2286673"/>
                <a:gd name="connsiteY12" fmla="*/ 1404448 h 1773649"/>
                <a:gd name="connsiteX13" fmla="*/ 146291 w 2286673"/>
                <a:gd name="connsiteY13" fmla="*/ 1402638 h 1773649"/>
                <a:gd name="connsiteX14" fmla="*/ 146291 w 2286673"/>
                <a:gd name="connsiteY14" fmla="*/ 1363681 h 1773649"/>
                <a:gd name="connsiteX15" fmla="*/ 146291 w 2286673"/>
                <a:gd name="connsiteY15" fmla="*/ 197630 h 1773649"/>
                <a:gd name="connsiteX16" fmla="*/ 263924 w 2286673"/>
                <a:gd name="connsiteY16" fmla="*/ 17512 h 1773649"/>
                <a:gd name="connsiteX17" fmla="*/ 427660 w 2286673"/>
                <a:gd name="connsiteY17" fmla="*/ 4082 h 1773649"/>
                <a:gd name="connsiteX18" fmla="*/ 439566 w 2286673"/>
                <a:gd name="connsiteY18" fmla="*/ 19036 h 1773649"/>
                <a:gd name="connsiteX19" fmla="*/ 440232 w 2286673"/>
                <a:gd name="connsiteY19" fmla="*/ 76186 h 1773649"/>
                <a:gd name="connsiteX20" fmla="*/ 340981 w 2286673"/>
                <a:gd name="connsiteY20" fmla="*/ 76186 h 1773649"/>
                <a:gd name="connsiteX21" fmla="*/ 219919 w 2286673"/>
                <a:gd name="connsiteY21" fmla="*/ 197440 h 1773649"/>
                <a:gd name="connsiteX22" fmla="*/ 219919 w 2286673"/>
                <a:gd name="connsiteY22" fmla="*/ 1374825 h 1773649"/>
                <a:gd name="connsiteX23" fmla="*/ 221634 w 2286673"/>
                <a:gd name="connsiteY23" fmla="*/ 1401971 h 1773649"/>
                <a:gd name="connsiteX24" fmla="*/ 2062054 w 2286673"/>
                <a:gd name="connsiteY24" fmla="*/ 1401971 h 1773649"/>
                <a:gd name="connsiteX25" fmla="*/ 2063579 w 2286673"/>
                <a:gd name="connsiteY25" fmla="*/ 1371015 h 1773649"/>
                <a:gd name="connsiteX26" fmla="*/ 2063579 w 2286673"/>
                <a:gd name="connsiteY26" fmla="*/ 202202 h 1773649"/>
                <a:gd name="connsiteX27" fmla="*/ 1935657 w 2286673"/>
                <a:gd name="connsiteY27" fmla="*/ 76186 h 1773649"/>
                <a:gd name="connsiteX28" fmla="*/ 1845170 w 2286673"/>
                <a:gd name="connsiteY28" fmla="*/ 76186 h 1773649"/>
                <a:gd name="connsiteX29" fmla="*/ 2063292 w 2286673"/>
                <a:gd name="connsiteY29" fmla="*/ 1692293 h 1773649"/>
                <a:gd name="connsiteX30" fmla="*/ 2209406 w 2286673"/>
                <a:gd name="connsiteY30" fmla="*/ 1543417 h 1773649"/>
                <a:gd name="connsiteX31" fmla="*/ 2153875 w 2286673"/>
                <a:gd name="connsiteY31" fmla="*/ 1478457 h 1773649"/>
                <a:gd name="connsiteX32" fmla="*/ 1436928 w 2286673"/>
                <a:gd name="connsiteY32" fmla="*/ 1478457 h 1773649"/>
                <a:gd name="connsiteX33" fmla="*/ 1436928 w 2286673"/>
                <a:gd name="connsiteY33" fmla="*/ 1512842 h 1773649"/>
                <a:gd name="connsiteX34" fmla="*/ 1325105 w 2286673"/>
                <a:gd name="connsiteY34" fmla="*/ 1625237 h 1773649"/>
                <a:gd name="connsiteX35" fmla="*/ 956391 w 2286673"/>
                <a:gd name="connsiteY35" fmla="*/ 1625237 h 1773649"/>
                <a:gd name="connsiteX36" fmla="*/ 846378 w 2286673"/>
                <a:gd name="connsiteY36" fmla="*/ 1516938 h 1773649"/>
                <a:gd name="connsiteX37" fmla="*/ 846378 w 2286673"/>
                <a:gd name="connsiteY37" fmla="*/ 1478838 h 1773649"/>
                <a:gd name="connsiteX38" fmla="*/ 130670 w 2286673"/>
                <a:gd name="connsiteY38" fmla="*/ 1478838 h 1773649"/>
                <a:gd name="connsiteX39" fmla="*/ 74281 w 2286673"/>
                <a:gd name="connsiteY39" fmla="*/ 1545513 h 1773649"/>
                <a:gd name="connsiteX40" fmla="*/ 262495 w 2286673"/>
                <a:gd name="connsiteY40" fmla="*/ 1700199 h 1773649"/>
                <a:gd name="connsiteX41" fmla="*/ 1517319 w 2286673"/>
                <a:gd name="connsiteY41" fmla="*/ 1700199 h 1773649"/>
                <a:gd name="connsiteX42" fmla="*/ 1548370 w 2286673"/>
                <a:gd name="connsiteY42" fmla="*/ 1698198 h 1773649"/>
                <a:gd name="connsiteX43" fmla="*/ 1548370 w 2286673"/>
                <a:gd name="connsiteY43" fmla="*/ 1552181 h 1773649"/>
                <a:gd name="connsiteX44" fmla="*/ 1751729 w 2286673"/>
                <a:gd name="connsiteY44" fmla="*/ 1553038 h 1773649"/>
                <a:gd name="connsiteX45" fmla="*/ 1768017 w 2286673"/>
                <a:gd name="connsiteY45" fmla="*/ 1572088 h 1773649"/>
                <a:gd name="connsiteX46" fmla="*/ 1769160 w 2286673"/>
                <a:gd name="connsiteY46" fmla="*/ 1674863 h 1773649"/>
                <a:gd name="connsiteX47" fmla="*/ 1773446 w 2286673"/>
                <a:gd name="connsiteY47" fmla="*/ 1695532 h 1773649"/>
                <a:gd name="connsiteX48" fmla="*/ 1835168 w 2286673"/>
                <a:gd name="connsiteY48" fmla="*/ 1696961 h 1773649"/>
                <a:gd name="connsiteX49" fmla="*/ 1842788 w 2286673"/>
                <a:gd name="connsiteY49" fmla="*/ 1667242 h 1773649"/>
                <a:gd name="connsiteX50" fmla="*/ 1842788 w 2286673"/>
                <a:gd name="connsiteY50" fmla="*/ 1554181 h 1773649"/>
                <a:gd name="connsiteX51" fmla="*/ 2063292 w 2286673"/>
                <a:gd name="connsiteY51" fmla="*/ 1554181 h 1773649"/>
                <a:gd name="connsiteX52" fmla="*/ 1140320 w 2286673"/>
                <a:gd name="connsiteY52" fmla="*/ 1551990 h 1773649"/>
                <a:gd name="connsiteX53" fmla="*/ 1308912 w 2286673"/>
                <a:gd name="connsiteY53" fmla="*/ 1551990 h 1773649"/>
                <a:gd name="connsiteX54" fmla="*/ 1334439 w 2286673"/>
                <a:gd name="connsiteY54" fmla="*/ 1550371 h 1773649"/>
                <a:gd name="connsiteX55" fmla="*/ 1361681 w 2286673"/>
                <a:gd name="connsiteY55" fmla="*/ 1494840 h 1773649"/>
                <a:gd name="connsiteX56" fmla="*/ 1341774 w 2286673"/>
                <a:gd name="connsiteY56" fmla="*/ 1479123 h 1773649"/>
                <a:gd name="connsiteX57" fmla="*/ 938961 w 2286673"/>
                <a:gd name="connsiteY57" fmla="*/ 1479123 h 1773649"/>
                <a:gd name="connsiteX58" fmla="*/ 920578 w 2286673"/>
                <a:gd name="connsiteY58" fmla="*/ 1490744 h 1773649"/>
                <a:gd name="connsiteX59" fmla="*/ 966012 w 2286673"/>
                <a:gd name="connsiteY59" fmla="*/ 1552085 h 1773649"/>
                <a:gd name="connsiteX60" fmla="*/ 1140320 w 2286673"/>
                <a:gd name="connsiteY60" fmla="*/ 1551990 h 1773649"/>
                <a:gd name="connsiteX61" fmla="*/ 1692770 w 2286673"/>
                <a:gd name="connsiteY61" fmla="*/ 1703247 h 1773649"/>
                <a:gd name="connsiteX62" fmla="*/ 1692770 w 2286673"/>
                <a:gd name="connsiteY62" fmla="*/ 1622094 h 1773649"/>
                <a:gd name="connsiteX63" fmla="*/ 1624570 w 2286673"/>
                <a:gd name="connsiteY63" fmla="*/ 1635524 h 1773649"/>
                <a:gd name="connsiteX64" fmla="*/ 1624570 w 2286673"/>
                <a:gd name="connsiteY64" fmla="*/ 1690102 h 1773649"/>
                <a:gd name="connsiteX65" fmla="*/ 1692770 w 2286673"/>
                <a:gd name="connsiteY65" fmla="*/ 1703247 h 1773649"/>
                <a:gd name="connsiteX66" fmla="*/ 1919750 w 2286673"/>
                <a:gd name="connsiteY66" fmla="*/ 1627047 h 1773649"/>
                <a:gd name="connsiteX67" fmla="*/ 1987568 w 2286673"/>
                <a:gd name="connsiteY67" fmla="*/ 1694960 h 1773649"/>
                <a:gd name="connsiteX68" fmla="*/ 1987568 w 2286673"/>
                <a:gd name="connsiteY68" fmla="*/ 1627047 h 1773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673" h="1773649">
                  <a:moveTo>
                    <a:pt x="1845170" y="-394"/>
                  </a:moveTo>
                  <a:cubicBezTo>
                    <a:pt x="1900986" y="3892"/>
                    <a:pt x="1957088" y="1415"/>
                    <a:pt x="2009667" y="13988"/>
                  </a:cubicBezTo>
                  <a:cubicBezTo>
                    <a:pt x="2087105" y="33038"/>
                    <a:pt x="2136159" y="105142"/>
                    <a:pt x="2136730" y="187534"/>
                  </a:cubicBezTo>
                  <a:cubicBezTo>
                    <a:pt x="2137491" y="316121"/>
                    <a:pt x="2136730" y="444709"/>
                    <a:pt x="2136730" y="573392"/>
                  </a:cubicBezTo>
                  <a:cubicBezTo>
                    <a:pt x="2136730" y="837234"/>
                    <a:pt x="2136730" y="1101077"/>
                    <a:pt x="2136730" y="1364919"/>
                  </a:cubicBezTo>
                  <a:lnTo>
                    <a:pt x="2136730" y="1401971"/>
                  </a:lnTo>
                  <a:lnTo>
                    <a:pt x="2174830" y="1404829"/>
                  </a:lnTo>
                  <a:cubicBezTo>
                    <a:pt x="2243982" y="1409591"/>
                    <a:pt x="2286558" y="1455883"/>
                    <a:pt x="2285129" y="1524939"/>
                  </a:cubicBezTo>
                  <a:cubicBezTo>
                    <a:pt x="2282463" y="1654288"/>
                    <a:pt x="2172735" y="1766874"/>
                    <a:pt x="2043004" y="1773256"/>
                  </a:cubicBezTo>
                  <a:cubicBezTo>
                    <a:pt x="2035384" y="1773256"/>
                    <a:pt x="2027764" y="1773256"/>
                    <a:pt x="2020144" y="1773256"/>
                  </a:cubicBezTo>
                  <a:cubicBezTo>
                    <a:pt x="1434166" y="1773256"/>
                    <a:pt x="848188" y="1773256"/>
                    <a:pt x="262305" y="1773256"/>
                  </a:cubicBezTo>
                  <a:cubicBezTo>
                    <a:pt x="118097" y="1773256"/>
                    <a:pt x="2368" y="1664004"/>
                    <a:pt x="-1442" y="1526463"/>
                  </a:cubicBezTo>
                  <a:cubicBezTo>
                    <a:pt x="-3442" y="1455311"/>
                    <a:pt x="38753" y="1409020"/>
                    <a:pt x="109715" y="1404448"/>
                  </a:cubicBezTo>
                  <a:cubicBezTo>
                    <a:pt x="120859" y="1403781"/>
                    <a:pt x="132099" y="1403400"/>
                    <a:pt x="146291" y="1402638"/>
                  </a:cubicBezTo>
                  <a:lnTo>
                    <a:pt x="146291" y="1363681"/>
                  </a:lnTo>
                  <a:cubicBezTo>
                    <a:pt x="146291" y="974994"/>
                    <a:pt x="146291" y="586317"/>
                    <a:pt x="146291" y="197630"/>
                  </a:cubicBezTo>
                  <a:cubicBezTo>
                    <a:pt x="146291" y="110381"/>
                    <a:pt x="186486" y="39991"/>
                    <a:pt x="263924" y="17512"/>
                  </a:cubicBezTo>
                  <a:cubicBezTo>
                    <a:pt x="315550" y="2653"/>
                    <a:pt x="372891" y="7035"/>
                    <a:pt x="427660" y="4082"/>
                  </a:cubicBezTo>
                  <a:cubicBezTo>
                    <a:pt x="431564" y="4082"/>
                    <a:pt x="439089" y="13607"/>
                    <a:pt x="439566" y="19036"/>
                  </a:cubicBezTo>
                  <a:cubicBezTo>
                    <a:pt x="441184" y="36753"/>
                    <a:pt x="440232" y="54660"/>
                    <a:pt x="440232" y="76186"/>
                  </a:cubicBezTo>
                  <a:cubicBezTo>
                    <a:pt x="405180" y="76186"/>
                    <a:pt x="373557" y="76186"/>
                    <a:pt x="340981" y="76186"/>
                  </a:cubicBezTo>
                  <a:cubicBezTo>
                    <a:pt x="265353" y="76758"/>
                    <a:pt x="219919" y="121716"/>
                    <a:pt x="219919" y="197440"/>
                  </a:cubicBezTo>
                  <a:cubicBezTo>
                    <a:pt x="219919" y="589870"/>
                    <a:pt x="219919" y="982328"/>
                    <a:pt x="219919" y="1374825"/>
                  </a:cubicBezTo>
                  <a:cubicBezTo>
                    <a:pt x="219919" y="1383207"/>
                    <a:pt x="220966" y="1391589"/>
                    <a:pt x="221634" y="1401971"/>
                  </a:cubicBezTo>
                  <a:lnTo>
                    <a:pt x="2062054" y="1401971"/>
                  </a:lnTo>
                  <a:cubicBezTo>
                    <a:pt x="2062625" y="1391208"/>
                    <a:pt x="2063579" y="1381111"/>
                    <a:pt x="2063579" y="1371015"/>
                  </a:cubicBezTo>
                  <a:cubicBezTo>
                    <a:pt x="2063579" y="981442"/>
                    <a:pt x="2063579" y="591841"/>
                    <a:pt x="2063579" y="202202"/>
                  </a:cubicBezTo>
                  <a:cubicBezTo>
                    <a:pt x="2063579" y="119430"/>
                    <a:pt x="2019478" y="76377"/>
                    <a:pt x="1935657" y="76186"/>
                  </a:cubicBezTo>
                  <a:lnTo>
                    <a:pt x="1845170" y="76186"/>
                  </a:lnTo>
                  <a:close/>
                  <a:moveTo>
                    <a:pt x="2063292" y="1692293"/>
                  </a:moveTo>
                  <a:cubicBezTo>
                    <a:pt x="2135110" y="1684578"/>
                    <a:pt x="2196643" y="1619808"/>
                    <a:pt x="2209406" y="1543417"/>
                  </a:cubicBezTo>
                  <a:cubicBezTo>
                    <a:pt x="2217311" y="1495316"/>
                    <a:pt x="2202929" y="1478457"/>
                    <a:pt x="2153875" y="1478457"/>
                  </a:cubicBezTo>
                  <a:lnTo>
                    <a:pt x="1436928" y="1478457"/>
                  </a:lnTo>
                  <a:cubicBezTo>
                    <a:pt x="1436928" y="1492268"/>
                    <a:pt x="1436928" y="1502555"/>
                    <a:pt x="1436928" y="1512842"/>
                  </a:cubicBezTo>
                  <a:cubicBezTo>
                    <a:pt x="1435023" y="1578660"/>
                    <a:pt x="1390256" y="1624856"/>
                    <a:pt x="1325105" y="1625237"/>
                  </a:cubicBezTo>
                  <a:cubicBezTo>
                    <a:pt x="1202232" y="1626190"/>
                    <a:pt x="1079360" y="1626190"/>
                    <a:pt x="956391" y="1625237"/>
                  </a:cubicBezTo>
                  <a:cubicBezTo>
                    <a:pt x="894003" y="1625237"/>
                    <a:pt x="849141" y="1579041"/>
                    <a:pt x="846378" y="1516938"/>
                  </a:cubicBezTo>
                  <a:cubicBezTo>
                    <a:pt x="846378" y="1505032"/>
                    <a:pt x="846378" y="1493030"/>
                    <a:pt x="846378" y="1478838"/>
                  </a:cubicBezTo>
                  <a:lnTo>
                    <a:pt x="130670" y="1478838"/>
                  </a:lnTo>
                  <a:cubicBezTo>
                    <a:pt x="79902" y="1478838"/>
                    <a:pt x="65614" y="1495888"/>
                    <a:pt x="74281" y="1545513"/>
                  </a:cubicBezTo>
                  <a:cubicBezTo>
                    <a:pt x="90474" y="1637430"/>
                    <a:pt x="165722" y="1700104"/>
                    <a:pt x="262495" y="1700199"/>
                  </a:cubicBezTo>
                  <a:cubicBezTo>
                    <a:pt x="680738" y="1700580"/>
                    <a:pt x="1099077" y="1700580"/>
                    <a:pt x="1517319" y="1700199"/>
                  </a:cubicBezTo>
                  <a:cubicBezTo>
                    <a:pt x="1526844" y="1700199"/>
                    <a:pt x="1535607" y="1699056"/>
                    <a:pt x="1548370" y="1698198"/>
                  </a:cubicBezTo>
                  <a:lnTo>
                    <a:pt x="1548370" y="1552181"/>
                  </a:lnTo>
                  <a:cubicBezTo>
                    <a:pt x="1618760" y="1552181"/>
                    <a:pt x="1685245" y="1551609"/>
                    <a:pt x="1751729" y="1553038"/>
                  </a:cubicBezTo>
                  <a:cubicBezTo>
                    <a:pt x="1757540" y="1553038"/>
                    <a:pt x="1767731" y="1565230"/>
                    <a:pt x="1768017" y="1572088"/>
                  </a:cubicBezTo>
                  <a:cubicBezTo>
                    <a:pt x="1769731" y="1606283"/>
                    <a:pt x="1768588" y="1640572"/>
                    <a:pt x="1769160" y="1674863"/>
                  </a:cubicBezTo>
                  <a:cubicBezTo>
                    <a:pt x="1769160" y="1682102"/>
                    <a:pt x="1771256" y="1695341"/>
                    <a:pt x="1773446" y="1695532"/>
                  </a:cubicBezTo>
                  <a:cubicBezTo>
                    <a:pt x="1793925" y="1698332"/>
                    <a:pt x="1814595" y="1698818"/>
                    <a:pt x="1835168" y="1696961"/>
                  </a:cubicBezTo>
                  <a:cubicBezTo>
                    <a:pt x="1838883" y="1696484"/>
                    <a:pt x="1842502" y="1677911"/>
                    <a:pt x="1842788" y="1667242"/>
                  </a:cubicBezTo>
                  <a:cubicBezTo>
                    <a:pt x="1843645" y="1629714"/>
                    <a:pt x="1842788" y="1592090"/>
                    <a:pt x="1842788" y="1554181"/>
                  </a:cubicBezTo>
                  <a:lnTo>
                    <a:pt x="2063292" y="1554181"/>
                  </a:lnTo>
                  <a:close/>
                  <a:moveTo>
                    <a:pt x="1140320" y="1551990"/>
                  </a:moveTo>
                  <a:lnTo>
                    <a:pt x="1308912" y="1551990"/>
                  </a:lnTo>
                  <a:cubicBezTo>
                    <a:pt x="1317485" y="1552457"/>
                    <a:pt x="1326057" y="1551914"/>
                    <a:pt x="1334439" y="1550371"/>
                  </a:cubicBezTo>
                  <a:cubicBezTo>
                    <a:pt x="1355394" y="1545322"/>
                    <a:pt x="1367300" y="1522843"/>
                    <a:pt x="1361681" y="1494840"/>
                  </a:cubicBezTo>
                  <a:cubicBezTo>
                    <a:pt x="1358156" y="1486582"/>
                    <a:pt x="1350631" y="1480667"/>
                    <a:pt x="1341774" y="1479123"/>
                  </a:cubicBezTo>
                  <a:cubicBezTo>
                    <a:pt x="1207471" y="1478171"/>
                    <a:pt x="1073168" y="1478171"/>
                    <a:pt x="938961" y="1479123"/>
                  </a:cubicBezTo>
                  <a:cubicBezTo>
                    <a:pt x="931342" y="1479781"/>
                    <a:pt x="924483" y="1484115"/>
                    <a:pt x="920578" y="1490744"/>
                  </a:cubicBezTo>
                  <a:cubicBezTo>
                    <a:pt x="910005" y="1525129"/>
                    <a:pt x="930103" y="1551799"/>
                    <a:pt x="966012" y="1552085"/>
                  </a:cubicBezTo>
                  <a:cubicBezTo>
                    <a:pt x="1024400" y="1552371"/>
                    <a:pt x="1082504" y="1551990"/>
                    <a:pt x="1140320" y="1551990"/>
                  </a:cubicBezTo>
                  <a:close/>
                  <a:moveTo>
                    <a:pt x="1692770" y="1703247"/>
                  </a:moveTo>
                  <a:lnTo>
                    <a:pt x="1692770" y="1622094"/>
                  </a:lnTo>
                  <a:cubicBezTo>
                    <a:pt x="1667338" y="1626190"/>
                    <a:pt x="1640382" y="1623523"/>
                    <a:pt x="1624570" y="1635524"/>
                  </a:cubicBezTo>
                  <a:cubicBezTo>
                    <a:pt x="1615045" y="1642668"/>
                    <a:pt x="1615045" y="1683149"/>
                    <a:pt x="1624570" y="1690102"/>
                  </a:cubicBezTo>
                  <a:cubicBezTo>
                    <a:pt x="1640478" y="1702009"/>
                    <a:pt x="1667338" y="1699342"/>
                    <a:pt x="1692770" y="1703247"/>
                  </a:cubicBezTo>
                  <a:close/>
                  <a:moveTo>
                    <a:pt x="1919750" y="1627047"/>
                  </a:moveTo>
                  <a:cubicBezTo>
                    <a:pt x="1907748" y="1698771"/>
                    <a:pt x="1921846" y="1712772"/>
                    <a:pt x="1987568" y="1694960"/>
                  </a:cubicBezTo>
                  <a:lnTo>
                    <a:pt x="1987568" y="162704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26" name="任意多边形: 形状 4125">
              <a:extLst>
                <a:ext uri="{FF2B5EF4-FFF2-40B4-BE49-F238E27FC236}">
                  <a16:creationId xmlns:a16="http://schemas.microsoft.com/office/drawing/2014/main" id="{4F50A649-5499-1BD1-D1B0-F13635295EC0}"/>
                </a:ext>
              </a:extLst>
            </p:cNvPr>
            <p:cNvSpPr/>
            <p:nvPr/>
          </p:nvSpPr>
          <p:spPr>
            <a:xfrm>
              <a:off x="5248465" y="2949171"/>
              <a:ext cx="1696402" cy="1181345"/>
            </a:xfrm>
            <a:custGeom>
              <a:avLst/>
              <a:gdLst>
                <a:gd name="connsiteX0" fmla="*/ 513031 w 1696402"/>
                <a:gd name="connsiteY0" fmla="*/ 613 h 1181345"/>
                <a:gd name="connsiteX1" fmla="*/ 513031 w 1696402"/>
                <a:gd name="connsiteY1" fmla="*/ 73384 h 1181345"/>
                <a:gd name="connsiteX2" fmla="*/ 478646 w 1696402"/>
                <a:gd name="connsiteY2" fmla="*/ 73384 h 1181345"/>
                <a:gd name="connsiteX3" fmla="*/ 104122 w 1696402"/>
                <a:gd name="connsiteY3" fmla="*/ 72812 h 1181345"/>
                <a:gd name="connsiteX4" fmla="*/ 71261 w 1696402"/>
                <a:gd name="connsiteY4" fmla="*/ 103864 h 1181345"/>
                <a:gd name="connsiteX5" fmla="*/ 71261 w 1696402"/>
                <a:gd name="connsiteY5" fmla="*/ 1075414 h 1181345"/>
                <a:gd name="connsiteX6" fmla="*/ 101931 w 1696402"/>
                <a:gd name="connsiteY6" fmla="*/ 1105989 h 1181345"/>
                <a:gd name="connsiteX7" fmla="*/ 219185 w 1696402"/>
                <a:gd name="connsiteY7" fmla="*/ 1105513 h 1181345"/>
                <a:gd name="connsiteX8" fmla="*/ 218137 w 1696402"/>
                <a:gd name="connsiteY8" fmla="*/ 937016 h 1181345"/>
                <a:gd name="connsiteX9" fmla="*/ 260523 w 1696402"/>
                <a:gd name="connsiteY9" fmla="*/ 880722 h 1181345"/>
                <a:gd name="connsiteX10" fmla="*/ 263285 w 1696402"/>
                <a:gd name="connsiteY10" fmla="*/ 879961 h 1181345"/>
                <a:gd name="connsiteX11" fmla="*/ 349010 w 1696402"/>
                <a:gd name="connsiteY11" fmla="*/ 785472 h 1181345"/>
                <a:gd name="connsiteX12" fmla="*/ 338913 w 1696402"/>
                <a:gd name="connsiteY12" fmla="*/ 751850 h 1181345"/>
                <a:gd name="connsiteX13" fmla="*/ 357963 w 1696402"/>
                <a:gd name="connsiteY13" fmla="*/ 633168 h 1181345"/>
                <a:gd name="connsiteX14" fmla="*/ 485122 w 1696402"/>
                <a:gd name="connsiteY14" fmla="*/ 505723 h 1181345"/>
                <a:gd name="connsiteX15" fmla="*/ 519317 w 1696402"/>
                <a:gd name="connsiteY15" fmla="*/ 501056 h 1181345"/>
                <a:gd name="connsiteX16" fmla="*/ 534462 w 1696402"/>
                <a:gd name="connsiteY16" fmla="*/ 508962 h 1181345"/>
                <a:gd name="connsiteX17" fmla="*/ 665049 w 1696402"/>
                <a:gd name="connsiteY17" fmla="*/ 508962 h 1181345"/>
                <a:gd name="connsiteX18" fmla="*/ 685433 w 1696402"/>
                <a:gd name="connsiteY18" fmla="*/ 477434 h 1181345"/>
                <a:gd name="connsiteX19" fmla="*/ 784684 w 1696402"/>
                <a:gd name="connsiteY19" fmla="*/ 405425 h 1181345"/>
                <a:gd name="connsiteX20" fmla="*/ 961944 w 1696402"/>
                <a:gd name="connsiteY20" fmla="*/ 405425 h 1181345"/>
                <a:gd name="connsiteX21" fmla="*/ 990519 w 1696402"/>
                <a:gd name="connsiteY21" fmla="*/ 425809 h 1181345"/>
                <a:gd name="connsiteX22" fmla="*/ 995758 w 1696402"/>
                <a:gd name="connsiteY22" fmla="*/ 442096 h 1181345"/>
                <a:gd name="connsiteX23" fmla="*/ 1087864 w 1696402"/>
                <a:gd name="connsiteY23" fmla="*/ 534013 h 1181345"/>
                <a:gd name="connsiteX24" fmla="*/ 1124726 w 1696402"/>
                <a:gd name="connsiteY24" fmla="*/ 526583 h 1181345"/>
                <a:gd name="connsiteX25" fmla="*/ 1193782 w 1696402"/>
                <a:gd name="connsiteY25" fmla="*/ 498580 h 1181345"/>
                <a:gd name="connsiteX26" fmla="*/ 1247599 w 1696402"/>
                <a:gd name="connsiteY26" fmla="*/ 546967 h 1181345"/>
                <a:gd name="connsiteX27" fmla="*/ 1371424 w 1696402"/>
                <a:gd name="connsiteY27" fmla="*/ 669839 h 1181345"/>
                <a:gd name="connsiteX28" fmla="*/ 1377424 w 1696402"/>
                <a:gd name="connsiteY28" fmla="*/ 706606 h 1181345"/>
                <a:gd name="connsiteX29" fmla="*/ 1369233 w 1696402"/>
                <a:gd name="connsiteY29" fmla="*/ 721560 h 1181345"/>
                <a:gd name="connsiteX30" fmla="*/ 1370185 w 1696402"/>
                <a:gd name="connsiteY30" fmla="*/ 852053 h 1181345"/>
                <a:gd name="connsiteX31" fmla="*/ 1399428 w 1696402"/>
                <a:gd name="connsiteY31" fmla="*/ 871103 h 1181345"/>
                <a:gd name="connsiteX32" fmla="*/ 1473722 w 1696402"/>
                <a:gd name="connsiteY32" fmla="*/ 974449 h 1181345"/>
                <a:gd name="connsiteX33" fmla="*/ 1474389 w 1696402"/>
                <a:gd name="connsiteY33" fmla="*/ 1094464 h 1181345"/>
                <a:gd name="connsiteX34" fmla="*/ 1477914 w 1696402"/>
                <a:gd name="connsiteY34" fmla="*/ 1105798 h 1181345"/>
                <a:gd name="connsiteX35" fmla="*/ 1607835 w 1696402"/>
                <a:gd name="connsiteY35" fmla="*/ 1105131 h 1181345"/>
                <a:gd name="connsiteX36" fmla="*/ 1620407 w 1696402"/>
                <a:gd name="connsiteY36" fmla="*/ 1090368 h 1181345"/>
                <a:gd name="connsiteX37" fmla="*/ 1621073 w 1696402"/>
                <a:gd name="connsiteY37" fmla="*/ 1067698 h 1181345"/>
                <a:gd name="connsiteX38" fmla="*/ 1621073 w 1696402"/>
                <a:gd name="connsiteY38" fmla="*/ 113198 h 1181345"/>
                <a:gd name="connsiteX39" fmla="*/ 1580497 w 1696402"/>
                <a:gd name="connsiteY39" fmla="*/ 73860 h 1181345"/>
                <a:gd name="connsiteX40" fmla="*/ 1181019 w 1696402"/>
                <a:gd name="connsiteY40" fmla="*/ 73860 h 1181345"/>
                <a:gd name="connsiteX41" fmla="*/ 1181019 w 1696402"/>
                <a:gd name="connsiteY41" fmla="*/ 1470 h 1181345"/>
                <a:gd name="connsiteX42" fmla="*/ 1210546 w 1696402"/>
                <a:gd name="connsiteY42" fmla="*/ -245 h 1181345"/>
                <a:gd name="connsiteX43" fmla="*/ 1607835 w 1696402"/>
                <a:gd name="connsiteY43" fmla="*/ -245 h 1181345"/>
                <a:gd name="connsiteX44" fmla="*/ 1694892 w 1696402"/>
                <a:gd name="connsiteY44" fmla="*/ 87481 h 1181345"/>
                <a:gd name="connsiteX45" fmla="*/ 1694892 w 1696402"/>
                <a:gd name="connsiteY45" fmla="*/ 1093416 h 1181345"/>
                <a:gd name="connsiteX46" fmla="*/ 1607072 w 1696402"/>
                <a:gd name="connsiteY46" fmla="*/ 1180951 h 1181345"/>
                <a:gd name="connsiteX47" fmla="*/ 86405 w 1696402"/>
                <a:gd name="connsiteY47" fmla="*/ 1180951 h 1181345"/>
                <a:gd name="connsiteX48" fmla="*/ -1510 w 1696402"/>
                <a:gd name="connsiteY48" fmla="*/ 1093607 h 1181345"/>
                <a:gd name="connsiteX49" fmla="*/ -1510 w 1696402"/>
                <a:gd name="connsiteY49" fmla="*/ 87671 h 1181345"/>
                <a:gd name="connsiteX50" fmla="*/ 85263 w 1696402"/>
                <a:gd name="connsiteY50" fmla="*/ -245 h 1181345"/>
                <a:gd name="connsiteX51" fmla="*/ 482646 w 1696402"/>
                <a:gd name="connsiteY51" fmla="*/ -245 h 1181345"/>
                <a:gd name="connsiteX52" fmla="*/ 513031 w 1696402"/>
                <a:gd name="connsiteY52" fmla="*/ 613 h 1181345"/>
                <a:gd name="connsiteX53" fmla="*/ 444546 w 1696402"/>
                <a:gd name="connsiteY53" fmla="*/ 1104179 h 1181345"/>
                <a:gd name="connsiteX54" fmla="*/ 823259 w 1696402"/>
                <a:gd name="connsiteY54" fmla="*/ 627929 h 1181345"/>
                <a:gd name="connsiteX55" fmla="*/ 1112724 w 1696402"/>
                <a:gd name="connsiteY55" fmla="*/ 727561 h 1181345"/>
                <a:gd name="connsiteX56" fmla="*/ 1246932 w 1696402"/>
                <a:gd name="connsiteY56" fmla="*/ 1103608 h 1181345"/>
                <a:gd name="connsiteX57" fmla="*/ 1400285 w 1696402"/>
                <a:gd name="connsiteY57" fmla="*/ 1103608 h 1181345"/>
                <a:gd name="connsiteX58" fmla="*/ 1400856 w 1696402"/>
                <a:gd name="connsiteY58" fmla="*/ 983878 h 1181345"/>
                <a:gd name="connsiteX59" fmla="*/ 1368281 w 1696402"/>
                <a:gd name="connsiteY59" fmla="*/ 938730 h 1181345"/>
                <a:gd name="connsiteX60" fmla="*/ 1297223 w 1696402"/>
                <a:gd name="connsiteY60" fmla="*/ 872055 h 1181345"/>
                <a:gd name="connsiteX61" fmla="*/ 1284556 w 1696402"/>
                <a:gd name="connsiteY61" fmla="*/ 840527 h 1181345"/>
                <a:gd name="connsiteX62" fmla="*/ 1286366 w 1696402"/>
                <a:gd name="connsiteY62" fmla="*/ 718607 h 1181345"/>
                <a:gd name="connsiteX63" fmla="*/ 1282174 w 1696402"/>
                <a:gd name="connsiteY63" fmla="*/ 687746 h 1181345"/>
                <a:gd name="connsiteX64" fmla="*/ 1191496 w 1696402"/>
                <a:gd name="connsiteY64" fmla="*/ 596687 h 1181345"/>
                <a:gd name="connsiteX65" fmla="*/ 1165493 w 1696402"/>
                <a:gd name="connsiteY65" fmla="*/ 590401 h 1181345"/>
                <a:gd name="connsiteX66" fmla="*/ 1025952 w 1696402"/>
                <a:gd name="connsiteY66" fmla="*/ 588972 h 1181345"/>
                <a:gd name="connsiteX67" fmla="*/ 1023284 w 1696402"/>
                <a:gd name="connsiteY67" fmla="*/ 588019 h 1181345"/>
                <a:gd name="connsiteX68" fmla="*/ 935750 w 1696402"/>
                <a:gd name="connsiteY68" fmla="*/ 497532 h 1181345"/>
                <a:gd name="connsiteX69" fmla="*/ 909270 w 1696402"/>
                <a:gd name="connsiteY69" fmla="*/ 479530 h 1181345"/>
                <a:gd name="connsiteX70" fmla="*/ 789351 w 1696402"/>
                <a:gd name="connsiteY70" fmla="*/ 479530 h 1181345"/>
                <a:gd name="connsiteX71" fmla="*/ 754394 w 1696402"/>
                <a:gd name="connsiteY71" fmla="*/ 505723 h 1181345"/>
                <a:gd name="connsiteX72" fmla="*/ 680290 w 1696402"/>
                <a:gd name="connsiteY72" fmla="*/ 584495 h 1181345"/>
                <a:gd name="connsiteX73" fmla="*/ 654001 w 1696402"/>
                <a:gd name="connsiteY73" fmla="*/ 594972 h 1181345"/>
                <a:gd name="connsiteX74" fmla="*/ 532367 w 1696402"/>
                <a:gd name="connsiteY74" fmla="*/ 593449 h 1181345"/>
                <a:gd name="connsiteX75" fmla="*/ 501506 w 1696402"/>
                <a:gd name="connsiteY75" fmla="*/ 596878 h 1181345"/>
                <a:gd name="connsiteX76" fmla="*/ 408637 w 1696402"/>
                <a:gd name="connsiteY76" fmla="*/ 689651 h 1181345"/>
                <a:gd name="connsiteX77" fmla="*/ 404636 w 1696402"/>
                <a:gd name="connsiteY77" fmla="*/ 716035 h 1181345"/>
                <a:gd name="connsiteX78" fmla="*/ 404636 w 1696402"/>
                <a:gd name="connsiteY78" fmla="*/ 848147 h 1181345"/>
                <a:gd name="connsiteX79" fmla="*/ 400350 w 1696402"/>
                <a:gd name="connsiteY79" fmla="*/ 858720 h 1181345"/>
                <a:gd name="connsiteX80" fmla="*/ 311006 w 1696402"/>
                <a:gd name="connsiteY80" fmla="*/ 944445 h 1181345"/>
                <a:gd name="connsiteX81" fmla="*/ 293099 w 1696402"/>
                <a:gd name="connsiteY81" fmla="*/ 961304 h 1181345"/>
                <a:gd name="connsiteX82" fmla="*/ 292241 w 1696402"/>
                <a:gd name="connsiteY82" fmla="*/ 1105131 h 1181345"/>
                <a:gd name="connsiteX83" fmla="*/ 674956 w 1696402"/>
                <a:gd name="connsiteY83" fmla="*/ 1105798 h 1181345"/>
                <a:gd name="connsiteX84" fmla="*/ 743441 w 1696402"/>
                <a:gd name="connsiteY84" fmla="*/ 880437 h 1181345"/>
                <a:gd name="connsiteX85" fmla="*/ 940131 w 1696402"/>
                <a:gd name="connsiteY85" fmla="*/ 874912 h 1181345"/>
                <a:gd name="connsiteX86" fmla="*/ 1017951 w 1696402"/>
                <a:gd name="connsiteY86" fmla="*/ 1106084 h 1181345"/>
                <a:gd name="connsiteX87" fmla="*/ 1140347 w 1696402"/>
                <a:gd name="connsiteY87" fmla="*/ 1106560 h 1181345"/>
                <a:gd name="connsiteX88" fmla="*/ 1174732 w 1696402"/>
                <a:gd name="connsiteY88" fmla="*/ 1077128 h 1181345"/>
                <a:gd name="connsiteX89" fmla="*/ 1177495 w 1696402"/>
                <a:gd name="connsiteY89" fmla="*/ 1054554 h 1181345"/>
                <a:gd name="connsiteX90" fmla="*/ 997758 w 1696402"/>
                <a:gd name="connsiteY90" fmla="*/ 738610 h 1181345"/>
                <a:gd name="connsiteX91" fmla="*/ 634760 w 1696402"/>
                <a:gd name="connsiteY91" fmla="*/ 778234 h 1181345"/>
                <a:gd name="connsiteX92" fmla="*/ 519888 w 1696402"/>
                <a:gd name="connsiteY92" fmla="*/ 1083034 h 1181345"/>
                <a:gd name="connsiteX93" fmla="*/ 536082 w 1696402"/>
                <a:gd name="connsiteY93" fmla="*/ 1104370 h 1181345"/>
                <a:gd name="connsiteX94" fmla="*/ 674956 w 1696402"/>
                <a:gd name="connsiteY94" fmla="*/ 1105418 h 1181345"/>
                <a:gd name="connsiteX95" fmla="*/ 846406 w 1696402"/>
                <a:gd name="connsiteY95" fmla="*/ 1105798 h 1181345"/>
                <a:gd name="connsiteX96" fmla="*/ 912033 w 1696402"/>
                <a:gd name="connsiteY96" fmla="*/ 1105131 h 1181345"/>
                <a:gd name="connsiteX97" fmla="*/ 939179 w 1696402"/>
                <a:gd name="connsiteY97" fmla="*/ 1089606 h 1181345"/>
                <a:gd name="connsiteX98" fmla="*/ 921463 w 1696402"/>
                <a:gd name="connsiteY98" fmla="*/ 951779 h 1181345"/>
                <a:gd name="connsiteX99" fmla="*/ 765825 w 1696402"/>
                <a:gd name="connsiteY99" fmla="*/ 956875 h 1181345"/>
                <a:gd name="connsiteX100" fmla="*/ 745822 w 1696402"/>
                <a:gd name="connsiteY100" fmla="*/ 1077414 h 1181345"/>
                <a:gd name="connsiteX101" fmla="*/ 791923 w 1696402"/>
                <a:gd name="connsiteY101" fmla="*/ 1105989 h 1181345"/>
                <a:gd name="connsiteX102" fmla="*/ 846215 w 1696402"/>
                <a:gd name="connsiteY102" fmla="*/ 1105608 h 1181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1696402" h="1181345">
                  <a:moveTo>
                    <a:pt x="513031" y="613"/>
                  </a:moveTo>
                  <a:lnTo>
                    <a:pt x="513031" y="73384"/>
                  </a:lnTo>
                  <a:lnTo>
                    <a:pt x="478646" y="73384"/>
                  </a:lnTo>
                  <a:cubicBezTo>
                    <a:pt x="353773" y="73384"/>
                    <a:pt x="228996" y="73955"/>
                    <a:pt x="104122" y="72812"/>
                  </a:cubicBezTo>
                  <a:cubicBezTo>
                    <a:pt x="80120" y="72812"/>
                    <a:pt x="71166" y="77575"/>
                    <a:pt x="71261" y="103864"/>
                  </a:cubicBezTo>
                  <a:cubicBezTo>
                    <a:pt x="72213" y="427714"/>
                    <a:pt x="72213" y="751563"/>
                    <a:pt x="71261" y="1075414"/>
                  </a:cubicBezTo>
                  <a:cubicBezTo>
                    <a:pt x="71261" y="1099131"/>
                    <a:pt x="78119" y="1107037"/>
                    <a:pt x="101931" y="1105989"/>
                  </a:cubicBezTo>
                  <a:cubicBezTo>
                    <a:pt x="140031" y="1104275"/>
                    <a:pt x="178131" y="1105513"/>
                    <a:pt x="219185" y="1105513"/>
                  </a:cubicBezTo>
                  <a:cubicBezTo>
                    <a:pt x="219185" y="1046934"/>
                    <a:pt x="221852" y="991689"/>
                    <a:pt x="218137" y="937016"/>
                  </a:cubicBezTo>
                  <a:cubicBezTo>
                    <a:pt x="215851" y="902154"/>
                    <a:pt x="228233" y="885866"/>
                    <a:pt x="260523" y="880722"/>
                  </a:cubicBezTo>
                  <a:cubicBezTo>
                    <a:pt x="261475" y="880722"/>
                    <a:pt x="262333" y="880056"/>
                    <a:pt x="263285" y="879961"/>
                  </a:cubicBezTo>
                  <a:cubicBezTo>
                    <a:pt x="323292" y="877198"/>
                    <a:pt x="334342" y="828621"/>
                    <a:pt x="349010" y="785472"/>
                  </a:cubicBezTo>
                  <a:cubicBezTo>
                    <a:pt x="352058" y="776424"/>
                    <a:pt x="344248" y="762327"/>
                    <a:pt x="338913" y="751850"/>
                  </a:cubicBezTo>
                  <a:cubicBezTo>
                    <a:pt x="305196" y="685175"/>
                    <a:pt x="305005" y="685175"/>
                    <a:pt x="357963" y="633168"/>
                  </a:cubicBezTo>
                  <a:cubicBezTo>
                    <a:pt x="400446" y="590781"/>
                    <a:pt x="443688" y="548776"/>
                    <a:pt x="485122" y="505723"/>
                  </a:cubicBezTo>
                  <a:cubicBezTo>
                    <a:pt x="496553" y="493912"/>
                    <a:pt x="506078" y="491340"/>
                    <a:pt x="519317" y="501056"/>
                  </a:cubicBezTo>
                  <a:cubicBezTo>
                    <a:pt x="523794" y="504390"/>
                    <a:pt x="530271" y="505342"/>
                    <a:pt x="534462" y="508962"/>
                  </a:cubicBezTo>
                  <a:cubicBezTo>
                    <a:pt x="578181" y="547062"/>
                    <a:pt x="622282" y="532870"/>
                    <a:pt x="665049" y="508962"/>
                  </a:cubicBezTo>
                  <a:cubicBezTo>
                    <a:pt x="674574" y="503437"/>
                    <a:pt x="681433" y="489055"/>
                    <a:pt x="685433" y="477434"/>
                  </a:cubicBezTo>
                  <a:cubicBezTo>
                    <a:pt x="709913" y="405616"/>
                    <a:pt x="709531" y="405425"/>
                    <a:pt x="784684" y="405425"/>
                  </a:cubicBezTo>
                  <a:cubicBezTo>
                    <a:pt x="843738" y="405425"/>
                    <a:pt x="902889" y="405901"/>
                    <a:pt x="961944" y="405425"/>
                  </a:cubicBezTo>
                  <a:cubicBezTo>
                    <a:pt x="977565" y="405425"/>
                    <a:pt x="987661" y="409235"/>
                    <a:pt x="990519" y="425809"/>
                  </a:cubicBezTo>
                  <a:cubicBezTo>
                    <a:pt x="991376" y="431333"/>
                    <a:pt x="995377" y="436572"/>
                    <a:pt x="995758" y="442096"/>
                  </a:cubicBezTo>
                  <a:cubicBezTo>
                    <a:pt x="999758" y="499246"/>
                    <a:pt x="1039859" y="521725"/>
                    <a:pt x="1087864" y="534013"/>
                  </a:cubicBezTo>
                  <a:cubicBezTo>
                    <a:pt x="1098914" y="536870"/>
                    <a:pt x="1113106" y="531250"/>
                    <a:pt x="1124726" y="526583"/>
                  </a:cubicBezTo>
                  <a:cubicBezTo>
                    <a:pt x="1148348" y="517058"/>
                    <a:pt x="1172351" y="495531"/>
                    <a:pt x="1193782" y="498580"/>
                  </a:cubicBezTo>
                  <a:cubicBezTo>
                    <a:pt x="1215213" y="501628"/>
                    <a:pt x="1230073" y="529536"/>
                    <a:pt x="1247599" y="546967"/>
                  </a:cubicBezTo>
                  <a:cubicBezTo>
                    <a:pt x="1288841" y="587924"/>
                    <a:pt x="1329418" y="629453"/>
                    <a:pt x="1371424" y="669839"/>
                  </a:cubicBezTo>
                  <a:cubicBezTo>
                    <a:pt x="1383711" y="681746"/>
                    <a:pt x="1387997" y="692128"/>
                    <a:pt x="1377424" y="706606"/>
                  </a:cubicBezTo>
                  <a:cubicBezTo>
                    <a:pt x="1374091" y="711178"/>
                    <a:pt x="1372948" y="717464"/>
                    <a:pt x="1369233" y="721560"/>
                  </a:cubicBezTo>
                  <a:cubicBezTo>
                    <a:pt x="1330371" y="765375"/>
                    <a:pt x="1347230" y="809380"/>
                    <a:pt x="1370185" y="852053"/>
                  </a:cubicBezTo>
                  <a:cubicBezTo>
                    <a:pt x="1377520" y="861501"/>
                    <a:pt x="1387806" y="868207"/>
                    <a:pt x="1399428" y="871103"/>
                  </a:cubicBezTo>
                  <a:cubicBezTo>
                    <a:pt x="1473627" y="896344"/>
                    <a:pt x="1473722" y="896058"/>
                    <a:pt x="1473722" y="974449"/>
                  </a:cubicBezTo>
                  <a:cubicBezTo>
                    <a:pt x="1473722" y="1014454"/>
                    <a:pt x="1473913" y="1054459"/>
                    <a:pt x="1474389" y="1094464"/>
                  </a:cubicBezTo>
                  <a:cubicBezTo>
                    <a:pt x="1475151" y="1098359"/>
                    <a:pt x="1476294" y="1102160"/>
                    <a:pt x="1477914" y="1105798"/>
                  </a:cubicBezTo>
                  <a:cubicBezTo>
                    <a:pt x="1520681" y="1105798"/>
                    <a:pt x="1564305" y="1105798"/>
                    <a:pt x="1607835" y="1105131"/>
                  </a:cubicBezTo>
                  <a:cubicBezTo>
                    <a:pt x="1612311" y="1105131"/>
                    <a:pt x="1618503" y="1096273"/>
                    <a:pt x="1620407" y="1090368"/>
                  </a:cubicBezTo>
                  <a:cubicBezTo>
                    <a:pt x="1621741" y="1082881"/>
                    <a:pt x="1621932" y="1075242"/>
                    <a:pt x="1621073" y="1067698"/>
                  </a:cubicBezTo>
                  <a:cubicBezTo>
                    <a:pt x="1621073" y="749564"/>
                    <a:pt x="1621073" y="431400"/>
                    <a:pt x="1621073" y="113198"/>
                  </a:cubicBezTo>
                  <a:cubicBezTo>
                    <a:pt x="1621073" y="73860"/>
                    <a:pt x="1621073" y="73860"/>
                    <a:pt x="1580497" y="73860"/>
                  </a:cubicBezTo>
                  <a:lnTo>
                    <a:pt x="1181019" y="73860"/>
                  </a:lnTo>
                  <a:lnTo>
                    <a:pt x="1181019" y="1470"/>
                  </a:lnTo>
                  <a:cubicBezTo>
                    <a:pt x="1190544" y="899"/>
                    <a:pt x="1200069" y="-245"/>
                    <a:pt x="1210546" y="-245"/>
                  </a:cubicBezTo>
                  <a:cubicBezTo>
                    <a:pt x="1342944" y="-245"/>
                    <a:pt x="1475342" y="-245"/>
                    <a:pt x="1607835" y="-245"/>
                  </a:cubicBezTo>
                  <a:cubicBezTo>
                    <a:pt x="1667556" y="-245"/>
                    <a:pt x="1694892" y="27283"/>
                    <a:pt x="1694892" y="87481"/>
                  </a:cubicBezTo>
                  <a:cubicBezTo>
                    <a:pt x="1694892" y="422884"/>
                    <a:pt x="1694892" y="758203"/>
                    <a:pt x="1694892" y="1093416"/>
                  </a:cubicBezTo>
                  <a:cubicBezTo>
                    <a:pt x="1694892" y="1152471"/>
                    <a:pt x="1666317" y="1180951"/>
                    <a:pt x="1607072" y="1180951"/>
                  </a:cubicBezTo>
                  <a:cubicBezTo>
                    <a:pt x="1100247" y="1180951"/>
                    <a:pt x="593327" y="1180951"/>
                    <a:pt x="86405" y="1180951"/>
                  </a:cubicBezTo>
                  <a:cubicBezTo>
                    <a:pt x="26685" y="1180951"/>
                    <a:pt x="-1510" y="1152376"/>
                    <a:pt x="-1510" y="1093607"/>
                  </a:cubicBezTo>
                  <a:cubicBezTo>
                    <a:pt x="-1510" y="758326"/>
                    <a:pt x="-1510" y="423018"/>
                    <a:pt x="-1510" y="87671"/>
                  </a:cubicBezTo>
                  <a:cubicBezTo>
                    <a:pt x="-1510" y="27378"/>
                    <a:pt x="25636" y="-149"/>
                    <a:pt x="85263" y="-245"/>
                  </a:cubicBezTo>
                  <a:lnTo>
                    <a:pt x="482646" y="-245"/>
                  </a:lnTo>
                  <a:cubicBezTo>
                    <a:pt x="491599" y="-721"/>
                    <a:pt x="500934" y="41"/>
                    <a:pt x="513031" y="613"/>
                  </a:cubicBezTo>
                  <a:close/>
                  <a:moveTo>
                    <a:pt x="444546" y="1104179"/>
                  </a:moveTo>
                  <a:cubicBezTo>
                    <a:pt x="404731" y="822144"/>
                    <a:pt x="623711" y="634787"/>
                    <a:pt x="823259" y="627929"/>
                  </a:cubicBezTo>
                  <a:cubicBezTo>
                    <a:pt x="932988" y="623929"/>
                    <a:pt x="1030619" y="654599"/>
                    <a:pt x="1112724" y="727561"/>
                  </a:cubicBezTo>
                  <a:cubicBezTo>
                    <a:pt x="1225310" y="827573"/>
                    <a:pt x="1266458" y="954923"/>
                    <a:pt x="1246932" y="1103608"/>
                  </a:cubicBezTo>
                  <a:lnTo>
                    <a:pt x="1400285" y="1103608"/>
                  </a:lnTo>
                  <a:cubicBezTo>
                    <a:pt x="1400285" y="1061793"/>
                    <a:pt x="1398570" y="1022741"/>
                    <a:pt x="1400856" y="983878"/>
                  </a:cubicBezTo>
                  <a:cubicBezTo>
                    <a:pt x="1402380" y="957875"/>
                    <a:pt x="1395998" y="942826"/>
                    <a:pt x="1368281" y="938730"/>
                  </a:cubicBezTo>
                  <a:cubicBezTo>
                    <a:pt x="1329704" y="933015"/>
                    <a:pt x="1301606" y="915680"/>
                    <a:pt x="1297223" y="872055"/>
                  </a:cubicBezTo>
                  <a:cubicBezTo>
                    <a:pt x="1295796" y="860635"/>
                    <a:pt x="1291413" y="849776"/>
                    <a:pt x="1284556" y="840527"/>
                  </a:cubicBezTo>
                  <a:cubicBezTo>
                    <a:pt x="1253981" y="798998"/>
                    <a:pt x="1257219" y="759565"/>
                    <a:pt x="1286366" y="718607"/>
                  </a:cubicBezTo>
                  <a:cubicBezTo>
                    <a:pt x="1290270" y="708273"/>
                    <a:pt x="1288652" y="696681"/>
                    <a:pt x="1282174" y="687746"/>
                  </a:cubicBezTo>
                  <a:cubicBezTo>
                    <a:pt x="1253599" y="656028"/>
                    <a:pt x="1222739" y="625929"/>
                    <a:pt x="1191496" y="596687"/>
                  </a:cubicBezTo>
                  <a:cubicBezTo>
                    <a:pt x="1185591" y="591163"/>
                    <a:pt x="1169779" y="587162"/>
                    <a:pt x="1165493" y="590401"/>
                  </a:cubicBezTo>
                  <a:cubicBezTo>
                    <a:pt x="1117868" y="629930"/>
                    <a:pt x="1072148" y="618309"/>
                    <a:pt x="1025952" y="588972"/>
                  </a:cubicBezTo>
                  <a:cubicBezTo>
                    <a:pt x="1025095" y="588496"/>
                    <a:pt x="1024238" y="588182"/>
                    <a:pt x="1023284" y="588019"/>
                  </a:cubicBezTo>
                  <a:cubicBezTo>
                    <a:pt x="971088" y="580113"/>
                    <a:pt x="941370" y="550586"/>
                    <a:pt x="935750" y="497532"/>
                  </a:cubicBezTo>
                  <a:cubicBezTo>
                    <a:pt x="934131" y="481530"/>
                    <a:pt x="923367" y="479244"/>
                    <a:pt x="909270" y="479530"/>
                  </a:cubicBezTo>
                  <a:cubicBezTo>
                    <a:pt x="869361" y="480196"/>
                    <a:pt x="829260" y="480958"/>
                    <a:pt x="789351" y="479530"/>
                  </a:cubicBezTo>
                  <a:cubicBezTo>
                    <a:pt x="768681" y="478768"/>
                    <a:pt x="757347" y="484483"/>
                    <a:pt x="754394" y="505723"/>
                  </a:cubicBezTo>
                  <a:cubicBezTo>
                    <a:pt x="748393" y="549253"/>
                    <a:pt x="727248" y="578685"/>
                    <a:pt x="680290" y="584495"/>
                  </a:cubicBezTo>
                  <a:cubicBezTo>
                    <a:pt x="670765" y="585790"/>
                    <a:pt x="661811" y="589391"/>
                    <a:pt x="654001" y="594972"/>
                  </a:cubicBezTo>
                  <a:cubicBezTo>
                    <a:pt x="612757" y="625167"/>
                    <a:pt x="573323" y="623547"/>
                    <a:pt x="532367" y="593449"/>
                  </a:cubicBezTo>
                  <a:cubicBezTo>
                    <a:pt x="522174" y="589353"/>
                    <a:pt x="510554" y="590639"/>
                    <a:pt x="501506" y="596878"/>
                  </a:cubicBezTo>
                  <a:cubicBezTo>
                    <a:pt x="469216" y="626405"/>
                    <a:pt x="438450" y="657647"/>
                    <a:pt x="408637" y="689651"/>
                  </a:cubicBezTo>
                  <a:cubicBezTo>
                    <a:pt x="403016" y="697242"/>
                    <a:pt x="401493" y="707120"/>
                    <a:pt x="404636" y="716035"/>
                  </a:cubicBezTo>
                  <a:cubicBezTo>
                    <a:pt x="439212" y="760612"/>
                    <a:pt x="435402" y="804046"/>
                    <a:pt x="404636" y="848147"/>
                  </a:cubicBezTo>
                  <a:cubicBezTo>
                    <a:pt x="402446" y="851300"/>
                    <a:pt x="400921" y="854910"/>
                    <a:pt x="400350" y="858720"/>
                  </a:cubicBezTo>
                  <a:cubicBezTo>
                    <a:pt x="392825" y="910536"/>
                    <a:pt x="362250" y="937111"/>
                    <a:pt x="311006" y="944445"/>
                  </a:cubicBezTo>
                  <a:cubicBezTo>
                    <a:pt x="304053" y="945493"/>
                    <a:pt x="293289" y="955303"/>
                    <a:pt x="293099" y="961304"/>
                  </a:cubicBezTo>
                  <a:cubicBezTo>
                    <a:pt x="291574" y="1008929"/>
                    <a:pt x="292241" y="1055983"/>
                    <a:pt x="292241" y="1105131"/>
                  </a:cubicBezTo>
                  <a:close/>
                  <a:moveTo>
                    <a:pt x="674956" y="1105798"/>
                  </a:moveTo>
                  <a:cubicBezTo>
                    <a:pt x="647333" y="1012644"/>
                    <a:pt x="664574" y="934920"/>
                    <a:pt x="743441" y="880437"/>
                  </a:cubicBezTo>
                  <a:cubicBezTo>
                    <a:pt x="806115" y="837288"/>
                    <a:pt x="875267" y="835098"/>
                    <a:pt x="940131" y="874912"/>
                  </a:cubicBezTo>
                  <a:cubicBezTo>
                    <a:pt x="1026619" y="928062"/>
                    <a:pt x="1045669" y="1008262"/>
                    <a:pt x="1017951" y="1106084"/>
                  </a:cubicBezTo>
                  <a:cubicBezTo>
                    <a:pt x="1060814" y="1106084"/>
                    <a:pt x="1100629" y="1104751"/>
                    <a:pt x="1140347" y="1106560"/>
                  </a:cubicBezTo>
                  <a:cubicBezTo>
                    <a:pt x="1163398" y="1107703"/>
                    <a:pt x="1173875" y="1099703"/>
                    <a:pt x="1174732" y="1077128"/>
                  </a:cubicBezTo>
                  <a:cubicBezTo>
                    <a:pt x="1174732" y="1069603"/>
                    <a:pt x="1177209" y="1062079"/>
                    <a:pt x="1177495" y="1054554"/>
                  </a:cubicBezTo>
                  <a:cubicBezTo>
                    <a:pt x="1181781" y="912727"/>
                    <a:pt x="1123488" y="803475"/>
                    <a:pt x="997758" y="738610"/>
                  </a:cubicBezTo>
                  <a:cubicBezTo>
                    <a:pt x="872028" y="673744"/>
                    <a:pt x="745346" y="687460"/>
                    <a:pt x="634760" y="778234"/>
                  </a:cubicBezTo>
                  <a:cubicBezTo>
                    <a:pt x="539510" y="856434"/>
                    <a:pt x="500838" y="960447"/>
                    <a:pt x="519888" y="1083034"/>
                  </a:cubicBezTo>
                  <a:cubicBezTo>
                    <a:pt x="521127" y="1091130"/>
                    <a:pt x="530176" y="1104084"/>
                    <a:pt x="536082" y="1104370"/>
                  </a:cubicBezTo>
                  <a:cubicBezTo>
                    <a:pt x="581325" y="1106274"/>
                    <a:pt x="626664" y="1105418"/>
                    <a:pt x="674956" y="1105418"/>
                  </a:cubicBezTo>
                  <a:close/>
                  <a:moveTo>
                    <a:pt x="846406" y="1105798"/>
                  </a:moveTo>
                  <a:cubicBezTo>
                    <a:pt x="868314" y="1106723"/>
                    <a:pt x="890220" y="1106494"/>
                    <a:pt x="912033" y="1105131"/>
                  </a:cubicBezTo>
                  <a:cubicBezTo>
                    <a:pt x="922796" y="1103665"/>
                    <a:pt x="932512" y="1098093"/>
                    <a:pt x="939179" y="1089606"/>
                  </a:cubicBezTo>
                  <a:cubicBezTo>
                    <a:pt x="968040" y="1045582"/>
                    <a:pt x="960515" y="987069"/>
                    <a:pt x="921463" y="951779"/>
                  </a:cubicBezTo>
                  <a:cubicBezTo>
                    <a:pt x="877076" y="910212"/>
                    <a:pt x="807353" y="912489"/>
                    <a:pt x="765825" y="956875"/>
                  </a:cubicBezTo>
                  <a:cubicBezTo>
                    <a:pt x="735439" y="989336"/>
                    <a:pt x="727534" y="1036885"/>
                    <a:pt x="745822" y="1077414"/>
                  </a:cubicBezTo>
                  <a:cubicBezTo>
                    <a:pt x="755347" y="1097988"/>
                    <a:pt x="767729" y="1109132"/>
                    <a:pt x="791923" y="1105989"/>
                  </a:cubicBezTo>
                  <a:cubicBezTo>
                    <a:pt x="810021" y="1104865"/>
                    <a:pt x="828117" y="1104732"/>
                    <a:pt x="846215" y="110560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27" name="任意多边形: 形状 4126">
              <a:extLst>
                <a:ext uri="{FF2B5EF4-FFF2-40B4-BE49-F238E27FC236}">
                  <a16:creationId xmlns:a16="http://schemas.microsoft.com/office/drawing/2014/main" id="{4C45F122-0D5C-9CD6-70E8-69BBE4F8D1EE}"/>
                </a:ext>
              </a:extLst>
            </p:cNvPr>
            <p:cNvSpPr/>
            <p:nvPr/>
          </p:nvSpPr>
          <p:spPr>
            <a:xfrm>
              <a:off x="5286185" y="2287333"/>
              <a:ext cx="623410" cy="991171"/>
            </a:xfrm>
            <a:custGeom>
              <a:avLst/>
              <a:gdLst>
                <a:gd name="connsiteX0" fmla="*/ 181560 w 623410"/>
                <a:gd name="connsiteY0" fmla="*/ 587679 h 991171"/>
                <a:gd name="connsiteX1" fmla="*/ 181560 w 623410"/>
                <a:gd name="connsiteY1" fmla="*/ 397179 h 991171"/>
                <a:gd name="connsiteX2" fmla="*/ 151365 w 623410"/>
                <a:gd name="connsiteY2" fmla="*/ 366223 h 991171"/>
                <a:gd name="connsiteX3" fmla="*/ -1510 w 623410"/>
                <a:gd name="connsiteY3" fmla="*/ 366699 h 991171"/>
                <a:gd name="connsiteX4" fmla="*/ -1510 w 623410"/>
                <a:gd name="connsiteY4" fmla="*/ -394 h 991171"/>
                <a:gd name="connsiteX5" fmla="*/ 439401 w 623410"/>
                <a:gd name="connsiteY5" fmla="*/ -394 h 991171"/>
                <a:gd name="connsiteX6" fmla="*/ 439401 w 623410"/>
                <a:gd name="connsiteY6" fmla="*/ 85331 h 991171"/>
                <a:gd name="connsiteX7" fmla="*/ 440069 w 623410"/>
                <a:gd name="connsiteY7" fmla="*/ 333933 h 991171"/>
                <a:gd name="connsiteX8" fmla="*/ 405969 w 623410"/>
                <a:gd name="connsiteY8" fmla="*/ 366699 h 991171"/>
                <a:gd name="connsiteX9" fmla="*/ 256045 w 623410"/>
                <a:gd name="connsiteY9" fmla="*/ 366223 h 991171"/>
                <a:gd name="connsiteX10" fmla="*/ 256045 w 623410"/>
                <a:gd name="connsiteY10" fmla="*/ 512527 h 991171"/>
                <a:gd name="connsiteX11" fmla="*/ 621901 w 623410"/>
                <a:gd name="connsiteY11" fmla="*/ 512527 h 991171"/>
                <a:gd name="connsiteX12" fmla="*/ 621901 w 623410"/>
                <a:gd name="connsiteY12" fmla="*/ 990777 h 991171"/>
                <a:gd name="connsiteX13" fmla="*/ 551129 w 623410"/>
                <a:gd name="connsiteY13" fmla="*/ 990777 h 991171"/>
                <a:gd name="connsiteX14" fmla="*/ 551129 w 623410"/>
                <a:gd name="connsiteY14" fmla="*/ 587679 h 991171"/>
                <a:gd name="connsiteX15" fmla="*/ 366345 w 623410"/>
                <a:gd name="connsiteY15" fmla="*/ 73329 h 991171"/>
                <a:gd name="connsiteX16" fmla="*/ 72118 w 623410"/>
                <a:gd name="connsiteY16" fmla="*/ 73329 h 991171"/>
                <a:gd name="connsiteX17" fmla="*/ 72118 w 623410"/>
                <a:gd name="connsiteY17" fmla="*/ 287737 h 991171"/>
                <a:gd name="connsiteX18" fmla="*/ 78499 w 623410"/>
                <a:gd name="connsiteY18" fmla="*/ 291071 h 991171"/>
                <a:gd name="connsiteX19" fmla="*/ 349295 w 623410"/>
                <a:gd name="connsiteY19" fmla="*/ 291071 h 991171"/>
                <a:gd name="connsiteX20" fmla="*/ 365487 w 623410"/>
                <a:gd name="connsiteY20" fmla="*/ 269163 h 991171"/>
                <a:gd name="connsiteX21" fmla="*/ 366345 w 623410"/>
                <a:gd name="connsiteY21" fmla="*/ 135242 h 991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23410" h="991171">
                  <a:moveTo>
                    <a:pt x="181560" y="587679"/>
                  </a:moveTo>
                  <a:cubicBezTo>
                    <a:pt x="181560" y="520528"/>
                    <a:pt x="180608" y="458806"/>
                    <a:pt x="181560" y="397179"/>
                  </a:cubicBezTo>
                  <a:cubicBezTo>
                    <a:pt x="182036" y="373938"/>
                    <a:pt x="175559" y="365366"/>
                    <a:pt x="151365" y="366223"/>
                  </a:cubicBezTo>
                  <a:cubicBezTo>
                    <a:pt x="101073" y="367842"/>
                    <a:pt x="50782" y="366699"/>
                    <a:pt x="-1510" y="366699"/>
                  </a:cubicBezTo>
                  <a:lnTo>
                    <a:pt x="-1510" y="-394"/>
                  </a:lnTo>
                  <a:lnTo>
                    <a:pt x="439401" y="-394"/>
                  </a:lnTo>
                  <a:lnTo>
                    <a:pt x="439401" y="85331"/>
                  </a:lnTo>
                  <a:cubicBezTo>
                    <a:pt x="439401" y="168198"/>
                    <a:pt x="438258" y="251161"/>
                    <a:pt x="440069" y="333933"/>
                  </a:cubicBezTo>
                  <a:cubicBezTo>
                    <a:pt x="440640" y="361365"/>
                    <a:pt x="431210" y="367556"/>
                    <a:pt x="405969" y="366699"/>
                  </a:cubicBezTo>
                  <a:cubicBezTo>
                    <a:pt x="356630" y="364985"/>
                    <a:pt x="307290" y="366223"/>
                    <a:pt x="256045" y="366223"/>
                  </a:cubicBezTo>
                  <a:lnTo>
                    <a:pt x="256045" y="512527"/>
                  </a:lnTo>
                  <a:lnTo>
                    <a:pt x="621901" y="512527"/>
                  </a:lnTo>
                  <a:lnTo>
                    <a:pt x="621901" y="990777"/>
                  </a:lnTo>
                  <a:lnTo>
                    <a:pt x="551129" y="990777"/>
                  </a:lnTo>
                  <a:lnTo>
                    <a:pt x="551129" y="587679"/>
                  </a:lnTo>
                  <a:close/>
                  <a:moveTo>
                    <a:pt x="366345" y="73329"/>
                  </a:moveTo>
                  <a:lnTo>
                    <a:pt x="72118" y="73329"/>
                  </a:lnTo>
                  <a:lnTo>
                    <a:pt x="72118" y="287737"/>
                  </a:lnTo>
                  <a:cubicBezTo>
                    <a:pt x="75165" y="289356"/>
                    <a:pt x="76880" y="291071"/>
                    <a:pt x="78499" y="291071"/>
                  </a:cubicBezTo>
                  <a:cubicBezTo>
                    <a:pt x="168796" y="291547"/>
                    <a:pt x="259474" y="292309"/>
                    <a:pt x="349295" y="291071"/>
                  </a:cubicBezTo>
                  <a:cubicBezTo>
                    <a:pt x="355010" y="291071"/>
                    <a:pt x="365202" y="276974"/>
                    <a:pt x="365487" y="269163"/>
                  </a:cubicBezTo>
                  <a:cubicBezTo>
                    <a:pt x="367107" y="224586"/>
                    <a:pt x="366345" y="179914"/>
                    <a:pt x="366345" y="1352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28" name="任意多边形: 形状 4127">
              <a:extLst>
                <a:ext uri="{FF2B5EF4-FFF2-40B4-BE49-F238E27FC236}">
                  <a16:creationId xmlns:a16="http://schemas.microsoft.com/office/drawing/2014/main" id="{4B63FE0A-0E57-0565-E3E5-65D78ECFA34A}"/>
                </a:ext>
              </a:extLst>
            </p:cNvPr>
            <p:cNvSpPr/>
            <p:nvPr/>
          </p:nvSpPr>
          <p:spPr>
            <a:xfrm>
              <a:off x="6279832" y="2286000"/>
              <a:ext cx="625792" cy="992219"/>
            </a:xfrm>
            <a:custGeom>
              <a:avLst/>
              <a:gdLst>
                <a:gd name="connsiteX0" fmla="*/ 187275 w 625792"/>
                <a:gd name="connsiteY0" fmla="*/ -394 h 992219"/>
                <a:gd name="connsiteX1" fmla="*/ 624282 w 625792"/>
                <a:gd name="connsiteY1" fmla="*/ -394 h 992219"/>
                <a:gd name="connsiteX2" fmla="*/ 624282 w 625792"/>
                <a:gd name="connsiteY2" fmla="*/ 367842 h 992219"/>
                <a:gd name="connsiteX3" fmla="*/ 478359 w 625792"/>
                <a:gd name="connsiteY3" fmla="*/ 367271 h 992219"/>
                <a:gd name="connsiteX4" fmla="*/ 441212 w 625792"/>
                <a:gd name="connsiteY4" fmla="*/ 403180 h 992219"/>
                <a:gd name="connsiteX5" fmla="*/ 441973 w 625792"/>
                <a:gd name="connsiteY5" fmla="*/ 554627 h 992219"/>
                <a:gd name="connsiteX6" fmla="*/ 441973 w 625792"/>
                <a:gd name="connsiteY6" fmla="*/ 588251 h 992219"/>
                <a:gd name="connsiteX7" fmla="*/ 73547 w 625792"/>
                <a:gd name="connsiteY7" fmla="*/ 588251 h 992219"/>
                <a:gd name="connsiteX8" fmla="*/ 73547 w 625792"/>
                <a:gd name="connsiteY8" fmla="*/ 991825 h 992219"/>
                <a:gd name="connsiteX9" fmla="*/ 967 w 625792"/>
                <a:gd name="connsiteY9" fmla="*/ 991825 h 992219"/>
                <a:gd name="connsiteX10" fmla="*/ -939 w 625792"/>
                <a:gd name="connsiteY10" fmla="*/ 966965 h 992219"/>
                <a:gd name="connsiteX11" fmla="*/ -1510 w 625792"/>
                <a:gd name="connsiteY11" fmla="*/ 543959 h 992219"/>
                <a:gd name="connsiteX12" fmla="*/ 27065 w 625792"/>
                <a:gd name="connsiteY12" fmla="*/ 514622 h 992219"/>
                <a:gd name="connsiteX13" fmla="*/ 330055 w 625792"/>
                <a:gd name="connsiteY13" fmla="*/ 515194 h 992219"/>
                <a:gd name="connsiteX14" fmla="*/ 368155 w 625792"/>
                <a:gd name="connsiteY14" fmla="*/ 515194 h 992219"/>
                <a:gd name="connsiteX15" fmla="*/ 367202 w 625792"/>
                <a:gd name="connsiteY15" fmla="*/ 379843 h 992219"/>
                <a:gd name="connsiteX16" fmla="*/ 346248 w 625792"/>
                <a:gd name="connsiteY16" fmla="*/ 368414 h 992219"/>
                <a:gd name="connsiteX17" fmla="*/ 206230 w 625792"/>
                <a:gd name="connsiteY17" fmla="*/ 367937 h 992219"/>
                <a:gd name="connsiteX18" fmla="*/ 183084 w 625792"/>
                <a:gd name="connsiteY18" fmla="*/ 347935 h 992219"/>
                <a:gd name="connsiteX19" fmla="*/ 184037 w 625792"/>
                <a:gd name="connsiteY19" fmla="*/ 7892 h 992219"/>
                <a:gd name="connsiteX20" fmla="*/ 187275 w 625792"/>
                <a:gd name="connsiteY20" fmla="*/ -394 h 992219"/>
                <a:gd name="connsiteX21" fmla="*/ 551321 w 625792"/>
                <a:gd name="connsiteY21" fmla="*/ 72567 h 992219"/>
                <a:gd name="connsiteX22" fmla="*/ 274238 w 625792"/>
                <a:gd name="connsiteY22" fmla="*/ 73615 h 992219"/>
                <a:gd name="connsiteX23" fmla="*/ 257951 w 625792"/>
                <a:gd name="connsiteY23" fmla="*/ 95522 h 992219"/>
                <a:gd name="connsiteX24" fmla="*/ 256808 w 625792"/>
                <a:gd name="connsiteY24" fmla="*/ 269354 h 992219"/>
                <a:gd name="connsiteX25" fmla="*/ 284049 w 625792"/>
                <a:gd name="connsiteY25" fmla="*/ 294214 h 992219"/>
                <a:gd name="connsiteX26" fmla="*/ 529223 w 625792"/>
                <a:gd name="connsiteY26" fmla="*/ 294214 h 992219"/>
                <a:gd name="connsiteX27" fmla="*/ 551321 w 625792"/>
                <a:gd name="connsiteY27" fmla="*/ 291737 h 992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25792" h="992219">
                  <a:moveTo>
                    <a:pt x="187275" y="-394"/>
                  </a:moveTo>
                  <a:lnTo>
                    <a:pt x="624282" y="-394"/>
                  </a:lnTo>
                  <a:lnTo>
                    <a:pt x="624282" y="367842"/>
                  </a:lnTo>
                  <a:cubicBezTo>
                    <a:pt x="575038" y="367842"/>
                    <a:pt x="526651" y="369366"/>
                    <a:pt x="478359" y="367271"/>
                  </a:cubicBezTo>
                  <a:cubicBezTo>
                    <a:pt x="450451" y="366032"/>
                    <a:pt x="439592" y="372795"/>
                    <a:pt x="441212" y="403180"/>
                  </a:cubicBezTo>
                  <a:cubicBezTo>
                    <a:pt x="443974" y="453472"/>
                    <a:pt x="441973" y="504145"/>
                    <a:pt x="441973" y="554627"/>
                  </a:cubicBezTo>
                  <a:lnTo>
                    <a:pt x="441973" y="588251"/>
                  </a:lnTo>
                  <a:lnTo>
                    <a:pt x="73547" y="588251"/>
                  </a:lnTo>
                  <a:lnTo>
                    <a:pt x="73547" y="991825"/>
                  </a:lnTo>
                  <a:lnTo>
                    <a:pt x="967" y="991825"/>
                  </a:lnTo>
                  <a:cubicBezTo>
                    <a:pt x="299" y="983443"/>
                    <a:pt x="-939" y="975156"/>
                    <a:pt x="-939" y="966965"/>
                  </a:cubicBezTo>
                  <a:cubicBezTo>
                    <a:pt x="-939" y="825899"/>
                    <a:pt x="-939" y="684929"/>
                    <a:pt x="-1510" y="543959"/>
                  </a:cubicBezTo>
                  <a:cubicBezTo>
                    <a:pt x="-1510" y="521766"/>
                    <a:pt x="4300" y="514432"/>
                    <a:pt x="27065" y="514622"/>
                  </a:cubicBezTo>
                  <a:cubicBezTo>
                    <a:pt x="128030" y="515860"/>
                    <a:pt x="229090" y="515194"/>
                    <a:pt x="330055" y="515194"/>
                  </a:cubicBezTo>
                  <a:lnTo>
                    <a:pt x="368155" y="515194"/>
                  </a:lnTo>
                  <a:cubicBezTo>
                    <a:pt x="368155" y="468521"/>
                    <a:pt x="368822" y="424135"/>
                    <a:pt x="367202" y="379843"/>
                  </a:cubicBezTo>
                  <a:cubicBezTo>
                    <a:pt x="367202" y="375557"/>
                    <a:pt x="353678" y="368604"/>
                    <a:pt x="346248" y="368414"/>
                  </a:cubicBezTo>
                  <a:cubicBezTo>
                    <a:pt x="299575" y="367366"/>
                    <a:pt x="252902" y="367556"/>
                    <a:pt x="206230" y="367937"/>
                  </a:cubicBezTo>
                  <a:cubicBezTo>
                    <a:pt x="191848" y="367937"/>
                    <a:pt x="182894" y="365651"/>
                    <a:pt x="183084" y="347935"/>
                  </a:cubicBezTo>
                  <a:cubicBezTo>
                    <a:pt x="183751" y="234587"/>
                    <a:pt x="183751" y="121240"/>
                    <a:pt x="184037" y="7892"/>
                  </a:cubicBezTo>
                  <a:cubicBezTo>
                    <a:pt x="184798" y="5016"/>
                    <a:pt x="185847" y="2225"/>
                    <a:pt x="187275" y="-394"/>
                  </a:cubicBezTo>
                  <a:close/>
                  <a:moveTo>
                    <a:pt x="551321" y="72567"/>
                  </a:moveTo>
                  <a:cubicBezTo>
                    <a:pt x="456071" y="72567"/>
                    <a:pt x="365393" y="72567"/>
                    <a:pt x="274238" y="73615"/>
                  </a:cubicBezTo>
                  <a:cubicBezTo>
                    <a:pt x="268523" y="73615"/>
                    <a:pt x="258142" y="87712"/>
                    <a:pt x="257951" y="95522"/>
                  </a:cubicBezTo>
                  <a:cubicBezTo>
                    <a:pt x="256617" y="153434"/>
                    <a:pt x="257951" y="211442"/>
                    <a:pt x="256808" y="269354"/>
                  </a:cubicBezTo>
                  <a:cubicBezTo>
                    <a:pt x="256808" y="290785"/>
                    <a:pt x="265571" y="294404"/>
                    <a:pt x="284049" y="294214"/>
                  </a:cubicBezTo>
                  <a:cubicBezTo>
                    <a:pt x="365773" y="293547"/>
                    <a:pt x="447499" y="294214"/>
                    <a:pt x="529223" y="294214"/>
                  </a:cubicBezTo>
                  <a:cubicBezTo>
                    <a:pt x="536652" y="293795"/>
                    <a:pt x="543987" y="292966"/>
                    <a:pt x="551321" y="29173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29" name="任意多边形: 形状 4128">
              <a:extLst>
                <a:ext uri="{FF2B5EF4-FFF2-40B4-BE49-F238E27FC236}">
                  <a16:creationId xmlns:a16="http://schemas.microsoft.com/office/drawing/2014/main" id="{B5A90540-2E99-7B40-3FF6-1F3CA03587E6}"/>
                </a:ext>
              </a:extLst>
            </p:cNvPr>
            <p:cNvSpPr/>
            <p:nvPr/>
          </p:nvSpPr>
          <p:spPr>
            <a:xfrm>
              <a:off x="5874397" y="2287428"/>
              <a:ext cx="440772" cy="991838"/>
            </a:xfrm>
            <a:custGeom>
              <a:avLst/>
              <a:gdLst>
                <a:gd name="connsiteX0" fmla="*/ 257430 w 440772"/>
                <a:gd name="connsiteY0" fmla="*/ 991444 h 991838"/>
                <a:gd name="connsiteX1" fmla="*/ 185993 w 440772"/>
                <a:gd name="connsiteY1" fmla="*/ 991444 h 991838"/>
                <a:gd name="connsiteX2" fmla="*/ 184278 w 440772"/>
                <a:gd name="connsiteY2" fmla="*/ 958297 h 991838"/>
                <a:gd name="connsiteX3" fmla="*/ 184278 w 440772"/>
                <a:gd name="connsiteY3" fmla="*/ 398417 h 991838"/>
                <a:gd name="connsiteX4" fmla="*/ 152655 w 440772"/>
                <a:gd name="connsiteY4" fmla="*/ 365842 h 991838"/>
                <a:gd name="connsiteX5" fmla="*/ 21210 w 440772"/>
                <a:gd name="connsiteY5" fmla="*/ 365842 h 991838"/>
                <a:gd name="connsiteX6" fmla="*/ -507 w 440772"/>
                <a:gd name="connsiteY6" fmla="*/ 349554 h 991838"/>
                <a:gd name="connsiteX7" fmla="*/ -1460 w 440772"/>
                <a:gd name="connsiteY7" fmla="*/ -394 h 991838"/>
                <a:gd name="connsiteX8" fmla="*/ 439262 w 440772"/>
                <a:gd name="connsiteY8" fmla="*/ -394 h 991838"/>
                <a:gd name="connsiteX9" fmla="*/ 439262 w 440772"/>
                <a:gd name="connsiteY9" fmla="*/ 365747 h 991838"/>
                <a:gd name="connsiteX10" fmla="*/ 257430 w 440772"/>
                <a:gd name="connsiteY10" fmla="*/ 365747 h 991838"/>
                <a:gd name="connsiteX11" fmla="*/ 368587 w 440772"/>
                <a:gd name="connsiteY11" fmla="*/ 290975 h 991838"/>
                <a:gd name="connsiteX12" fmla="*/ 367729 w 440772"/>
                <a:gd name="connsiteY12" fmla="*/ 88664 h 991838"/>
                <a:gd name="connsiteX13" fmla="*/ 349251 w 440772"/>
                <a:gd name="connsiteY13" fmla="*/ 71900 h 991838"/>
                <a:gd name="connsiteX14" fmla="*/ 92076 w 440772"/>
                <a:gd name="connsiteY14" fmla="*/ 70853 h 991838"/>
                <a:gd name="connsiteX15" fmla="*/ 71979 w 440772"/>
                <a:gd name="connsiteY15" fmla="*/ 93808 h 991838"/>
                <a:gd name="connsiteX16" fmla="*/ 71979 w 440772"/>
                <a:gd name="connsiteY16" fmla="*/ 227920 h 991838"/>
                <a:gd name="connsiteX17" fmla="*/ 71979 w 440772"/>
                <a:gd name="connsiteY17" fmla="*/ 290975 h 991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40772" h="991838">
                  <a:moveTo>
                    <a:pt x="257430" y="991444"/>
                  </a:moveTo>
                  <a:lnTo>
                    <a:pt x="185993" y="991444"/>
                  </a:lnTo>
                  <a:cubicBezTo>
                    <a:pt x="185421" y="980109"/>
                    <a:pt x="184373" y="969251"/>
                    <a:pt x="184278" y="958297"/>
                  </a:cubicBezTo>
                  <a:cubicBezTo>
                    <a:pt x="184278" y="771702"/>
                    <a:pt x="184278" y="585012"/>
                    <a:pt x="184278" y="398417"/>
                  </a:cubicBezTo>
                  <a:cubicBezTo>
                    <a:pt x="184278" y="373843"/>
                    <a:pt x="178563" y="364604"/>
                    <a:pt x="152655" y="365842"/>
                  </a:cubicBezTo>
                  <a:cubicBezTo>
                    <a:pt x="108936" y="367937"/>
                    <a:pt x="65026" y="367175"/>
                    <a:pt x="21210" y="365842"/>
                  </a:cubicBezTo>
                  <a:cubicBezTo>
                    <a:pt x="13495" y="365842"/>
                    <a:pt x="-507" y="355269"/>
                    <a:pt x="-507" y="349554"/>
                  </a:cubicBezTo>
                  <a:cubicBezTo>
                    <a:pt x="-1840" y="233540"/>
                    <a:pt x="-1460" y="117525"/>
                    <a:pt x="-1460" y="-394"/>
                  </a:cubicBezTo>
                  <a:lnTo>
                    <a:pt x="439262" y="-394"/>
                  </a:lnTo>
                  <a:lnTo>
                    <a:pt x="439262" y="365747"/>
                  </a:lnTo>
                  <a:lnTo>
                    <a:pt x="257430" y="365747"/>
                  </a:lnTo>
                  <a:close/>
                  <a:moveTo>
                    <a:pt x="368587" y="290975"/>
                  </a:moveTo>
                  <a:cubicBezTo>
                    <a:pt x="368587" y="221538"/>
                    <a:pt x="368587" y="155054"/>
                    <a:pt x="367729" y="88664"/>
                  </a:cubicBezTo>
                  <a:cubicBezTo>
                    <a:pt x="364968" y="80235"/>
                    <a:pt x="357919" y="73872"/>
                    <a:pt x="349251" y="71900"/>
                  </a:cubicBezTo>
                  <a:cubicBezTo>
                    <a:pt x="263526" y="70757"/>
                    <a:pt x="177801" y="71900"/>
                    <a:pt x="92076" y="70853"/>
                  </a:cubicBezTo>
                  <a:cubicBezTo>
                    <a:pt x="74646" y="70853"/>
                    <a:pt x="71788" y="79139"/>
                    <a:pt x="71979" y="93808"/>
                  </a:cubicBezTo>
                  <a:cubicBezTo>
                    <a:pt x="72549" y="138480"/>
                    <a:pt x="71979" y="183248"/>
                    <a:pt x="71979" y="227920"/>
                  </a:cubicBezTo>
                  <a:lnTo>
                    <a:pt x="71979" y="2909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30" name="任意多边形: 形状 4129">
              <a:extLst>
                <a:ext uri="{FF2B5EF4-FFF2-40B4-BE49-F238E27FC236}">
                  <a16:creationId xmlns:a16="http://schemas.microsoft.com/office/drawing/2014/main" id="{B0FBBEC7-5141-A851-DADD-2261C5CA5BC5}"/>
                </a:ext>
              </a:extLst>
            </p:cNvPr>
            <p:cNvSpPr/>
            <p:nvPr/>
          </p:nvSpPr>
          <p:spPr>
            <a:xfrm>
              <a:off x="5434965" y="2435447"/>
              <a:ext cx="147379" cy="71348"/>
            </a:xfrm>
            <a:custGeom>
              <a:avLst/>
              <a:gdLst>
                <a:gd name="connsiteX0" fmla="*/ 138984 w 147379"/>
                <a:gd name="connsiteY0" fmla="*/ -394 h 71348"/>
                <a:gd name="connsiteX1" fmla="*/ 142127 w 147379"/>
                <a:gd name="connsiteY1" fmla="*/ 5606 h 71348"/>
                <a:gd name="connsiteX2" fmla="*/ 86024 w 147379"/>
                <a:gd name="connsiteY2" fmla="*/ 70948 h 71348"/>
                <a:gd name="connsiteX3" fmla="*/ 6109 w 147379"/>
                <a:gd name="connsiteY3" fmla="*/ 70091 h 71348"/>
                <a:gd name="connsiteX4" fmla="*/ -1510 w 147379"/>
                <a:gd name="connsiteY4" fmla="*/ 67233 h 71348"/>
                <a:gd name="connsiteX5" fmla="*/ -1510 w 147379"/>
                <a:gd name="connsiteY5" fmla="*/ -394 h 71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7379" h="71348">
                  <a:moveTo>
                    <a:pt x="138984" y="-394"/>
                  </a:moveTo>
                  <a:cubicBezTo>
                    <a:pt x="140411" y="2368"/>
                    <a:pt x="141936" y="3892"/>
                    <a:pt x="142127" y="5606"/>
                  </a:cubicBezTo>
                  <a:cubicBezTo>
                    <a:pt x="150318" y="70948"/>
                    <a:pt x="150318" y="71043"/>
                    <a:pt x="86024" y="70948"/>
                  </a:cubicBezTo>
                  <a:cubicBezTo>
                    <a:pt x="59354" y="70948"/>
                    <a:pt x="32780" y="70948"/>
                    <a:pt x="6109" y="70091"/>
                  </a:cubicBezTo>
                  <a:cubicBezTo>
                    <a:pt x="3442" y="69471"/>
                    <a:pt x="871" y="68510"/>
                    <a:pt x="-1510" y="67233"/>
                  </a:cubicBezTo>
                  <a:lnTo>
                    <a:pt x="-1510" y="-3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31" name="任意多边形: 形状 4130">
              <a:extLst>
                <a:ext uri="{FF2B5EF4-FFF2-40B4-BE49-F238E27FC236}">
                  <a16:creationId xmlns:a16="http://schemas.microsoft.com/office/drawing/2014/main" id="{BC6C46EA-9BCD-2971-0049-CDB37D157EF1}"/>
                </a:ext>
              </a:extLst>
            </p:cNvPr>
            <p:cNvSpPr/>
            <p:nvPr/>
          </p:nvSpPr>
          <p:spPr>
            <a:xfrm>
              <a:off x="6612372" y="2434494"/>
              <a:ext cx="147750" cy="72843"/>
            </a:xfrm>
            <a:custGeom>
              <a:avLst/>
              <a:gdLst>
                <a:gd name="connsiteX0" fmla="*/ -961 w 147750"/>
                <a:gd name="connsiteY0" fmla="*/ -394 h 72843"/>
                <a:gd name="connsiteX1" fmla="*/ 145820 w 147750"/>
                <a:gd name="connsiteY1" fmla="*/ -394 h 72843"/>
                <a:gd name="connsiteX2" fmla="*/ 145058 w 147750"/>
                <a:gd name="connsiteY2" fmla="*/ 58756 h 72843"/>
                <a:gd name="connsiteX3" fmla="*/ 128103 w 147750"/>
                <a:gd name="connsiteY3" fmla="*/ 71519 h 72843"/>
                <a:gd name="connsiteX4" fmla="*/ 16851 w 147750"/>
                <a:gd name="connsiteY4" fmla="*/ 71519 h 72843"/>
                <a:gd name="connsiteX5" fmla="*/ -104 w 147750"/>
                <a:gd name="connsiteY5" fmla="*/ 55803 h 72843"/>
                <a:gd name="connsiteX6" fmla="*/ -961 w 147750"/>
                <a:gd name="connsiteY6" fmla="*/ -394 h 72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7750" h="72843">
                  <a:moveTo>
                    <a:pt x="-961" y="-394"/>
                  </a:moveTo>
                  <a:lnTo>
                    <a:pt x="145820" y="-394"/>
                  </a:lnTo>
                  <a:cubicBezTo>
                    <a:pt x="146581" y="19322"/>
                    <a:pt x="146297" y="39068"/>
                    <a:pt x="145058" y="58756"/>
                  </a:cubicBezTo>
                  <a:cubicBezTo>
                    <a:pt x="144486" y="63804"/>
                    <a:pt x="134104" y="71329"/>
                    <a:pt x="128103" y="71519"/>
                  </a:cubicBezTo>
                  <a:cubicBezTo>
                    <a:pt x="91051" y="72662"/>
                    <a:pt x="53903" y="72853"/>
                    <a:pt x="16851" y="71519"/>
                  </a:cubicBezTo>
                  <a:cubicBezTo>
                    <a:pt x="8850" y="69538"/>
                    <a:pt x="2468" y="63604"/>
                    <a:pt x="-104" y="55803"/>
                  </a:cubicBezTo>
                  <a:cubicBezTo>
                    <a:pt x="-1627" y="37106"/>
                    <a:pt x="-1913" y="18341"/>
                    <a:pt x="-961" y="-39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32" name="任意多边形: 形状 4131">
              <a:extLst>
                <a:ext uri="{FF2B5EF4-FFF2-40B4-BE49-F238E27FC236}">
                  <a16:creationId xmlns:a16="http://schemas.microsoft.com/office/drawing/2014/main" id="{C7C80AAE-3B02-B313-4433-8E8A401F78AC}"/>
                </a:ext>
              </a:extLst>
            </p:cNvPr>
            <p:cNvSpPr/>
            <p:nvPr/>
          </p:nvSpPr>
          <p:spPr>
            <a:xfrm>
              <a:off x="6022183" y="2434970"/>
              <a:ext cx="150462" cy="71930"/>
            </a:xfrm>
            <a:custGeom>
              <a:avLst/>
              <a:gdLst>
                <a:gd name="connsiteX0" fmla="*/ 142410 w 150462"/>
                <a:gd name="connsiteY0" fmla="*/ -109 h 71930"/>
                <a:gd name="connsiteX1" fmla="*/ 88595 w 150462"/>
                <a:gd name="connsiteY1" fmla="*/ 71424 h 71930"/>
                <a:gd name="connsiteX2" fmla="*/ 22872 w 150462"/>
                <a:gd name="connsiteY2" fmla="*/ 71424 h 71930"/>
                <a:gd name="connsiteX3" fmla="*/ -1322 w 150462"/>
                <a:gd name="connsiteY3" fmla="*/ 46659 h 71930"/>
                <a:gd name="connsiteX4" fmla="*/ -1322 w 150462"/>
                <a:gd name="connsiteY4" fmla="*/ -394 h 71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462" h="71930">
                  <a:moveTo>
                    <a:pt x="142410" y="-109"/>
                  </a:moveTo>
                  <a:cubicBezTo>
                    <a:pt x="155841" y="68376"/>
                    <a:pt x="153364" y="71424"/>
                    <a:pt x="88595" y="71424"/>
                  </a:cubicBezTo>
                  <a:cubicBezTo>
                    <a:pt x="66687" y="71424"/>
                    <a:pt x="44685" y="70377"/>
                    <a:pt x="22872" y="71424"/>
                  </a:cubicBezTo>
                  <a:cubicBezTo>
                    <a:pt x="3822" y="72567"/>
                    <a:pt x="-2751" y="65043"/>
                    <a:pt x="-1322" y="46659"/>
                  </a:cubicBezTo>
                  <a:cubicBezTo>
                    <a:pt x="-179" y="31705"/>
                    <a:pt x="-1322" y="16655"/>
                    <a:pt x="-1322" y="-39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4133" name="椭圆 4132">
            <a:extLst>
              <a:ext uri="{FF2B5EF4-FFF2-40B4-BE49-F238E27FC236}">
                <a16:creationId xmlns:a16="http://schemas.microsoft.com/office/drawing/2014/main" id="{A03E56ED-7312-A2E1-29E2-C774EE4343D3}"/>
              </a:ext>
            </a:extLst>
          </p:cNvPr>
          <p:cNvSpPr/>
          <p:nvPr/>
        </p:nvSpPr>
        <p:spPr>
          <a:xfrm>
            <a:off x="4131609" y="2588320"/>
            <a:ext cx="1093021" cy="1093021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145" name="文本框 4144">
            <a:extLst>
              <a:ext uri="{FF2B5EF4-FFF2-40B4-BE49-F238E27FC236}">
                <a16:creationId xmlns:a16="http://schemas.microsoft.com/office/drawing/2014/main" id="{CE1FE750-8AD5-E6D4-8E08-AF4AF9DD7772}"/>
              </a:ext>
            </a:extLst>
          </p:cNvPr>
          <p:cNvSpPr txBox="1"/>
          <p:nvPr/>
        </p:nvSpPr>
        <p:spPr>
          <a:xfrm>
            <a:off x="3600193" y="4494754"/>
            <a:ext cx="21558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Status of completion</a:t>
            </a:r>
            <a:endParaRPr lang="zh-CN" altLang="en-US" sz="1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2" name="矩形: 圆角 51">
            <a:extLst>
              <a:ext uri="{FF2B5EF4-FFF2-40B4-BE49-F238E27FC236}">
                <a16:creationId xmlns:a16="http://schemas.microsoft.com/office/drawing/2014/main" id="{E4030B0C-C30B-598C-3B5B-C76C5F97429B}"/>
              </a:ext>
            </a:extLst>
          </p:cNvPr>
          <p:cNvSpPr/>
          <p:nvPr/>
        </p:nvSpPr>
        <p:spPr>
          <a:xfrm>
            <a:off x="6327480" y="2223596"/>
            <a:ext cx="2379007" cy="3720902"/>
          </a:xfrm>
          <a:prstGeom prst="roundRect">
            <a:avLst>
              <a:gd name="adj" fmla="val 4822"/>
            </a:avLst>
          </a:prstGeom>
          <a:gradFill flip="none" rotWithShape="1">
            <a:gsLst>
              <a:gs pos="54000">
                <a:srgbClr val="03A957"/>
              </a:gs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  <a:effectLst>
            <a:outerShdw blurRad="254000" dist="127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181B0F0D-1B07-2710-C635-71DD1D355922}"/>
              </a:ext>
            </a:extLst>
          </p:cNvPr>
          <p:cNvSpPr txBox="1"/>
          <p:nvPr/>
        </p:nvSpPr>
        <p:spPr>
          <a:xfrm>
            <a:off x="6327480" y="3973729"/>
            <a:ext cx="23790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effectLst>
                  <a:outerShdw blurRad="63500" algn="ctr" rotWithShape="0">
                    <a:schemeClr val="accent2">
                      <a:lumMod val="50000"/>
                      <a:alpha val="40000"/>
                    </a:schemeClr>
                  </a:outerShdw>
                </a:effectLst>
                <a:latin typeface="+mj-ea"/>
                <a:ea typeface="+mj-ea"/>
              </a:rPr>
              <a:t>工作总结</a:t>
            </a:r>
          </a:p>
        </p:txBody>
      </p:sp>
      <p:grpSp>
        <p:nvGrpSpPr>
          <p:cNvPr id="4106" name="组合 4105">
            <a:extLst>
              <a:ext uri="{FF2B5EF4-FFF2-40B4-BE49-F238E27FC236}">
                <a16:creationId xmlns:a16="http://schemas.microsoft.com/office/drawing/2014/main" id="{4889E0BC-3199-3E43-7CBD-21201CB6D284}"/>
              </a:ext>
            </a:extLst>
          </p:cNvPr>
          <p:cNvGrpSpPr/>
          <p:nvPr/>
        </p:nvGrpSpPr>
        <p:grpSpPr>
          <a:xfrm>
            <a:off x="7192542" y="2820320"/>
            <a:ext cx="648882" cy="658316"/>
            <a:chOff x="4967207" y="2285356"/>
            <a:chExt cx="2254538" cy="2287308"/>
          </a:xfrm>
          <a:solidFill>
            <a:schemeClr val="bg1"/>
          </a:solidFill>
        </p:grpSpPr>
        <p:sp>
          <p:nvSpPr>
            <p:cNvPr id="4119" name="任意多边形: 形状 4118">
              <a:extLst>
                <a:ext uri="{FF2B5EF4-FFF2-40B4-BE49-F238E27FC236}">
                  <a16:creationId xmlns:a16="http://schemas.microsoft.com/office/drawing/2014/main" id="{2CC2A218-DEC4-854D-F69E-D338CA829246}"/>
                </a:ext>
              </a:extLst>
            </p:cNvPr>
            <p:cNvSpPr/>
            <p:nvPr/>
          </p:nvSpPr>
          <p:spPr>
            <a:xfrm>
              <a:off x="4967207" y="2285356"/>
              <a:ext cx="2254538" cy="2287308"/>
            </a:xfrm>
            <a:custGeom>
              <a:avLst/>
              <a:gdLst>
                <a:gd name="connsiteX0" fmla="*/ 1256284 w 2254538"/>
                <a:gd name="connsiteY0" fmla="*/ 1558021 h 2287308"/>
                <a:gd name="connsiteX1" fmla="*/ 1257333 w 2254538"/>
                <a:gd name="connsiteY1" fmla="*/ 1289893 h 2287308"/>
                <a:gd name="connsiteX2" fmla="*/ 1193516 w 2254538"/>
                <a:gd name="connsiteY2" fmla="*/ 1170545 h 2287308"/>
                <a:gd name="connsiteX3" fmla="*/ 1074549 w 2254538"/>
                <a:gd name="connsiteY3" fmla="*/ 1043194 h 2287308"/>
                <a:gd name="connsiteX4" fmla="*/ 1059213 w 2254538"/>
                <a:gd name="connsiteY4" fmla="*/ 1013859 h 2287308"/>
                <a:gd name="connsiteX5" fmla="*/ 683929 w 2254538"/>
                <a:gd name="connsiteY5" fmla="*/ 1230934 h 2287308"/>
                <a:gd name="connsiteX6" fmla="*/ 718598 w 2254538"/>
                <a:gd name="connsiteY6" fmla="*/ 1360759 h 2287308"/>
                <a:gd name="connsiteX7" fmla="*/ 433421 w 2254538"/>
                <a:gd name="connsiteY7" fmla="*/ 1764143 h 2287308"/>
                <a:gd name="connsiteX8" fmla="*/ 11463 w 2254538"/>
                <a:gd name="connsiteY8" fmla="*/ 1490204 h 2287308"/>
                <a:gd name="connsiteX9" fmla="*/ 191200 w 2254538"/>
                <a:gd name="connsiteY9" fmla="*/ 1092821 h 2287308"/>
                <a:gd name="connsiteX10" fmla="*/ 621539 w 2254538"/>
                <a:gd name="connsiteY10" fmla="*/ 1159496 h 2287308"/>
                <a:gd name="connsiteX11" fmla="*/ 664592 w 2254538"/>
                <a:gd name="connsiteY11" fmla="*/ 1164829 h 2287308"/>
                <a:gd name="connsiteX12" fmla="*/ 1015683 w 2254538"/>
                <a:gd name="connsiteY12" fmla="*/ 961948 h 2287308"/>
                <a:gd name="connsiteX13" fmla="*/ 1037972 w 2254538"/>
                <a:gd name="connsiteY13" fmla="*/ 919274 h 2287308"/>
                <a:gd name="connsiteX14" fmla="*/ 1113314 w 2254538"/>
                <a:gd name="connsiteY14" fmla="*/ 659718 h 2287308"/>
                <a:gd name="connsiteX15" fmla="*/ 1013206 w 2254538"/>
                <a:gd name="connsiteY15" fmla="*/ 564468 h 2287308"/>
                <a:gd name="connsiteX16" fmla="*/ 990442 w 2254538"/>
                <a:gd name="connsiteY16" fmla="*/ 557896 h 2287308"/>
                <a:gd name="connsiteX17" fmla="*/ 622111 w 2254538"/>
                <a:gd name="connsiteY17" fmla="*/ 561517 h 2287308"/>
                <a:gd name="connsiteX18" fmla="*/ 586393 w 2254538"/>
                <a:gd name="connsiteY18" fmla="*/ 526463 h 2287308"/>
                <a:gd name="connsiteX19" fmla="*/ 625920 w 2254538"/>
                <a:gd name="connsiteY19" fmla="*/ 494937 h 2287308"/>
                <a:gd name="connsiteX20" fmla="*/ 940245 w 2254538"/>
                <a:gd name="connsiteY20" fmla="*/ 494937 h 2287308"/>
                <a:gd name="connsiteX21" fmla="*/ 1005207 w 2254538"/>
                <a:gd name="connsiteY21" fmla="*/ 431308 h 2287308"/>
                <a:gd name="connsiteX22" fmla="*/ 1005207 w 2254538"/>
                <a:gd name="connsiteY22" fmla="*/ 122699 h 2287308"/>
                <a:gd name="connsiteX23" fmla="*/ 947389 w 2254538"/>
                <a:gd name="connsiteY23" fmla="*/ 64217 h 2287308"/>
                <a:gd name="connsiteX24" fmla="*/ 213106 w 2254538"/>
                <a:gd name="connsiteY24" fmla="*/ 64217 h 2287308"/>
                <a:gd name="connsiteX25" fmla="*/ 154719 w 2254538"/>
                <a:gd name="connsiteY25" fmla="*/ 122604 h 2287308"/>
                <a:gd name="connsiteX26" fmla="*/ 154719 w 2254538"/>
                <a:gd name="connsiteY26" fmla="*/ 434071 h 2287308"/>
                <a:gd name="connsiteX27" fmla="*/ 217013 w 2254538"/>
                <a:gd name="connsiteY27" fmla="*/ 494842 h 2287308"/>
                <a:gd name="connsiteX28" fmla="*/ 454184 w 2254538"/>
                <a:gd name="connsiteY28" fmla="*/ 495793 h 2287308"/>
                <a:gd name="connsiteX29" fmla="*/ 492284 w 2254538"/>
                <a:gd name="connsiteY29" fmla="*/ 513701 h 2287308"/>
                <a:gd name="connsiteX30" fmla="*/ 457328 w 2254538"/>
                <a:gd name="connsiteY30" fmla="*/ 561326 h 2287308"/>
                <a:gd name="connsiteX31" fmla="*/ 280162 w 2254538"/>
                <a:gd name="connsiteY31" fmla="*/ 561326 h 2287308"/>
                <a:gd name="connsiteX32" fmla="*/ 197295 w 2254538"/>
                <a:gd name="connsiteY32" fmla="*/ 561326 h 2287308"/>
                <a:gd name="connsiteX33" fmla="*/ 88330 w 2254538"/>
                <a:gd name="connsiteY33" fmla="*/ 454456 h 2287308"/>
                <a:gd name="connsiteX34" fmla="*/ 88330 w 2254538"/>
                <a:gd name="connsiteY34" fmla="*/ 102982 h 2287308"/>
                <a:gd name="connsiteX35" fmla="*/ 200630 w 2254538"/>
                <a:gd name="connsiteY35" fmla="*/ -3507 h 2287308"/>
                <a:gd name="connsiteX36" fmla="*/ 960723 w 2254538"/>
                <a:gd name="connsiteY36" fmla="*/ -3507 h 2287308"/>
                <a:gd name="connsiteX37" fmla="*/ 1072737 w 2254538"/>
                <a:gd name="connsiteY37" fmla="*/ 105649 h 2287308"/>
                <a:gd name="connsiteX38" fmla="*/ 1072737 w 2254538"/>
                <a:gd name="connsiteY38" fmla="*/ 106793 h 2287308"/>
                <a:gd name="connsiteX39" fmla="*/ 1072737 w 2254538"/>
                <a:gd name="connsiteY39" fmla="*/ 449693 h 2287308"/>
                <a:gd name="connsiteX40" fmla="*/ 1069786 w 2254538"/>
                <a:gd name="connsiteY40" fmla="*/ 472076 h 2287308"/>
                <a:gd name="connsiteX41" fmla="*/ 1091597 w 2254538"/>
                <a:gd name="connsiteY41" fmla="*/ 548276 h 2287308"/>
                <a:gd name="connsiteX42" fmla="*/ 1156653 w 2254538"/>
                <a:gd name="connsiteY42" fmla="*/ 616476 h 2287308"/>
                <a:gd name="connsiteX43" fmla="*/ 1596708 w 2254538"/>
                <a:gd name="connsiteY43" fmla="*/ 614095 h 2287308"/>
                <a:gd name="connsiteX44" fmla="*/ 1612711 w 2254538"/>
                <a:gd name="connsiteY44" fmla="*/ 600663 h 2287308"/>
                <a:gd name="connsiteX45" fmla="*/ 1816927 w 2254538"/>
                <a:gd name="connsiteY45" fmla="*/ 396829 h 2287308"/>
                <a:gd name="connsiteX46" fmla="*/ 1825308 w 2254538"/>
                <a:gd name="connsiteY46" fmla="*/ 360062 h 2287308"/>
                <a:gd name="connsiteX47" fmla="*/ 1922653 w 2254538"/>
                <a:gd name="connsiteY47" fmla="*/ 77360 h 2287308"/>
                <a:gd name="connsiteX48" fmla="*/ 2211833 w 2254538"/>
                <a:gd name="connsiteY48" fmla="*/ 138796 h 2287308"/>
                <a:gd name="connsiteX49" fmla="*/ 2190402 w 2254538"/>
                <a:gd name="connsiteY49" fmla="*/ 434071 h 2287308"/>
                <a:gd name="connsiteX50" fmla="*/ 1890936 w 2254538"/>
                <a:gd name="connsiteY50" fmla="*/ 449217 h 2287308"/>
                <a:gd name="connsiteX51" fmla="*/ 1880553 w 2254538"/>
                <a:gd name="connsiteY51" fmla="*/ 440738 h 2287308"/>
                <a:gd name="connsiteX52" fmla="*/ 1656048 w 2254538"/>
                <a:gd name="connsiteY52" fmla="*/ 665338 h 2287308"/>
                <a:gd name="connsiteX53" fmla="*/ 1713198 w 2254538"/>
                <a:gd name="connsiteY53" fmla="*/ 812213 h 2287308"/>
                <a:gd name="connsiteX54" fmla="*/ 1763681 w 2254538"/>
                <a:gd name="connsiteY54" fmla="*/ 850313 h 2287308"/>
                <a:gd name="connsiteX55" fmla="*/ 1875028 w 2254538"/>
                <a:gd name="connsiteY55" fmla="*/ 850313 h 2287308"/>
                <a:gd name="connsiteX56" fmla="*/ 1913700 w 2254538"/>
                <a:gd name="connsiteY56" fmla="*/ 823929 h 2287308"/>
                <a:gd name="connsiteX57" fmla="*/ 2102868 w 2254538"/>
                <a:gd name="connsiteY57" fmla="*/ 730490 h 2287308"/>
                <a:gd name="connsiteX58" fmla="*/ 2216309 w 2254538"/>
                <a:gd name="connsiteY58" fmla="*/ 911942 h 2287308"/>
                <a:gd name="connsiteX59" fmla="*/ 2075434 w 2254538"/>
                <a:gd name="connsiteY59" fmla="*/ 1042529 h 2287308"/>
                <a:gd name="connsiteX60" fmla="*/ 1912368 w 2254538"/>
                <a:gd name="connsiteY60" fmla="*/ 941849 h 2287308"/>
                <a:gd name="connsiteX61" fmla="*/ 1902843 w 2254538"/>
                <a:gd name="connsiteY61" fmla="*/ 917846 h 2287308"/>
                <a:gd name="connsiteX62" fmla="*/ 1735488 w 2254538"/>
                <a:gd name="connsiteY62" fmla="*/ 918704 h 2287308"/>
                <a:gd name="connsiteX63" fmla="*/ 1718724 w 2254538"/>
                <a:gd name="connsiteY63" fmla="*/ 937754 h 2287308"/>
                <a:gd name="connsiteX64" fmla="*/ 1656048 w 2254538"/>
                <a:gd name="connsiteY64" fmla="*/ 1086343 h 2287308"/>
                <a:gd name="connsiteX65" fmla="*/ 1655193 w 2254538"/>
                <a:gd name="connsiteY65" fmla="*/ 1123206 h 2287308"/>
                <a:gd name="connsiteX66" fmla="*/ 1676242 w 2254538"/>
                <a:gd name="connsiteY66" fmla="*/ 1159876 h 2287308"/>
                <a:gd name="connsiteX67" fmla="*/ 1854550 w 2254538"/>
                <a:gd name="connsiteY67" fmla="*/ 1235029 h 2287308"/>
                <a:gd name="connsiteX68" fmla="*/ 1909891 w 2254538"/>
                <a:gd name="connsiteY68" fmla="*/ 1226171 h 2287308"/>
                <a:gd name="connsiteX69" fmla="*/ 2032953 w 2254538"/>
                <a:gd name="connsiteY69" fmla="*/ 1331898 h 2287308"/>
                <a:gd name="connsiteX70" fmla="*/ 2035334 w 2254538"/>
                <a:gd name="connsiteY70" fmla="*/ 1554593 h 2287308"/>
                <a:gd name="connsiteX71" fmla="*/ 2007522 w 2254538"/>
                <a:gd name="connsiteY71" fmla="*/ 1588596 h 2287308"/>
                <a:gd name="connsiteX72" fmla="*/ 2001139 w 2254538"/>
                <a:gd name="connsiteY72" fmla="*/ 1588596 h 2287308"/>
                <a:gd name="connsiteX73" fmla="*/ 1969136 w 2254538"/>
                <a:gd name="connsiteY73" fmla="*/ 1552498 h 2287308"/>
                <a:gd name="connsiteX74" fmla="*/ 1969136 w 2254538"/>
                <a:gd name="connsiteY74" fmla="*/ 1358187 h 2287308"/>
                <a:gd name="connsiteX75" fmla="*/ 1922083 w 2254538"/>
                <a:gd name="connsiteY75" fmla="*/ 1293416 h 2287308"/>
                <a:gd name="connsiteX76" fmla="*/ 1857694 w 2254538"/>
                <a:gd name="connsiteY76" fmla="*/ 1354664 h 2287308"/>
                <a:gd name="connsiteX77" fmla="*/ 1857694 w 2254538"/>
                <a:gd name="connsiteY77" fmla="*/ 1531732 h 2287308"/>
                <a:gd name="connsiteX78" fmla="*/ 1857694 w 2254538"/>
                <a:gd name="connsiteY78" fmla="*/ 1557449 h 2287308"/>
                <a:gd name="connsiteX79" fmla="*/ 1826261 w 2254538"/>
                <a:gd name="connsiteY79" fmla="*/ 1591263 h 2287308"/>
                <a:gd name="connsiteX80" fmla="*/ 1792161 w 2254538"/>
                <a:gd name="connsiteY80" fmla="*/ 1557261 h 2287308"/>
                <a:gd name="connsiteX81" fmla="*/ 1792161 w 2254538"/>
                <a:gd name="connsiteY81" fmla="*/ 1480107 h 2287308"/>
                <a:gd name="connsiteX82" fmla="*/ 1792161 w 2254538"/>
                <a:gd name="connsiteY82" fmla="*/ 1277224 h 2287308"/>
                <a:gd name="connsiteX83" fmla="*/ 1759491 w 2254538"/>
                <a:gd name="connsiteY83" fmla="*/ 1222551 h 2287308"/>
                <a:gd name="connsiteX84" fmla="*/ 1704531 w 2254538"/>
                <a:gd name="connsiteY84" fmla="*/ 1229027 h 2287308"/>
                <a:gd name="connsiteX85" fmla="*/ 1681482 w 2254538"/>
                <a:gd name="connsiteY85" fmla="*/ 1286177 h 2287308"/>
                <a:gd name="connsiteX86" fmla="*/ 1679956 w 2254538"/>
                <a:gd name="connsiteY86" fmla="*/ 1500394 h 2287308"/>
                <a:gd name="connsiteX87" fmla="*/ 1668717 w 2254538"/>
                <a:gd name="connsiteY87" fmla="*/ 1536590 h 2287308"/>
                <a:gd name="connsiteX88" fmla="*/ 1635666 w 2254538"/>
                <a:gd name="connsiteY88" fmla="*/ 1542687 h 2287308"/>
                <a:gd name="connsiteX89" fmla="*/ 1614616 w 2254538"/>
                <a:gd name="connsiteY89" fmla="*/ 1512682 h 2287308"/>
                <a:gd name="connsiteX90" fmla="*/ 1613281 w 2254538"/>
                <a:gd name="connsiteY90" fmla="*/ 1424194 h 2287308"/>
                <a:gd name="connsiteX91" fmla="*/ 1612711 w 2254538"/>
                <a:gd name="connsiteY91" fmla="*/ 1198548 h 2287308"/>
                <a:gd name="connsiteX92" fmla="*/ 1542511 w 2254538"/>
                <a:gd name="connsiteY92" fmla="*/ 1142542 h 2287308"/>
                <a:gd name="connsiteX93" fmla="*/ 1503269 w 2254538"/>
                <a:gd name="connsiteY93" fmla="*/ 1204836 h 2287308"/>
                <a:gd name="connsiteX94" fmla="*/ 1503269 w 2254538"/>
                <a:gd name="connsiteY94" fmla="*/ 1447723 h 2287308"/>
                <a:gd name="connsiteX95" fmla="*/ 1501744 w 2254538"/>
                <a:gd name="connsiteY95" fmla="*/ 1472868 h 2287308"/>
                <a:gd name="connsiteX96" fmla="*/ 1470787 w 2254538"/>
                <a:gd name="connsiteY96" fmla="*/ 1499252 h 2287308"/>
                <a:gd name="connsiteX97" fmla="*/ 1438022 w 2254538"/>
                <a:gd name="connsiteY97" fmla="*/ 1475345 h 2287308"/>
                <a:gd name="connsiteX98" fmla="*/ 1435259 w 2254538"/>
                <a:gd name="connsiteY98" fmla="*/ 1444770 h 2287308"/>
                <a:gd name="connsiteX99" fmla="*/ 1435259 w 2254538"/>
                <a:gd name="connsiteY99" fmla="*/ 913274 h 2287308"/>
                <a:gd name="connsiteX100" fmla="*/ 1434497 w 2254538"/>
                <a:gd name="connsiteY100" fmla="*/ 881937 h 2287308"/>
                <a:gd name="connsiteX101" fmla="*/ 1381444 w 2254538"/>
                <a:gd name="connsiteY101" fmla="*/ 830884 h 2287308"/>
                <a:gd name="connsiteX102" fmla="*/ 1380205 w 2254538"/>
                <a:gd name="connsiteY102" fmla="*/ 830884 h 2287308"/>
                <a:gd name="connsiteX103" fmla="*/ 1325913 w 2254538"/>
                <a:gd name="connsiteY103" fmla="*/ 882223 h 2287308"/>
                <a:gd name="connsiteX104" fmla="*/ 1325341 w 2254538"/>
                <a:gd name="connsiteY104" fmla="*/ 913560 h 2287308"/>
                <a:gd name="connsiteX105" fmla="*/ 1325341 w 2254538"/>
                <a:gd name="connsiteY105" fmla="*/ 1519349 h 2287308"/>
                <a:gd name="connsiteX106" fmla="*/ 1317436 w 2254538"/>
                <a:gd name="connsiteY106" fmla="*/ 1601456 h 2287308"/>
                <a:gd name="connsiteX107" fmla="*/ 1218661 w 2254538"/>
                <a:gd name="connsiteY107" fmla="*/ 1627077 h 2287308"/>
                <a:gd name="connsiteX108" fmla="*/ 1158748 w 2254538"/>
                <a:gd name="connsiteY108" fmla="*/ 1550877 h 2287308"/>
                <a:gd name="connsiteX109" fmla="*/ 1034163 w 2254538"/>
                <a:gd name="connsiteY109" fmla="*/ 1483535 h 2287308"/>
                <a:gd name="connsiteX110" fmla="*/ 988633 w 2254538"/>
                <a:gd name="connsiteY110" fmla="*/ 1505252 h 2287308"/>
                <a:gd name="connsiteX111" fmla="*/ 1000063 w 2254538"/>
                <a:gd name="connsiteY111" fmla="*/ 1550496 h 2287308"/>
                <a:gd name="connsiteX112" fmla="*/ 1291526 w 2254538"/>
                <a:gd name="connsiteY112" fmla="*/ 1981028 h 2287308"/>
                <a:gd name="connsiteX113" fmla="*/ 1353630 w 2254538"/>
                <a:gd name="connsiteY113" fmla="*/ 2185434 h 2287308"/>
                <a:gd name="connsiteX114" fmla="*/ 1384776 w 2254538"/>
                <a:gd name="connsiteY114" fmla="*/ 2216197 h 2287308"/>
                <a:gd name="connsiteX115" fmla="*/ 1870551 w 2254538"/>
                <a:gd name="connsiteY115" fmla="*/ 2216197 h 2287308"/>
                <a:gd name="connsiteX116" fmla="*/ 1903508 w 2254538"/>
                <a:gd name="connsiteY116" fmla="*/ 2184194 h 2287308"/>
                <a:gd name="connsiteX117" fmla="*/ 1908842 w 2254538"/>
                <a:gd name="connsiteY117" fmla="*/ 2016079 h 2287308"/>
                <a:gd name="connsiteX118" fmla="*/ 1924464 w 2254538"/>
                <a:gd name="connsiteY118" fmla="*/ 1964643 h 2287308"/>
                <a:gd name="connsiteX119" fmla="*/ 1971231 w 2254538"/>
                <a:gd name="connsiteY119" fmla="*/ 1747379 h 2287308"/>
                <a:gd name="connsiteX120" fmla="*/ 1971231 w 2254538"/>
                <a:gd name="connsiteY120" fmla="*/ 1727376 h 2287308"/>
                <a:gd name="connsiteX121" fmla="*/ 2004378 w 2254538"/>
                <a:gd name="connsiteY121" fmla="*/ 1677751 h 2287308"/>
                <a:gd name="connsiteX122" fmla="*/ 2038288 w 2254538"/>
                <a:gd name="connsiteY122" fmla="*/ 1727662 h 2287308"/>
                <a:gd name="connsiteX123" fmla="*/ 1985710 w 2254538"/>
                <a:gd name="connsiteY123" fmla="*/ 1992839 h 2287308"/>
                <a:gd name="connsiteX124" fmla="*/ 1971899 w 2254538"/>
                <a:gd name="connsiteY124" fmla="*/ 2059037 h 2287308"/>
                <a:gd name="connsiteX125" fmla="*/ 1970945 w 2254538"/>
                <a:gd name="connsiteY125" fmla="*/ 2196101 h 2287308"/>
                <a:gd name="connsiteX126" fmla="*/ 1884079 w 2254538"/>
                <a:gd name="connsiteY126" fmla="*/ 2283444 h 2287308"/>
                <a:gd name="connsiteX127" fmla="*/ 1372680 w 2254538"/>
                <a:gd name="connsiteY127" fmla="*/ 2283444 h 2287308"/>
                <a:gd name="connsiteX128" fmla="*/ 1286955 w 2254538"/>
                <a:gd name="connsiteY128" fmla="*/ 2201149 h 2287308"/>
                <a:gd name="connsiteX129" fmla="*/ 1216375 w 2254538"/>
                <a:gd name="connsiteY129" fmla="*/ 1988360 h 2287308"/>
                <a:gd name="connsiteX130" fmla="*/ 944054 w 2254538"/>
                <a:gd name="connsiteY130" fmla="*/ 1589835 h 2287308"/>
                <a:gd name="connsiteX131" fmla="*/ 925577 w 2254538"/>
                <a:gd name="connsiteY131" fmla="*/ 1474868 h 2287308"/>
                <a:gd name="connsiteX132" fmla="*/ 1032065 w 2254538"/>
                <a:gd name="connsiteY132" fmla="*/ 1415527 h 2287308"/>
                <a:gd name="connsiteX133" fmla="*/ 1192658 w 2254538"/>
                <a:gd name="connsiteY133" fmla="*/ 1488109 h 2287308"/>
                <a:gd name="connsiteX134" fmla="*/ 1251617 w 2254538"/>
                <a:gd name="connsiteY134" fmla="*/ 1560307 h 2287308"/>
                <a:gd name="connsiteX135" fmla="*/ 655733 w 2254538"/>
                <a:gd name="connsiteY135" fmla="*/ 1409242 h 2287308"/>
                <a:gd name="connsiteX136" fmla="*/ 363792 w 2254538"/>
                <a:gd name="connsiteY136" fmla="*/ 1116348 h 2287308"/>
                <a:gd name="connsiteX137" fmla="*/ 363411 w 2254538"/>
                <a:gd name="connsiteY137" fmla="*/ 1116348 h 2287308"/>
                <a:gd name="connsiteX138" fmla="*/ 69280 w 2254538"/>
                <a:gd name="connsiteY138" fmla="*/ 1410479 h 2287308"/>
                <a:gd name="connsiteX139" fmla="*/ 69280 w 2254538"/>
                <a:gd name="connsiteY139" fmla="*/ 1411623 h 2287308"/>
                <a:gd name="connsiteX140" fmla="*/ 362364 w 2254538"/>
                <a:gd name="connsiteY140" fmla="*/ 1704421 h 2287308"/>
                <a:gd name="connsiteX141" fmla="*/ 655733 w 2254538"/>
                <a:gd name="connsiteY141" fmla="*/ 1412574 h 2287308"/>
                <a:gd name="connsiteX142" fmla="*/ 655733 w 2254538"/>
                <a:gd name="connsiteY142" fmla="*/ 1409242 h 2287308"/>
                <a:gd name="connsiteX143" fmla="*/ 1501648 w 2254538"/>
                <a:gd name="connsiteY143" fmla="*/ 1082057 h 2287308"/>
                <a:gd name="connsiteX144" fmla="*/ 1547464 w 2254538"/>
                <a:gd name="connsiteY144" fmla="*/ 1073581 h 2287308"/>
                <a:gd name="connsiteX145" fmla="*/ 1610235 w 2254538"/>
                <a:gd name="connsiteY145" fmla="*/ 1035481 h 2287308"/>
                <a:gd name="connsiteX146" fmla="*/ 1573849 w 2254538"/>
                <a:gd name="connsiteY146" fmla="*/ 686579 h 2287308"/>
                <a:gd name="connsiteX147" fmla="*/ 1224756 w 2254538"/>
                <a:gd name="connsiteY147" fmla="*/ 653432 h 2287308"/>
                <a:gd name="connsiteX148" fmla="*/ 1124364 w 2254538"/>
                <a:gd name="connsiteY148" fmla="*/ 991856 h 2287308"/>
                <a:gd name="connsiteX149" fmla="*/ 1256284 w 2254538"/>
                <a:gd name="connsiteY149" fmla="*/ 1130731 h 2287308"/>
                <a:gd name="connsiteX150" fmla="*/ 1256284 w 2254538"/>
                <a:gd name="connsiteY150" fmla="*/ 1095963 h 2287308"/>
                <a:gd name="connsiteX151" fmla="*/ 1256284 w 2254538"/>
                <a:gd name="connsiteY151" fmla="*/ 892985 h 2287308"/>
                <a:gd name="connsiteX152" fmla="*/ 1314006 w 2254538"/>
                <a:gd name="connsiteY152" fmla="*/ 781733 h 2287308"/>
                <a:gd name="connsiteX153" fmla="*/ 1482408 w 2254538"/>
                <a:gd name="connsiteY153" fmla="*/ 820215 h 2287308"/>
                <a:gd name="connsiteX154" fmla="*/ 1501076 w 2254538"/>
                <a:gd name="connsiteY154" fmla="*/ 884890 h 2287308"/>
                <a:gd name="connsiteX155" fmla="*/ 1501648 w 2254538"/>
                <a:gd name="connsiteY155" fmla="*/ 1082057 h 2287308"/>
                <a:gd name="connsiteX156" fmla="*/ 2031811 w 2254538"/>
                <a:gd name="connsiteY156" fmla="*/ 431594 h 2287308"/>
                <a:gd name="connsiteX157" fmla="*/ 2189734 w 2254538"/>
                <a:gd name="connsiteY157" fmla="*/ 273860 h 2287308"/>
                <a:gd name="connsiteX158" fmla="*/ 2189734 w 2254538"/>
                <a:gd name="connsiteY158" fmla="*/ 273195 h 2287308"/>
                <a:gd name="connsiteX159" fmla="*/ 2033907 w 2254538"/>
                <a:gd name="connsiteY159" fmla="*/ 115842 h 2287308"/>
                <a:gd name="connsiteX160" fmla="*/ 1874363 w 2254538"/>
                <a:gd name="connsiteY160" fmla="*/ 272623 h 2287308"/>
                <a:gd name="connsiteX161" fmla="*/ 2031811 w 2254538"/>
                <a:gd name="connsiteY161" fmla="*/ 431594 h 2287308"/>
                <a:gd name="connsiteX162" fmla="*/ 2060386 w 2254538"/>
                <a:gd name="connsiteY162" fmla="*/ 974519 h 2287308"/>
                <a:gd name="connsiteX163" fmla="*/ 2151539 w 2254538"/>
                <a:gd name="connsiteY163" fmla="*/ 883937 h 2287308"/>
                <a:gd name="connsiteX164" fmla="*/ 2058766 w 2254538"/>
                <a:gd name="connsiteY164" fmla="*/ 791544 h 2287308"/>
                <a:gd name="connsiteX165" fmla="*/ 1968564 w 2254538"/>
                <a:gd name="connsiteY165" fmla="*/ 882699 h 2287308"/>
                <a:gd name="connsiteX166" fmla="*/ 1968659 w 2254538"/>
                <a:gd name="connsiteY166" fmla="*/ 885462 h 2287308"/>
                <a:gd name="connsiteX167" fmla="*/ 2058670 w 2254538"/>
                <a:gd name="connsiteY167" fmla="*/ 974329 h 2287308"/>
                <a:gd name="connsiteX168" fmla="*/ 2060482 w 2254538"/>
                <a:gd name="connsiteY168" fmla="*/ 974329 h 2287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</a:cxnLst>
              <a:rect l="l" t="t" r="r" b="b"/>
              <a:pathLst>
                <a:path w="2254538" h="2287308">
                  <a:moveTo>
                    <a:pt x="1256284" y="1558021"/>
                  </a:moveTo>
                  <a:cubicBezTo>
                    <a:pt x="1256284" y="1468582"/>
                    <a:pt x="1253426" y="1379141"/>
                    <a:pt x="1257333" y="1289893"/>
                  </a:cubicBezTo>
                  <a:cubicBezTo>
                    <a:pt x="1259619" y="1234743"/>
                    <a:pt x="1252857" y="1195785"/>
                    <a:pt x="1193516" y="1170545"/>
                  </a:cubicBezTo>
                  <a:cubicBezTo>
                    <a:pt x="1138843" y="1147304"/>
                    <a:pt x="1102456" y="1096821"/>
                    <a:pt x="1074549" y="1043194"/>
                  </a:cubicBezTo>
                  <a:cubicBezTo>
                    <a:pt x="1069882" y="1033669"/>
                    <a:pt x="1065024" y="1025002"/>
                    <a:pt x="1059213" y="1013859"/>
                  </a:cubicBezTo>
                  <a:lnTo>
                    <a:pt x="683929" y="1230934"/>
                  </a:lnTo>
                  <a:cubicBezTo>
                    <a:pt x="696404" y="1276747"/>
                    <a:pt x="712504" y="1318087"/>
                    <a:pt x="718598" y="1360759"/>
                  </a:cubicBezTo>
                  <a:cubicBezTo>
                    <a:pt x="747173" y="1549354"/>
                    <a:pt x="617537" y="1731280"/>
                    <a:pt x="433421" y="1764143"/>
                  </a:cubicBezTo>
                  <a:cubicBezTo>
                    <a:pt x="236537" y="1799385"/>
                    <a:pt x="54230" y="1681086"/>
                    <a:pt x="11463" y="1490204"/>
                  </a:cubicBezTo>
                  <a:cubicBezTo>
                    <a:pt x="-24447" y="1332470"/>
                    <a:pt x="48990" y="1170068"/>
                    <a:pt x="191200" y="1092821"/>
                  </a:cubicBezTo>
                  <a:cubicBezTo>
                    <a:pt x="333122" y="1014905"/>
                    <a:pt x="509811" y="1042243"/>
                    <a:pt x="621539" y="1159496"/>
                  </a:cubicBezTo>
                  <a:cubicBezTo>
                    <a:pt x="637255" y="1175879"/>
                    <a:pt x="647352" y="1174926"/>
                    <a:pt x="664592" y="1164829"/>
                  </a:cubicBezTo>
                  <a:cubicBezTo>
                    <a:pt x="781274" y="1096535"/>
                    <a:pt x="898336" y="1028907"/>
                    <a:pt x="1015683" y="961948"/>
                  </a:cubicBezTo>
                  <a:cubicBezTo>
                    <a:pt x="1032447" y="954993"/>
                    <a:pt x="1041876" y="936991"/>
                    <a:pt x="1037972" y="919274"/>
                  </a:cubicBezTo>
                  <a:cubicBezTo>
                    <a:pt x="1028447" y="825645"/>
                    <a:pt x="1042639" y="779352"/>
                    <a:pt x="1113314" y="659718"/>
                  </a:cubicBezTo>
                  <a:cubicBezTo>
                    <a:pt x="1080739" y="628666"/>
                    <a:pt x="1047497" y="596187"/>
                    <a:pt x="1013206" y="564468"/>
                  </a:cubicBezTo>
                  <a:cubicBezTo>
                    <a:pt x="1006539" y="559801"/>
                    <a:pt x="998537" y="557419"/>
                    <a:pt x="990442" y="557896"/>
                  </a:cubicBezTo>
                  <a:cubicBezTo>
                    <a:pt x="867664" y="558849"/>
                    <a:pt x="744888" y="560563"/>
                    <a:pt x="622111" y="561517"/>
                  </a:cubicBezTo>
                  <a:cubicBezTo>
                    <a:pt x="599917" y="561517"/>
                    <a:pt x="585153" y="550180"/>
                    <a:pt x="586393" y="526463"/>
                  </a:cubicBezTo>
                  <a:cubicBezTo>
                    <a:pt x="587630" y="502746"/>
                    <a:pt x="604203" y="494937"/>
                    <a:pt x="625920" y="494937"/>
                  </a:cubicBezTo>
                  <a:lnTo>
                    <a:pt x="940245" y="494937"/>
                  </a:lnTo>
                  <a:cubicBezTo>
                    <a:pt x="991775" y="494937"/>
                    <a:pt x="1005111" y="481791"/>
                    <a:pt x="1005207" y="431308"/>
                  </a:cubicBezTo>
                  <a:cubicBezTo>
                    <a:pt x="1005207" y="328440"/>
                    <a:pt x="1005207" y="225570"/>
                    <a:pt x="1005207" y="122699"/>
                  </a:cubicBezTo>
                  <a:cubicBezTo>
                    <a:pt x="1005207" y="78314"/>
                    <a:pt x="991300" y="64217"/>
                    <a:pt x="947389" y="64217"/>
                  </a:cubicBezTo>
                  <a:cubicBezTo>
                    <a:pt x="702597" y="64217"/>
                    <a:pt x="457805" y="64217"/>
                    <a:pt x="213106" y="64217"/>
                  </a:cubicBezTo>
                  <a:cubicBezTo>
                    <a:pt x="169102" y="64217"/>
                    <a:pt x="154814" y="78409"/>
                    <a:pt x="154719" y="122604"/>
                  </a:cubicBezTo>
                  <a:cubicBezTo>
                    <a:pt x="154338" y="226425"/>
                    <a:pt x="154338" y="330249"/>
                    <a:pt x="154719" y="434071"/>
                  </a:cubicBezTo>
                  <a:cubicBezTo>
                    <a:pt x="154719" y="480554"/>
                    <a:pt x="169674" y="494746"/>
                    <a:pt x="217013" y="494842"/>
                  </a:cubicBezTo>
                  <a:cubicBezTo>
                    <a:pt x="296068" y="494842"/>
                    <a:pt x="375126" y="494174"/>
                    <a:pt x="454184" y="495793"/>
                  </a:cubicBezTo>
                  <a:cubicBezTo>
                    <a:pt x="468758" y="496365"/>
                    <a:pt x="482569" y="502746"/>
                    <a:pt x="492284" y="513701"/>
                  </a:cubicBezTo>
                  <a:cubicBezTo>
                    <a:pt x="507907" y="535797"/>
                    <a:pt x="488950" y="561326"/>
                    <a:pt x="457328" y="561326"/>
                  </a:cubicBezTo>
                  <a:cubicBezTo>
                    <a:pt x="398274" y="562086"/>
                    <a:pt x="339217" y="561326"/>
                    <a:pt x="280162" y="561326"/>
                  </a:cubicBezTo>
                  <a:cubicBezTo>
                    <a:pt x="252541" y="561326"/>
                    <a:pt x="224822" y="562086"/>
                    <a:pt x="197295" y="561326"/>
                  </a:cubicBezTo>
                  <a:cubicBezTo>
                    <a:pt x="135955" y="558468"/>
                    <a:pt x="89567" y="515701"/>
                    <a:pt x="88330" y="454456"/>
                  </a:cubicBezTo>
                  <a:cubicBezTo>
                    <a:pt x="86139" y="337298"/>
                    <a:pt x="86139" y="220140"/>
                    <a:pt x="88330" y="102982"/>
                  </a:cubicBezTo>
                  <a:cubicBezTo>
                    <a:pt x="89662" y="40974"/>
                    <a:pt x="138527" y="-3412"/>
                    <a:pt x="200630" y="-3507"/>
                  </a:cubicBezTo>
                  <a:cubicBezTo>
                    <a:pt x="453994" y="-3984"/>
                    <a:pt x="707360" y="-3984"/>
                    <a:pt x="960723" y="-3507"/>
                  </a:cubicBezTo>
                  <a:cubicBezTo>
                    <a:pt x="1021780" y="-4270"/>
                    <a:pt x="1071977" y="44595"/>
                    <a:pt x="1072737" y="105649"/>
                  </a:cubicBezTo>
                  <a:cubicBezTo>
                    <a:pt x="1072737" y="106031"/>
                    <a:pt x="1072737" y="106412"/>
                    <a:pt x="1072737" y="106793"/>
                  </a:cubicBezTo>
                  <a:cubicBezTo>
                    <a:pt x="1074072" y="221093"/>
                    <a:pt x="1072737" y="335393"/>
                    <a:pt x="1072737" y="449693"/>
                  </a:cubicBezTo>
                  <a:cubicBezTo>
                    <a:pt x="1073691" y="457311"/>
                    <a:pt x="1072642" y="465027"/>
                    <a:pt x="1069786" y="472076"/>
                  </a:cubicBezTo>
                  <a:cubicBezTo>
                    <a:pt x="1048734" y="506081"/>
                    <a:pt x="1067689" y="526463"/>
                    <a:pt x="1091597" y="548276"/>
                  </a:cubicBezTo>
                  <a:cubicBezTo>
                    <a:pt x="1115505" y="570088"/>
                    <a:pt x="1134936" y="593424"/>
                    <a:pt x="1156653" y="616476"/>
                  </a:cubicBezTo>
                  <a:cubicBezTo>
                    <a:pt x="1304767" y="513320"/>
                    <a:pt x="1449738" y="511034"/>
                    <a:pt x="1596708" y="614095"/>
                  </a:cubicBezTo>
                  <a:cubicBezTo>
                    <a:pt x="1601566" y="609997"/>
                    <a:pt x="1607568" y="605807"/>
                    <a:pt x="1612711" y="600663"/>
                  </a:cubicBezTo>
                  <a:cubicBezTo>
                    <a:pt x="1680814" y="532751"/>
                    <a:pt x="1748538" y="464455"/>
                    <a:pt x="1816927" y="396829"/>
                  </a:cubicBezTo>
                  <a:cubicBezTo>
                    <a:pt x="1828452" y="385495"/>
                    <a:pt x="1832261" y="376635"/>
                    <a:pt x="1825308" y="360062"/>
                  </a:cubicBezTo>
                  <a:cubicBezTo>
                    <a:pt x="1780731" y="254810"/>
                    <a:pt x="1822736" y="132796"/>
                    <a:pt x="1922653" y="77360"/>
                  </a:cubicBezTo>
                  <a:cubicBezTo>
                    <a:pt x="2020856" y="22401"/>
                    <a:pt x="2144491" y="48690"/>
                    <a:pt x="2211833" y="138796"/>
                  </a:cubicBezTo>
                  <a:cubicBezTo>
                    <a:pt x="2279366" y="228807"/>
                    <a:pt x="2270220" y="354822"/>
                    <a:pt x="2190402" y="434071"/>
                  </a:cubicBezTo>
                  <a:cubicBezTo>
                    <a:pt x="2109153" y="514938"/>
                    <a:pt x="1979994" y="521417"/>
                    <a:pt x="1890936" y="449217"/>
                  </a:cubicBezTo>
                  <a:cubicBezTo>
                    <a:pt x="1886460" y="445691"/>
                    <a:pt x="1882076" y="442073"/>
                    <a:pt x="1880553" y="440738"/>
                  </a:cubicBezTo>
                  <a:lnTo>
                    <a:pt x="1656048" y="665338"/>
                  </a:lnTo>
                  <a:cubicBezTo>
                    <a:pt x="1675098" y="712105"/>
                    <a:pt x="1699960" y="760588"/>
                    <a:pt x="1713198" y="812213"/>
                  </a:cubicBezTo>
                  <a:cubicBezTo>
                    <a:pt x="1721581" y="845076"/>
                    <a:pt x="1733202" y="852599"/>
                    <a:pt x="1763681" y="850313"/>
                  </a:cubicBezTo>
                  <a:cubicBezTo>
                    <a:pt x="1800735" y="847932"/>
                    <a:pt x="1837977" y="847932"/>
                    <a:pt x="1875028" y="850313"/>
                  </a:cubicBezTo>
                  <a:cubicBezTo>
                    <a:pt x="1896841" y="851552"/>
                    <a:pt x="1905984" y="844027"/>
                    <a:pt x="1913700" y="823929"/>
                  </a:cubicBezTo>
                  <a:cubicBezTo>
                    <a:pt x="1943324" y="748777"/>
                    <a:pt x="2025142" y="708391"/>
                    <a:pt x="2102868" y="730490"/>
                  </a:cubicBezTo>
                  <a:cubicBezTo>
                    <a:pt x="2181353" y="753254"/>
                    <a:pt x="2230216" y="831358"/>
                    <a:pt x="2216309" y="911942"/>
                  </a:cubicBezTo>
                  <a:cubicBezTo>
                    <a:pt x="2203071" y="981663"/>
                    <a:pt x="2145921" y="1034527"/>
                    <a:pt x="2075434" y="1042529"/>
                  </a:cubicBezTo>
                  <a:cubicBezTo>
                    <a:pt x="2004760" y="1048910"/>
                    <a:pt x="1938275" y="1007952"/>
                    <a:pt x="1912368" y="941849"/>
                  </a:cubicBezTo>
                  <a:cubicBezTo>
                    <a:pt x="1909510" y="934801"/>
                    <a:pt x="1907033" y="927752"/>
                    <a:pt x="1902843" y="917846"/>
                  </a:cubicBezTo>
                  <a:cubicBezTo>
                    <a:pt x="1847597" y="917846"/>
                    <a:pt x="1791493" y="917274"/>
                    <a:pt x="1735488" y="918704"/>
                  </a:cubicBezTo>
                  <a:cubicBezTo>
                    <a:pt x="1729581" y="918704"/>
                    <a:pt x="1720056" y="930610"/>
                    <a:pt x="1718724" y="937754"/>
                  </a:cubicBezTo>
                  <a:cubicBezTo>
                    <a:pt x="1710057" y="991569"/>
                    <a:pt x="1688530" y="1042529"/>
                    <a:pt x="1656048" y="1086343"/>
                  </a:cubicBezTo>
                  <a:cubicBezTo>
                    <a:pt x="1646523" y="1099489"/>
                    <a:pt x="1642810" y="1109204"/>
                    <a:pt x="1655193" y="1123206"/>
                  </a:cubicBezTo>
                  <a:cubicBezTo>
                    <a:pt x="1663478" y="1134635"/>
                    <a:pt x="1670526" y="1146923"/>
                    <a:pt x="1676242" y="1159876"/>
                  </a:cubicBezTo>
                  <a:cubicBezTo>
                    <a:pt x="1774255" y="1138065"/>
                    <a:pt x="1810450" y="1153304"/>
                    <a:pt x="1854550" y="1235029"/>
                  </a:cubicBezTo>
                  <a:cubicBezTo>
                    <a:pt x="1872837" y="1230934"/>
                    <a:pt x="1891318" y="1227981"/>
                    <a:pt x="1909891" y="1226171"/>
                  </a:cubicBezTo>
                  <a:cubicBezTo>
                    <a:pt x="1975231" y="1223790"/>
                    <a:pt x="2028858" y="1266841"/>
                    <a:pt x="2032953" y="1331898"/>
                  </a:cubicBezTo>
                  <a:cubicBezTo>
                    <a:pt x="2037620" y="1405907"/>
                    <a:pt x="2035525" y="1480393"/>
                    <a:pt x="2035334" y="1554593"/>
                  </a:cubicBezTo>
                  <a:cubicBezTo>
                    <a:pt x="2037048" y="1571641"/>
                    <a:pt x="2024668" y="1586882"/>
                    <a:pt x="2007522" y="1588596"/>
                  </a:cubicBezTo>
                  <a:cubicBezTo>
                    <a:pt x="2005427" y="1588787"/>
                    <a:pt x="2003236" y="1588787"/>
                    <a:pt x="2001139" y="1588596"/>
                  </a:cubicBezTo>
                  <a:cubicBezTo>
                    <a:pt x="1979612" y="1587931"/>
                    <a:pt x="1969136" y="1574022"/>
                    <a:pt x="1969136" y="1552498"/>
                  </a:cubicBezTo>
                  <a:cubicBezTo>
                    <a:pt x="1969136" y="1487728"/>
                    <a:pt x="1969136" y="1422957"/>
                    <a:pt x="1969136" y="1358187"/>
                  </a:cubicBezTo>
                  <a:cubicBezTo>
                    <a:pt x="1969136" y="1319515"/>
                    <a:pt x="1952086" y="1297514"/>
                    <a:pt x="1922083" y="1293416"/>
                  </a:cubicBezTo>
                  <a:cubicBezTo>
                    <a:pt x="1883983" y="1288179"/>
                    <a:pt x="1858550" y="1311515"/>
                    <a:pt x="1857694" y="1354664"/>
                  </a:cubicBezTo>
                  <a:cubicBezTo>
                    <a:pt x="1856550" y="1413623"/>
                    <a:pt x="1857694" y="1472677"/>
                    <a:pt x="1857694" y="1531732"/>
                  </a:cubicBezTo>
                  <a:cubicBezTo>
                    <a:pt x="1857694" y="1540306"/>
                    <a:pt x="1857694" y="1548973"/>
                    <a:pt x="1857694" y="1557449"/>
                  </a:cubicBezTo>
                  <a:cubicBezTo>
                    <a:pt x="1856741" y="1577548"/>
                    <a:pt x="1845979" y="1590786"/>
                    <a:pt x="1826261" y="1591263"/>
                  </a:cubicBezTo>
                  <a:cubicBezTo>
                    <a:pt x="1805021" y="1591835"/>
                    <a:pt x="1792733" y="1578785"/>
                    <a:pt x="1792161" y="1557261"/>
                  </a:cubicBezTo>
                  <a:cubicBezTo>
                    <a:pt x="1791493" y="1531637"/>
                    <a:pt x="1792161" y="1505824"/>
                    <a:pt x="1792161" y="1480107"/>
                  </a:cubicBezTo>
                  <a:cubicBezTo>
                    <a:pt x="1792161" y="1412479"/>
                    <a:pt x="1792161" y="1344853"/>
                    <a:pt x="1792161" y="1277224"/>
                  </a:cubicBezTo>
                  <a:cubicBezTo>
                    <a:pt x="1792161" y="1252554"/>
                    <a:pt x="1783875" y="1229027"/>
                    <a:pt x="1759491" y="1222551"/>
                  </a:cubicBezTo>
                  <a:cubicBezTo>
                    <a:pt x="1742345" y="1217884"/>
                    <a:pt x="1716056" y="1218742"/>
                    <a:pt x="1704531" y="1229027"/>
                  </a:cubicBezTo>
                  <a:cubicBezTo>
                    <a:pt x="1690244" y="1244649"/>
                    <a:pt x="1682051" y="1264937"/>
                    <a:pt x="1681482" y="1286177"/>
                  </a:cubicBezTo>
                  <a:cubicBezTo>
                    <a:pt x="1678814" y="1357519"/>
                    <a:pt x="1680910" y="1429052"/>
                    <a:pt x="1679956" y="1500394"/>
                  </a:cubicBezTo>
                  <a:cubicBezTo>
                    <a:pt x="1680433" y="1513349"/>
                    <a:pt x="1676433" y="1526114"/>
                    <a:pt x="1668717" y="1536590"/>
                  </a:cubicBezTo>
                  <a:cubicBezTo>
                    <a:pt x="1659383" y="1543924"/>
                    <a:pt x="1647000" y="1546210"/>
                    <a:pt x="1635666" y="1542687"/>
                  </a:cubicBezTo>
                  <a:cubicBezTo>
                    <a:pt x="1624618" y="1536208"/>
                    <a:pt x="1616902" y="1525256"/>
                    <a:pt x="1614616" y="1512682"/>
                  </a:cubicBezTo>
                  <a:cubicBezTo>
                    <a:pt x="1611663" y="1483442"/>
                    <a:pt x="1613376" y="1453723"/>
                    <a:pt x="1613281" y="1424194"/>
                  </a:cubicBezTo>
                  <a:cubicBezTo>
                    <a:pt x="1613281" y="1348948"/>
                    <a:pt x="1613949" y="1273701"/>
                    <a:pt x="1612711" y="1198548"/>
                  </a:cubicBezTo>
                  <a:cubicBezTo>
                    <a:pt x="1612044" y="1156352"/>
                    <a:pt x="1579374" y="1131873"/>
                    <a:pt x="1542511" y="1142542"/>
                  </a:cubicBezTo>
                  <a:cubicBezTo>
                    <a:pt x="1515936" y="1150446"/>
                    <a:pt x="1503458" y="1169117"/>
                    <a:pt x="1503269" y="1204836"/>
                  </a:cubicBezTo>
                  <a:cubicBezTo>
                    <a:pt x="1502793" y="1285798"/>
                    <a:pt x="1503269" y="1366761"/>
                    <a:pt x="1503269" y="1447723"/>
                  </a:cubicBezTo>
                  <a:cubicBezTo>
                    <a:pt x="1503269" y="1456199"/>
                    <a:pt x="1505934" y="1467247"/>
                    <a:pt x="1501744" y="1472868"/>
                  </a:cubicBezTo>
                  <a:cubicBezTo>
                    <a:pt x="1493554" y="1483821"/>
                    <a:pt x="1481647" y="1498776"/>
                    <a:pt x="1470787" y="1499252"/>
                  </a:cubicBezTo>
                  <a:cubicBezTo>
                    <a:pt x="1459930" y="1499729"/>
                    <a:pt x="1445929" y="1486202"/>
                    <a:pt x="1438022" y="1475345"/>
                  </a:cubicBezTo>
                  <a:cubicBezTo>
                    <a:pt x="1432783" y="1468296"/>
                    <a:pt x="1435259" y="1455151"/>
                    <a:pt x="1435259" y="1444770"/>
                  </a:cubicBezTo>
                  <a:cubicBezTo>
                    <a:pt x="1435259" y="1267604"/>
                    <a:pt x="1435259" y="1090440"/>
                    <a:pt x="1435259" y="913274"/>
                  </a:cubicBezTo>
                  <a:cubicBezTo>
                    <a:pt x="1435545" y="902796"/>
                    <a:pt x="1435259" y="892320"/>
                    <a:pt x="1434497" y="881937"/>
                  </a:cubicBezTo>
                  <a:cubicBezTo>
                    <a:pt x="1433927" y="853171"/>
                    <a:pt x="1410210" y="830312"/>
                    <a:pt x="1381444" y="830884"/>
                  </a:cubicBezTo>
                  <a:cubicBezTo>
                    <a:pt x="1380967" y="830884"/>
                    <a:pt x="1380586" y="830884"/>
                    <a:pt x="1380205" y="830884"/>
                  </a:cubicBezTo>
                  <a:cubicBezTo>
                    <a:pt x="1351058" y="830121"/>
                    <a:pt x="1326771" y="853076"/>
                    <a:pt x="1325913" y="882223"/>
                  </a:cubicBezTo>
                  <a:cubicBezTo>
                    <a:pt x="1324959" y="892606"/>
                    <a:pt x="1325341" y="903177"/>
                    <a:pt x="1325341" y="913560"/>
                  </a:cubicBezTo>
                  <a:cubicBezTo>
                    <a:pt x="1325341" y="1115490"/>
                    <a:pt x="1325341" y="1317419"/>
                    <a:pt x="1325341" y="1519349"/>
                  </a:cubicBezTo>
                  <a:cubicBezTo>
                    <a:pt x="1326008" y="1546973"/>
                    <a:pt x="1323341" y="1574499"/>
                    <a:pt x="1317436" y="1601456"/>
                  </a:cubicBezTo>
                  <a:cubicBezTo>
                    <a:pt x="1304005" y="1655271"/>
                    <a:pt x="1256856" y="1667368"/>
                    <a:pt x="1218661" y="1627077"/>
                  </a:cubicBezTo>
                  <a:cubicBezTo>
                    <a:pt x="1196467" y="1603741"/>
                    <a:pt x="1179229" y="1575834"/>
                    <a:pt x="1158748" y="1550877"/>
                  </a:cubicBezTo>
                  <a:cubicBezTo>
                    <a:pt x="1126555" y="1511349"/>
                    <a:pt x="1090074" y="1477345"/>
                    <a:pt x="1034163" y="1483535"/>
                  </a:cubicBezTo>
                  <a:cubicBezTo>
                    <a:pt x="1017778" y="1485346"/>
                    <a:pt x="996063" y="1493060"/>
                    <a:pt x="988633" y="1505252"/>
                  </a:cubicBezTo>
                  <a:cubicBezTo>
                    <a:pt x="982822" y="1514777"/>
                    <a:pt x="991489" y="1537734"/>
                    <a:pt x="1000063" y="1550496"/>
                  </a:cubicBezTo>
                  <a:cubicBezTo>
                    <a:pt x="1096550" y="1694515"/>
                    <a:pt x="1194181" y="1837676"/>
                    <a:pt x="1291526" y="1981028"/>
                  </a:cubicBezTo>
                  <a:cubicBezTo>
                    <a:pt x="1332961" y="2041033"/>
                    <a:pt x="1354583" y="2112471"/>
                    <a:pt x="1353630" y="2185434"/>
                  </a:cubicBezTo>
                  <a:cubicBezTo>
                    <a:pt x="1353630" y="2209435"/>
                    <a:pt x="1361441" y="2216295"/>
                    <a:pt x="1384776" y="2216197"/>
                  </a:cubicBezTo>
                  <a:cubicBezTo>
                    <a:pt x="1546701" y="2215341"/>
                    <a:pt x="1708626" y="2215341"/>
                    <a:pt x="1870551" y="2216197"/>
                  </a:cubicBezTo>
                  <a:cubicBezTo>
                    <a:pt x="1895127" y="2216197"/>
                    <a:pt x="1903698" y="2209914"/>
                    <a:pt x="1903508" y="2184194"/>
                  </a:cubicBezTo>
                  <a:cubicBezTo>
                    <a:pt x="1903508" y="2128189"/>
                    <a:pt x="1905319" y="2072085"/>
                    <a:pt x="1908842" y="2016079"/>
                  </a:cubicBezTo>
                  <a:cubicBezTo>
                    <a:pt x="1910177" y="1997980"/>
                    <a:pt x="1915509" y="1980456"/>
                    <a:pt x="1924464" y="1964643"/>
                  </a:cubicBezTo>
                  <a:cubicBezTo>
                    <a:pt x="1961516" y="1898540"/>
                    <a:pt x="1977803" y="1822816"/>
                    <a:pt x="1971231" y="1747379"/>
                  </a:cubicBezTo>
                  <a:cubicBezTo>
                    <a:pt x="1971231" y="1740710"/>
                    <a:pt x="1971231" y="1734043"/>
                    <a:pt x="1971231" y="1727376"/>
                  </a:cubicBezTo>
                  <a:cubicBezTo>
                    <a:pt x="1971231" y="1693180"/>
                    <a:pt x="1981900" y="1677560"/>
                    <a:pt x="2004378" y="1677751"/>
                  </a:cubicBezTo>
                  <a:cubicBezTo>
                    <a:pt x="2026858" y="1677942"/>
                    <a:pt x="2036762" y="1693943"/>
                    <a:pt x="2038288" y="1727662"/>
                  </a:cubicBezTo>
                  <a:cubicBezTo>
                    <a:pt x="2042574" y="1820435"/>
                    <a:pt x="2033239" y="1909779"/>
                    <a:pt x="1985710" y="1992839"/>
                  </a:cubicBezTo>
                  <a:cubicBezTo>
                    <a:pt x="1974945" y="2011889"/>
                    <a:pt x="1972945" y="2036652"/>
                    <a:pt x="1971899" y="2059037"/>
                  </a:cubicBezTo>
                  <a:cubicBezTo>
                    <a:pt x="1969804" y="2104662"/>
                    <a:pt x="1971422" y="2150380"/>
                    <a:pt x="1970945" y="2196101"/>
                  </a:cubicBezTo>
                  <a:cubicBezTo>
                    <a:pt x="1970373" y="2251632"/>
                    <a:pt x="1938943" y="2283351"/>
                    <a:pt x="1884079" y="2283444"/>
                  </a:cubicBezTo>
                  <a:cubicBezTo>
                    <a:pt x="1713580" y="2283444"/>
                    <a:pt x="1543083" y="2283444"/>
                    <a:pt x="1372680" y="2283444"/>
                  </a:cubicBezTo>
                  <a:cubicBezTo>
                    <a:pt x="1320292" y="2283444"/>
                    <a:pt x="1286194" y="2252776"/>
                    <a:pt x="1286955" y="2201149"/>
                  </a:cubicBezTo>
                  <a:cubicBezTo>
                    <a:pt x="1288766" y="2121045"/>
                    <a:pt x="1260951" y="2052749"/>
                    <a:pt x="1216375" y="1988360"/>
                  </a:cubicBezTo>
                  <a:cubicBezTo>
                    <a:pt x="1124839" y="1855963"/>
                    <a:pt x="1035400" y="1722613"/>
                    <a:pt x="944054" y="1589835"/>
                  </a:cubicBezTo>
                  <a:cubicBezTo>
                    <a:pt x="919577" y="1554117"/>
                    <a:pt x="905099" y="1516779"/>
                    <a:pt x="925577" y="1474868"/>
                  </a:cubicBezTo>
                  <a:cubicBezTo>
                    <a:pt x="947008" y="1431147"/>
                    <a:pt x="986917" y="1418385"/>
                    <a:pt x="1032065" y="1415527"/>
                  </a:cubicBezTo>
                  <a:cubicBezTo>
                    <a:pt x="1098740" y="1411337"/>
                    <a:pt x="1149986" y="1440579"/>
                    <a:pt x="1192658" y="1488109"/>
                  </a:cubicBezTo>
                  <a:cubicBezTo>
                    <a:pt x="1213422" y="1511159"/>
                    <a:pt x="1232090" y="1536208"/>
                    <a:pt x="1251617" y="1560307"/>
                  </a:cubicBezTo>
                  <a:close/>
                  <a:moveTo>
                    <a:pt x="655733" y="1409242"/>
                  </a:moveTo>
                  <a:cubicBezTo>
                    <a:pt x="656019" y="1247791"/>
                    <a:pt x="525336" y="1116634"/>
                    <a:pt x="363792" y="1116348"/>
                  </a:cubicBezTo>
                  <a:cubicBezTo>
                    <a:pt x="363697" y="1116348"/>
                    <a:pt x="363506" y="1116348"/>
                    <a:pt x="363411" y="1116348"/>
                  </a:cubicBezTo>
                  <a:cubicBezTo>
                    <a:pt x="201009" y="1116348"/>
                    <a:pt x="69280" y="1248077"/>
                    <a:pt x="69280" y="1410479"/>
                  </a:cubicBezTo>
                  <a:cubicBezTo>
                    <a:pt x="69280" y="1410860"/>
                    <a:pt x="69280" y="1411242"/>
                    <a:pt x="69280" y="1411623"/>
                  </a:cubicBezTo>
                  <a:cubicBezTo>
                    <a:pt x="69661" y="1573262"/>
                    <a:pt x="200725" y="1704231"/>
                    <a:pt x="362364" y="1704421"/>
                  </a:cubicBezTo>
                  <a:cubicBezTo>
                    <a:pt x="524003" y="1704803"/>
                    <a:pt x="655354" y="1574213"/>
                    <a:pt x="655733" y="1412574"/>
                  </a:cubicBezTo>
                  <a:cubicBezTo>
                    <a:pt x="655733" y="1411432"/>
                    <a:pt x="655733" y="1410384"/>
                    <a:pt x="655733" y="1409242"/>
                  </a:cubicBezTo>
                  <a:close/>
                  <a:moveTo>
                    <a:pt x="1501648" y="1082057"/>
                  </a:moveTo>
                  <a:cubicBezTo>
                    <a:pt x="1519938" y="1078343"/>
                    <a:pt x="1534225" y="1071769"/>
                    <a:pt x="1547464" y="1073581"/>
                  </a:cubicBezTo>
                  <a:cubicBezTo>
                    <a:pt x="1580230" y="1078153"/>
                    <a:pt x="1595089" y="1058340"/>
                    <a:pt x="1610235" y="1035481"/>
                  </a:cubicBezTo>
                  <a:cubicBezTo>
                    <a:pt x="1682528" y="925276"/>
                    <a:pt x="1667289" y="779448"/>
                    <a:pt x="1573849" y="686579"/>
                  </a:cubicBezTo>
                  <a:cubicBezTo>
                    <a:pt x="1480312" y="593615"/>
                    <a:pt x="1334105" y="579709"/>
                    <a:pt x="1224756" y="653432"/>
                  </a:cubicBezTo>
                  <a:cubicBezTo>
                    <a:pt x="1114172" y="727346"/>
                    <a:pt x="1071977" y="869554"/>
                    <a:pt x="1124364" y="991856"/>
                  </a:cubicBezTo>
                  <a:cubicBezTo>
                    <a:pt x="1149509" y="1053005"/>
                    <a:pt x="1196562" y="1102442"/>
                    <a:pt x="1256284" y="1130731"/>
                  </a:cubicBezTo>
                  <a:lnTo>
                    <a:pt x="1256284" y="1095963"/>
                  </a:lnTo>
                  <a:cubicBezTo>
                    <a:pt x="1256284" y="1028337"/>
                    <a:pt x="1256284" y="960613"/>
                    <a:pt x="1256284" y="892985"/>
                  </a:cubicBezTo>
                  <a:cubicBezTo>
                    <a:pt x="1256284" y="846409"/>
                    <a:pt x="1272476" y="807260"/>
                    <a:pt x="1314006" y="781733"/>
                  </a:cubicBezTo>
                  <a:cubicBezTo>
                    <a:pt x="1371156" y="745824"/>
                    <a:pt x="1446498" y="763065"/>
                    <a:pt x="1482408" y="820215"/>
                  </a:cubicBezTo>
                  <a:cubicBezTo>
                    <a:pt x="1494505" y="839551"/>
                    <a:pt x="1501076" y="862029"/>
                    <a:pt x="1501076" y="884890"/>
                  </a:cubicBezTo>
                  <a:cubicBezTo>
                    <a:pt x="1503269" y="949279"/>
                    <a:pt x="1501648" y="1014050"/>
                    <a:pt x="1501648" y="1082057"/>
                  </a:cubicBezTo>
                  <a:close/>
                  <a:moveTo>
                    <a:pt x="2031811" y="431594"/>
                  </a:moveTo>
                  <a:cubicBezTo>
                    <a:pt x="2118964" y="431690"/>
                    <a:pt x="2189639" y="361015"/>
                    <a:pt x="2189734" y="273860"/>
                  </a:cubicBezTo>
                  <a:cubicBezTo>
                    <a:pt x="2189734" y="273671"/>
                    <a:pt x="2189734" y="273385"/>
                    <a:pt x="2189734" y="273195"/>
                  </a:cubicBezTo>
                  <a:cubicBezTo>
                    <a:pt x="2189639" y="186898"/>
                    <a:pt x="2120201" y="116793"/>
                    <a:pt x="2033907" y="115842"/>
                  </a:cubicBezTo>
                  <a:cubicBezTo>
                    <a:pt x="1946561" y="115079"/>
                    <a:pt x="1875123" y="185279"/>
                    <a:pt x="1874363" y="272623"/>
                  </a:cubicBezTo>
                  <a:cubicBezTo>
                    <a:pt x="1874268" y="359871"/>
                    <a:pt x="1944561" y="430834"/>
                    <a:pt x="2031811" y="431594"/>
                  </a:cubicBezTo>
                  <a:close/>
                  <a:moveTo>
                    <a:pt x="2060386" y="974519"/>
                  </a:moveTo>
                  <a:cubicBezTo>
                    <a:pt x="2110393" y="974233"/>
                    <a:pt x="2150969" y="933943"/>
                    <a:pt x="2151539" y="883937"/>
                  </a:cubicBezTo>
                  <a:cubicBezTo>
                    <a:pt x="2151253" y="832884"/>
                    <a:pt x="2109821" y="791640"/>
                    <a:pt x="2058766" y="791544"/>
                  </a:cubicBezTo>
                  <a:cubicBezTo>
                    <a:pt x="2008664" y="791831"/>
                    <a:pt x="1968278" y="832693"/>
                    <a:pt x="1968564" y="882699"/>
                  </a:cubicBezTo>
                  <a:cubicBezTo>
                    <a:pt x="1968564" y="883651"/>
                    <a:pt x="1968659" y="884509"/>
                    <a:pt x="1968659" y="885462"/>
                  </a:cubicBezTo>
                  <a:cubicBezTo>
                    <a:pt x="1968945" y="934896"/>
                    <a:pt x="2009236" y="974615"/>
                    <a:pt x="2058670" y="974329"/>
                  </a:cubicBezTo>
                  <a:cubicBezTo>
                    <a:pt x="2059242" y="974329"/>
                    <a:pt x="2059910" y="974329"/>
                    <a:pt x="2060482" y="97432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20" name="任意多边形: 形状 4119">
              <a:extLst>
                <a:ext uri="{FF2B5EF4-FFF2-40B4-BE49-F238E27FC236}">
                  <a16:creationId xmlns:a16="http://schemas.microsoft.com/office/drawing/2014/main" id="{07767A7E-EA3D-5D04-9123-2AF1BD5546B3}"/>
                </a:ext>
              </a:extLst>
            </p:cNvPr>
            <p:cNvSpPr/>
            <p:nvPr/>
          </p:nvSpPr>
          <p:spPr>
            <a:xfrm>
              <a:off x="5188038" y="2613945"/>
              <a:ext cx="415282" cy="67060"/>
            </a:xfrm>
            <a:custGeom>
              <a:avLst/>
              <a:gdLst>
                <a:gd name="connsiteX0" fmla="*/ 210495 w 415282"/>
                <a:gd name="connsiteY0" fmla="*/ 63096 h 67060"/>
                <a:gd name="connsiteX1" fmla="*/ 45140 w 415282"/>
                <a:gd name="connsiteY1" fmla="*/ 63096 h 67060"/>
                <a:gd name="connsiteX2" fmla="*/ 2563 w 415282"/>
                <a:gd name="connsiteY2" fmla="*/ 28615 h 67060"/>
                <a:gd name="connsiteX3" fmla="*/ 44759 w 415282"/>
                <a:gd name="connsiteY3" fmla="*/ -3865 h 67060"/>
                <a:gd name="connsiteX4" fmla="*/ 375466 w 415282"/>
                <a:gd name="connsiteY4" fmla="*/ -3865 h 67060"/>
                <a:gd name="connsiteX5" fmla="*/ 417568 w 415282"/>
                <a:gd name="connsiteY5" fmla="*/ 30996 h 67060"/>
                <a:gd name="connsiteX6" fmla="*/ 375848 w 415282"/>
                <a:gd name="connsiteY6" fmla="*/ 63192 h 67060"/>
                <a:gd name="connsiteX7" fmla="*/ 210495 w 415282"/>
                <a:gd name="connsiteY7" fmla="*/ 63096 h 67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5282" h="67060">
                  <a:moveTo>
                    <a:pt x="210495" y="63096"/>
                  </a:moveTo>
                  <a:cubicBezTo>
                    <a:pt x="155345" y="63096"/>
                    <a:pt x="100195" y="63096"/>
                    <a:pt x="45140" y="63096"/>
                  </a:cubicBezTo>
                  <a:cubicBezTo>
                    <a:pt x="17423" y="63096"/>
                    <a:pt x="754" y="49572"/>
                    <a:pt x="2563" y="28615"/>
                  </a:cubicBezTo>
                  <a:cubicBezTo>
                    <a:pt x="4754" y="3279"/>
                    <a:pt x="22472" y="-3865"/>
                    <a:pt x="44759" y="-3865"/>
                  </a:cubicBezTo>
                  <a:cubicBezTo>
                    <a:pt x="154963" y="-3865"/>
                    <a:pt x="265264" y="-3865"/>
                    <a:pt x="375466" y="-3865"/>
                  </a:cubicBezTo>
                  <a:cubicBezTo>
                    <a:pt x="404041" y="-3865"/>
                    <a:pt x="419378" y="9377"/>
                    <a:pt x="417568" y="30996"/>
                  </a:cubicBezTo>
                  <a:cubicBezTo>
                    <a:pt x="415568" y="56334"/>
                    <a:pt x="398518" y="63383"/>
                    <a:pt x="375848" y="63192"/>
                  </a:cubicBezTo>
                  <a:cubicBezTo>
                    <a:pt x="320698" y="63096"/>
                    <a:pt x="265550" y="63096"/>
                    <a:pt x="210495" y="63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21" name="任意多边形: 形状 4120">
              <a:extLst>
                <a:ext uri="{FF2B5EF4-FFF2-40B4-BE49-F238E27FC236}">
                  <a16:creationId xmlns:a16="http://schemas.microsoft.com/office/drawing/2014/main" id="{0319A10B-039E-BAC3-44F3-C7A6AE19BDDD}"/>
                </a:ext>
              </a:extLst>
            </p:cNvPr>
            <p:cNvSpPr/>
            <p:nvPr/>
          </p:nvSpPr>
          <p:spPr>
            <a:xfrm>
              <a:off x="5462577" y="2453069"/>
              <a:ext cx="415577" cy="67056"/>
            </a:xfrm>
            <a:custGeom>
              <a:avLst/>
              <a:gdLst>
                <a:gd name="connsiteX0" fmla="*/ 211418 w 415577"/>
                <a:gd name="connsiteY0" fmla="*/ 63192 h 67056"/>
                <a:gd name="connsiteX1" fmla="*/ 46063 w 415577"/>
                <a:gd name="connsiteY1" fmla="*/ 63192 h 67056"/>
                <a:gd name="connsiteX2" fmla="*/ 2535 w 415577"/>
                <a:gd name="connsiteY2" fmla="*/ 29664 h 67056"/>
                <a:gd name="connsiteX3" fmla="*/ 46826 w 415577"/>
                <a:gd name="connsiteY3" fmla="*/ -3865 h 67056"/>
                <a:gd name="connsiteX4" fmla="*/ 374675 w 415577"/>
                <a:gd name="connsiteY4" fmla="*/ -3865 h 67056"/>
                <a:gd name="connsiteX5" fmla="*/ 417919 w 415577"/>
                <a:gd name="connsiteY5" fmla="*/ 29947 h 67056"/>
                <a:gd name="connsiteX6" fmla="*/ 373915 w 415577"/>
                <a:gd name="connsiteY6" fmla="*/ 63096 h 67056"/>
                <a:gd name="connsiteX7" fmla="*/ 211418 w 415577"/>
                <a:gd name="connsiteY7" fmla="*/ 63192 h 67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5577" h="67056">
                  <a:moveTo>
                    <a:pt x="211418" y="63192"/>
                  </a:moveTo>
                  <a:cubicBezTo>
                    <a:pt x="156363" y="63192"/>
                    <a:pt x="101213" y="63192"/>
                    <a:pt x="46063" y="63192"/>
                  </a:cubicBezTo>
                  <a:cubicBezTo>
                    <a:pt x="18060" y="63192"/>
                    <a:pt x="914" y="50332"/>
                    <a:pt x="2535" y="29664"/>
                  </a:cubicBezTo>
                  <a:cubicBezTo>
                    <a:pt x="4631" y="2993"/>
                    <a:pt x="23204" y="-3865"/>
                    <a:pt x="46826" y="-3865"/>
                  </a:cubicBezTo>
                  <a:cubicBezTo>
                    <a:pt x="156077" y="-3865"/>
                    <a:pt x="265901" y="-3865"/>
                    <a:pt x="374675" y="-3865"/>
                  </a:cubicBezTo>
                  <a:cubicBezTo>
                    <a:pt x="403250" y="-3865"/>
                    <a:pt x="419349" y="8707"/>
                    <a:pt x="417919" y="29947"/>
                  </a:cubicBezTo>
                  <a:cubicBezTo>
                    <a:pt x="416110" y="57095"/>
                    <a:pt x="397632" y="63285"/>
                    <a:pt x="373915" y="63096"/>
                  </a:cubicBezTo>
                  <a:cubicBezTo>
                    <a:pt x="319811" y="62906"/>
                    <a:pt x="265615" y="63192"/>
                    <a:pt x="211418" y="6319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22" name="任意多边形: 形状 4121">
              <a:extLst>
                <a:ext uri="{FF2B5EF4-FFF2-40B4-BE49-F238E27FC236}">
                  <a16:creationId xmlns:a16="http://schemas.microsoft.com/office/drawing/2014/main" id="{1D65C432-EDD9-E6AF-CAE9-2602E83E8847}"/>
                </a:ext>
              </a:extLst>
            </p:cNvPr>
            <p:cNvSpPr/>
            <p:nvPr/>
          </p:nvSpPr>
          <p:spPr>
            <a:xfrm>
              <a:off x="5188826" y="2453062"/>
              <a:ext cx="166228" cy="67210"/>
            </a:xfrm>
            <a:custGeom>
              <a:avLst/>
              <a:gdLst>
                <a:gd name="connsiteX0" fmla="*/ 85405 w 166228"/>
                <a:gd name="connsiteY0" fmla="*/ 63008 h 67210"/>
                <a:gd name="connsiteX1" fmla="*/ 33969 w 166228"/>
                <a:gd name="connsiteY1" fmla="*/ 63008 h 67210"/>
                <a:gd name="connsiteX2" fmla="*/ 3012 w 166228"/>
                <a:gd name="connsiteY2" fmla="*/ 30145 h 67210"/>
                <a:gd name="connsiteX3" fmla="*/ 31587 w 166228"/>
                <a:gd name="connsiteY3" fmla="*/ -1286 h 67210"/>
                <a:gd name="connsiteX4" fmla="*/ 139888 w 166228"/>
                <a:gd name="connsiteY4" fmla="*/ -2239 h 67210"/>
                <a:gd name="connsiteX5" fmla="*/ 168653 w 166228"/>
                <a:gd name="connsiteY5" fmla="*/ 27480 h 67210"/>
                <a:gd name="connsiteX6" fmla="*/ 168463 w 166228"/>
                <a:gd name="connsiteY6" fmla="*/ 30431 h 67210"/>
                <a:gd name="connsiteX7" fmla="*/ 139506 w 166228"/>
                <a:gd name="connsiteY7" fmla="*/ 63103 h 67210"/>
                <a:gd name="connsiteX8" fmla="*/ 135983 w 166228"/>
                <a:gd name="connsiteY8" fmla="*/ 63103 h 67210"/>
                <a:gd name="connsiteX9" fmla="*/ 85405 w 166228"/>
                <a:gd name="connsiteY9" fmla="*/ 63008 h 67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6228" h="67210">
                  <a:moveTo>
                    <a:pt x="85405" y="63008"/>
                  </a:moveTo>
                  <a:cubicBezTo>
                    <a:pt x="68259" y="63008"/>
                    <a:pt x="51019" y="63769"/>
                    <a:pt x="33969" y="63008"/>
                  </a:cubicBezTo>
                  <a:cubicBezTo>
                    <a:pt x="13777" y="61769"/>
                    <a:pt x="-701" y="48816"/>
                    <a:pt x="3012" y="30145"/>
                  </a:cubicBezTo>
                  <a:cubicBezTo>
                    <a:pt x="5489" y="17764"/>
                    <a:pt x="20730" y="47"/>
                    <a:pt x="31587" y="-1286"/>
                  </a:cubicBezTo>
                  <a:cubicBezTo>
                    <a:pt x="67592" y="-4334"/>
                    <a:pt x="103788" y="-4716"/>
                    <a:pt x="139888" y="-2239"/>
                  </a:cubicBezTo>
                  <a:cubicBezTo>
                    <a:pt x="156080" y="-1953"/>
                    <a:pt x="168939" y="11286"/>
                    <a:pt x="168653" y="27480"/>
                  </a:cubicBezTo>
                  <a:cubicBezTo>
                    <a:pt x="168653" y="28431"/>
                    <a:pt x="168558" y="29480"/>
                    <a:pt x="168463" y="30431"/>
                  </a:cubicBezTo>
                  <a:cubicBezTo>
                    <a:pt x="169511" y="47481"/>
                    <a:pt x="156556" y="62055"/>
                    <a:pt x="139506" y="63103"/>
                  </a:cubicBezTo>
                  <a:cubicBezTo>
                    <a:pt x="138365" y="63199"/>
                    <a:pt x="137125" y="63199"/>
                    <a:pt x="135983" y="63103"/>
                  </a:cubicBezTo>
                  <a:cubicBezTo>
                    <a:pt x="119694" y="63578"/>
                    <a:pt x="102455" y="63008"/>
                    <a:pt x="85405" y="6300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23" name="任意多边形: 形状 4122">
              <a:extLst>
                <a:ext uri="{FF2B5EF4-FFF2-40B4-BE49-F238E27FC236}">
                  <a16:creationId xmlns:a16="http://schemas.microsoft.com/office/drawing/2014/main" id="{C1398426-6D11-482A-47BA-27928D643F1B}"/>
                </a:ext>
              </a:extLst>
            </p:cNvPr>
            <p:cNvSpPr/>
            <p:nvPr/>
          </p:nvSpPr>
          <p:spPr>
            <a:xfrm>
              <a:off x="5711597" y="2614182"/>
              <a:ext cx="164966" cy="68226"/>
            </a:xfrm>
            <a:custGeom>
              <a:avLst/>
              <a:gdLst>
                <a:gd name="connsiteX0" fmla="*/ 83841 w 164966"/>
                <a:gd name="connsiteY0" fmla="*/ 62859 h 68226"/>
                <a:gd name="connsiteX1" fmla="*/ 32977 w 164966"/>
                <a:gd name="connsiteY1" fmla="*/ 61622 h 68226"/>
                <a:gd name="connsiteX2" fmla="*/ 3451 w 164966"/>
                <a:gd name="connsiteY2" fmla="*/ 30475 h 68226"/>
                <a:gd name="connsiteX3" fmla="*/ 30596 w 164966"/>
                <a:gd name="connsiteY3" fmla="*/ -2293 h 68226"/>
                <a:gd name="connsiteX4" fmla="*/ 141563 w 164966"/>
                <a:gd name="connsiteY4" fmla="*/ -1053 h 68226"/>
                <a:gd name="connsiteX5" fmla="*/ 167376 w 164966"/>
                <a:gd name="connsiteY5" fmla="*/ 31522 h 68226"/>
                <a:gd name="connsiteX6" fmla="*/ 137657 w 164966"/>
                <a:gd name="connsiteY6" fmla="*/ 61622 h 68226"/>
                <a:gd name="connsiteX7" fmla="*/ 83841 w 164966"/>
                <a:gd name="connsiteY7" fmla="*/ 62859 h 68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4966" h="68226">
                  <a:moveTo>
                    <a:pt x="83841" y="62859"/>
                  </a:moveTo>
                  <a:cubicBezTo>
                    <a:pt x="66696" y="62859"/>
                    <a:pt x="48218" y="66954"/>
                    <a:pt x="32977" y="61622"/>
                  </a:cubicBezTo>
                  <a:cubicBezTo>
                    <a:pt x="19166" y="55811"/>
                    <a:pt x="8499" y="44572"/>
                    <a:pt x="3451" y="30475"/>
                  </a:cubicBezTo>
                  <a:cubicBezTo>
                    <a:pt x="-1502" y="12662"/>
                    <a:pt x="12213" y="-1434"/>
                    <a:pt x="30596" y="-2293"/>
                  </a:cubicBezTo>
                  <a:cubicBezTo>
                    <a:pt x="67554" y="-4769"/>
                    <a:pt x="104700" y="-4292"/>
                    <a:pt x="141563" y="-1053"/>
                  </a:cubicBezTo>
                  <a:cubicBezTo>
                    <a:pt x="151944" y="89"/>
                    <a:pt x="168043" y="20760"/>
                    <a:pt x="167376" y="31522"/>
                  </a:cubicBezTo>
                  <a:cubicBezTo>
                    <a:pt x="166708" y="42286"/>
                    <a:pt x="150230" y="57620"/>
                    <a:pt x="137657" y="61622"/>
                  </a:cubicBezTo>
                  <a:cubicBezTo>
                    <a:pt x="120797" y="66385"/>
                    <a:pt x="101463" y="62859"/>
                    <a:pt x="83841" y="628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24" name="任意多边形: 形状 4123">
              <a:extLst>
                <a:ext uri="{FF2B5EF4-FFF2-40B4-BE49-F238E27FC236}">
                  <a16:creationId xmlns:a16="http://schemas.microsoft.com/office/drawing/2014/main" id="{B4B6EFF9-B735-2859-DD72-95688F751150}"/>
                </a:ext>
              </a:extLst>
            </p:cNvPr>
            <p:cNvSpPr/>
            <p:nvPr/>
          </p:nvSpPr>
          <p:spPr>
            <a:xfrm>
              <a:off x="5157596" y="3529772"/>
              <a:ext cx="338820" cy="339194"/>
            </a:xfrm>
            <a:custGeom>
              <a:avLst/>
              <a:gdLst>
                <a:gd name="connsiteX0" fmla="*/ 341235 w 338820"/>
                <a:gd name="connsiteY0" fmla="*/ 165112 h 339194"/>
                <a:gd name="connsiteX1" fmla="*/ 175403 w 338820"/>
                <a:gd name="connsiteY1" fmla="*/ 335323 h 339194"/>
                <a:gd name="connsiteX2" fmla="*/ 173880 w 338820"/>
                <a:gd name="connsiteY2" fmla="*/ 335323 h 339194"/>
                <a:gd name="connsiteX3" fmla="*/ 2430 w 338820"/>
                <a:gd name="connsiteY3" fmla="*/ 167112 h 339194"/>
                <a:gd name="connsiteX4" fmla="*/ 2430 w 338820"/>
                <a:gd name="connsiteY4" fmla="*/ 165112 h 339194"/>
                <a:gd name="connsiteX5" fmla="*/ 172071 w 338820"/>
                <a:gd name="connsiteY5" fmla="*/ -3861 h 339194"/>
                <a:gd name="connsiteX6" fmla="*/ 341235 w 338820"/>
                <a:gd name="connsiteY6" fmla="*/ 163396 h 339194"/>
                <a:gd name="connsiteX7" fmla="*/ 341235 w 338820"/>
                <a:gd name="connsiteY7" fmla="*/ 165112 h 339194"/>
                <a:gd name="connsiteX8" fmla="*/ 172261 w 338820"/>
                <a:gd name="connsiteY8" fmla="*/ 268266 h 339194"/>
                <a:gd name="connsiteX9" fmla="*/ 275034 w 338820"/>
                <a:gd name="connsiteY9" fmla="*/ 164921 h 339194"/>
                <a:gd name="connsiteX10" fmla="*/ 275034 w 338820"/>
                <a:gd name="connsiteY10" fmla="*/ 164731 h 339194"/>
                <a:gd name="connsiteX11" fmla="*/ 172831 w 338820"/>
                <a:gd name="connsiteY11" fmla="*/ 63669 h 339194"/>
                <a:gd name="connsiteX12" fmla="*/ 70533 w 338820"/>
                <a:gd name="connsiteY12" fmla="*/ 163491 h 339194"/>
                <a:gd name="connsiteX13" fmla="*/ 70533 w 338820"/>
                <a:gd name="connsiteY13" fmla="*/ 164159 h 339194"/>
                <a:gd name="connsiteX14" fmla="*/ 170259 w 338820"/>
                <a:gd name="connsiteY14" fmla="*/ 268266 h 339194"/>
                <a:gd name="connsiteX15" fmla="*/ 172261 w 338820"/>
                <a:gd name="connsiteY15" fmla="*/ 268266 h 339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38820" h="339194">
                  <a:moveTo>
                    <a:pt x="341235" y="165112"/>
                  </a:moveTo>
                  <a:cubicBezTo>
                    <a:pt x="342472" y="257886"/>
                    <a:pt x="268176" y="334086"/>
                    <a:pt x="175403" y="335323"/>
                  </a:cubicBezTo>
                  <a:cubicBezTo>
                    <a:pt x="174926" y="335323"/>
                    <a:pt x="174356" y="335323"/>
                    <a:pt x="173880" y="335323"/>
                  </a:cubicBezTo>
                  <a:cubicBezTo>
                    <a:pt x="80058" y="336181"/>
                    <a:pt x="3285" y="260932"/>
                    <a:pt x="2430" y="167112"/>
                  </a:cubicBezTo>
                  <a:cubicBezTo>
                    <a:pt x="2430" y="166445"/>
                    <a:pt x="2430" y="165777"/>
                    <a:pt x="2430" y="165112"/>
                  </a:cubicBezTo>
                  <a:cubicBezTo>
                    <a:pt x="3097" y="71767"/>
                    <a:pt x="78725" y="-3578"/>
                    <a:pt x="172071" y="-3861"/>
                  </a:cubicBezTo>
                  <a:cubicBezTo>
                    <a:pt x="264939" y="-4433"/>
                    <a:pt x="340663" y="70527"/>
                    <a:pt x="341235" y="163396"/>
                  </a:cubicBezTo>
                  <a:cubicBezTo>
                    <a:pt x="341235" y="163968"/>
                    <a:pt x="341235" y="164540"/>
                    <a:pt x="341235" y="165112"/>
                  </a:cubicBezTo>
                  <a:close/>
                  <a:moveTo>
                    <a:pt x="172261" y="268266"/>
                  </a:moveTo>
                  <a:cubicBezTo>
                    <a:pt x="229221" y="268076"/>
                    <a:pt x="275225" y="221881"/>
                    <a:pt x="275034" y="164921"/>
                  </a:cubicBezTo>
                  <a:cubicBezTo>
                    <a:pt x="275034" y="164826"/>
                    <a:pt x="275034" y="164826"/>
                    <a:pt x="275034" y="164731"/>
                  </a:cubicBezTo>
                  <a:cubicBezTo>
                    <a:pt x="274369" y="108723"/>
                    <a:pt x="228839" y="63669"/>
                    <a:pt x="172831" y="63669"/>
                  </a:cubicBezTo>
                  <a:cubicBezTo>
                    <a:pt x="117016" y="63002"/>
                    <a:pt x="71200" y="107676"/>
                    <a:pt x="70533" y="163491"/>
                  </a:cubicBezTo>
                  <a:cubicBezTo>
                    <a:pt x="70533" y="163682"/>
                    <a:pt x="70533" y="163968"/>
                    <a:pt x="70533" y="164159"/>
                  </a:cubicBezTo>
                  <a:cubicBezTo>
                    <a:pt x="69295" y="220451"/>
                    <a:pt x="113967" y="267029"/>
                    <a:pt x="170259" y="268266"/>
                  </a:cubicBezTo>
                  <a:cubicBezTo>
                    <a:pt x="170926" y="268266"/>
                    <a:pt x="171594" y="268266"/>
                    <a:pt x="172261" y="2682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4134" name="椭圆 4133">
            <a:extLst>
              <a:ext uri="{FF2B5EF4-FFF2-40B4-BE49-F238E27FC236}">
                <a16:creationId xmlns:a16="http://schemas.microsoft.com/office/drawing/2014/main" id="{676016E6-0F12-8EDF-F9D0-09FB48390A9C}"/>
              </a:ext>
            </a:extLst>
          </p:cNvPr>
          <p:cNvSpPr/>
          <p:nvPr/>
        </p:nvSpPr>
        <p:spPr>
          <a:xfrm>
            <a:off x="6970473" y="2588320"/>
            <a:ext cx="1093021" cy="1093021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146" name="文本框 4145">
            <a:extLst>
              <a:ext uri="{FF2B5EF4-FFF2-40B4-BE49-F238E27FC236}">
                <a16:creationId xmlns:a16="http://schemas.microsoft.com/office/drawing/2014/main" id="{F4A42098-8A80-6582-D157-FE585E799599}"/>
              </a:ext>
            </a:extLst>
          </p:cNvPr>
          <p:cNvSpPr txBox="1"/>
          <p:nvPr/>
        </p:nvSpPr>
        <p:spPr>
          <a:xfrm>
            <a:off x="6439057" y="4502989"/>
            <a:ext cx="21558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Summary of Work</a:t>
            </a:r>
            <a:endParaRPr lang="zh-CN" altLang="en-US" sz="1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ECDD8874-D8A9-A53E-8A57-C55FA61E4D9A}"/>
              </a:ext>
            </a:extLst>
          </p:cNvPr>
          <p:cNvSpPr/>
          <p:nvPr/>
        </p:nvSpPr>
        <p:spPr>
          <a:xfrm>
            <a:off x="9166345" y="2223904"/>
            <a:ext cx="2379007" cy="3720902"/>
          </a:xfrm>
          <a:prstGeom prst="roundRect">
            <a:avLst>
              <a:gd name="adj" fmla="val 4822"/>
            </a:avLst>
          </a:prstGeom>
          <a:gradFill flip="none" rotWithShape="1">
            <a:gsLst>
              <a:gs pos="54000">
                <a:srgbClr val="03A957"/>
              </a:gs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  <a:effectLst>
            <a:outerShdw blurRad="254000" dist="127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"/>
              <a:ea typeface="微软雅黑"/>
            </a:endParaRPr>
          </a:p>
        </p:txBody>
      </p:sp>
      <p:grpSp>
        <p:nvGrpSpPr>
          <p:cNvPr id="4149" name="组合 4148">
            <a:extLst>
              <a:ext uri="{FF2B5EF4-FFF2-40B4-BE49-F238E27FC236}">
                <a16:creationId xmlns:a16="http://schemas.microsoft.com/office/drawing/2014/main" id="{CC31060B-480D-C2A2-1026-C910BDA86419}"/>
              </a:ext>
            </a:extLst>
          </p:cNvPr>
          <p:cNvGrpSpPr/>
          <p:nvPr/>
        </p:nvGrpSpPr>
        <p:grpSpPr>
          <a:xfrm>
            <a:off x="9809338" y="2588320"/>
            <a:ext cx="1093021" cy="1093021"/>
            <a:chOff x="9602531" y="2588320"/>
            <a:chExt cx="1093021" cy="1093021"/>
          </a:xfrm>
        </p:grpSpPr>
        <p:grpSp>
          <p:nvGrpSpPr>
            <p:cNvPr id="4107" name="组合 4106">
              <a:extLst>
                <a:ext uri="{FF2B5EF4-FFF2-40B4-BE49-F238E27FC236}">
                  <a16:creationId xmlns:a16="http://schemas.microsoft.com/office/drawing/2014/main" id="{6712C8CE-866E-54E3-9BC0-967C3E3C3613}"/>
                </a:ext>
              </a:extLst>
            </p:cNvPr>
            <p:cNvGrpSpPr/>
            <p:nvPr/>
          </p:nvGrpSpPr>
          <p:grpSpPr>
            <a:xfrm>
              <a:off x="9823023" y="2780663"/>
              <a:ext cx="652036" cy="651502"/>
              <a:chOff x="4953000" y="2286295"/>
              <a:chExt cx="2286826" cy="2284944"/>
            </a:xfrm>
            <a:solidFill>
              <a:schemeClr val="bg1"/>
            </a:solidFill>
          </p:grpSpPr>
          <p:sp>
            <p:nvSpPr>
              <p:cNvPr id="4108" name="任意多边形: 形状 4107">
                <a:extLst>
                  <a:ext uri="{FF2B5EF4-FFF2-40B4-BE49-F238E27FC236}">
                    <a16:creationId xmlns:a16="http://schemas.microsoft.com/office/drawing/2014/main" id="{C5A86EC1-49FB-3834-27EE-26593467C91E}"/>
                  </a:ext>
                </a:extLst>
              </p:cNvPr>
              <p:cNvSpPr/>
              <p:nvPr/>
            </p:nvSpPr>
            <p:spPr>
              <a:xfrm>
                <a:off x="4953000" y="2286295"/>
                <a:ext cx="2286826" cy="2284944"/>
              </a:xfrm>
              <a:custGeom>
                <a:avLst/>
                <a:gdLst>
                  <a:gd name="connsiteX0" fmla="*/ 2286986 w 2286826"/>
                  <a:gd name="connsiteY0" fmla="*/ 1915640 h 2284944"/>
                  <a:gd name="connsiteX1" fmla="*/ 2286224 w 2286826"/>
                  <a:gd name="connsiteY1" fmla="*/ 2112902 h 2284944"/>
                  <a:gd name="connsiteX2" fmla="*/ 2118299 w 2286826"/>
                  <a:gd name="connsiteY2" fmla="*/ 2282161 h 2284944"/>
                  <a:gd name="connsiteX3" fmla="*/ 2081151 w 2286826"/>
                  <a:gd name="connsiteY3" fmla="*/ 2283209 h 2284944"/>
                  <a:gd name="connsiteX4" fmla="*/ 209584 w 2286826"/>
                  <a:gd name="connsiteY4" fmla="*/ 2283209 h 2284944"/>
                  <a:gd name="connsiteX5" fmla="*/ 1272 w 2286826"/>
                  <a:gd name="connsiteY5" fmla="*/ 2074516 h 2284944"/>
                  <a:gd name="connsiteX6" fmla="*/ 1272 w 2286826"/>
                  <a:gd name="connsiteY6" fmla="*/ 1914306 h 2284944"/>
                  <a:gd name="connsiteX7" fmla="*/ 74900 w 2286826"/>
                  <a:gd name="connsiteY7" fmla="*/ 1914306 h 2284944"/>
                  <a:gd name="connsiteX8" fmla="*/ 74900 w 2286826"/>
                  <a:gd name="connsiteY8" fmla="*/ 1874777 h 2284944"/>
                  <a:gd name="connsiteX9" fmla="*/ 74900 w 2286826"/>
                  <a:gd name="connsiteY9" fmla="*/ 717680 h 2284944"/>
                  <a:gd name="connsiteX10" fmla="*/ 182533 w 2286826"/>
                  <a:gd name="connsiteY10" fmla="*/ 532418 h 2284944"/>
                  <a:gd name="connsiteX11" fmla="*/ 282164 w 2286826"/>
                  <a:gd name="connsiteY11" fmla="*/ 514131 h 2284944"/>
                  <a:gd name="connsiteX12" fmla="*/ 853664 w 2286826"/>
                  <a:gd name="connsiteY12" fmla="*/ 514131 h 2284944"/>
                  <a:gd name="connsiteX13" fmla="*/ 888620 w 2286826"/>
                  <a:gd name="connsiteY13" fmla="*/ 481555 h 2284944"/>
                  <a:gd name="connsiteX14" fmla="*/ 1318865 w 2286826"/>
                  <a:gd name="connsiteY14" fmla="*/ 4734 h 2284944"/>
                  <a:gd name="connsiteX15" fmla="*/ 1907034 w 2286826"/>
                  <a:gd name="connsiteY15" fmla="*/ 404784 h 2284944"/>
                  <a:gd name="connsiteX16" fmla="*/ 1916559 w 2286826"/>
                  <a:gd name="connsiteY16" fmla="*/ 489746 h 2284944"/>
                  <a:gd name="connsiteX17" fmla="*/ 1942562 w 2286826"/>
                  <a:gd name="connsiteY17" fmla="*/ 514036 h 2284944"/>
                  <a:gd name="connsiteX18" fmla="*/ 2048099 w 2286826"/>
                  <a:gd name="connsiteY18" fmla="*/ 516131 h 2284944"/>
                  <a:gd name="connsiteX19" fmla="*/ 2212024 w 2286826"/>
                  <a:gd name="connsiteY19" fmla="*/ 676531 h 2284944"/>
                  <a:gd name="connsiteX20" fmla="*/ 2213834 w 2286826"/>
                  <a:gd name="connsiteY20" fmla="*/ 727871 h 2284944"/>
                  <a:gd name="connsiteX21" fmla="*/ 2213834 w 2286826"/>
                  <a:gd name="connsiteY21" fmla="*/ 1867824 h 2284944"/>
                  <a:gd name="connsiteX22" fmla="*/ 2258697 w 2286826"/>
                  <a:gd name="connsiteY22" fmla="*/ 1914591 h 2284944"/>
                  <a:gd name="connsiteX23" fmla="*/ 2286986 w 2286826"/>
                  <a:gd name="connsiteY23" fmla="*/ 1915640 h 2284944"/>
                  <a:gd name="connsiteX24" fmla="*/ 298547 w 2286826"/>
                  <a:gd name="connsiteY24" fmla="*/ 1914115 h 2284944"/>
                  <a:gd name="connsiteX25" fmla="*/ 335981 w 2286826"/>
                  <a:gd name="connsiteY25" fmla="*/ 1914115 h 2284944"/>
                  <a:gd name="connsiteX26" fmla="*/ 836043 w 2286826"/>
                  <a:gd name="connsiteY26" fmla="*/ 1914781 h 2284944"/>
                  <a:gd name="connsiteX27" fmla="*/ 881762 w 2286826"/>
                  <a:gd name="connsiteY27" fmla="*/ 1930879 h 2284944"/>
                  <a:gd name="connsiteX28" fmla="*/ 1039020 w 2286826"/>
                  <a:gd name="connsiteY28" fmla="*/ 1988029 h 2284944"/>
                  <a:gd name="connsiteX29" fmla="*/ 1250476 w 2286826"/>
                  <a:gd name="connsiteY29" fmla="*/ 1988029 h 2284944"/>
                  <a:gd name="connsiteX30" fmla="*/ 1407733 w 2286826"/>
                  <a:gd name="connsiteY30" fmla="*/ 1930879 h 2284944"/>
                  <a:gd name="connsiteX31" fmla="*/ 1450691 w 2286826"/>
                  <a:gd name="connsiteY31" fmla="*/ 1914877 h 2284944"/>
                  <a:gd name="connsiteX32" fmla="*/ 1887888 w 2286826"/>
                  <a:gd name="connsiteY32" fmla="*/ 1914306 h 2284944"/>
                  <a:gd name="connsiteX33" fmla="*/ 1916463 w 2286826"/>
                  <a:gd name="connsiteY33" fmla="*/ 1915640 h 2284944"/>
                  <a:gd name="connsiteX34" fmla="*/ 1916463 w 2286826"/>
                  <a:gd name="connsiteY34" fmla="*/ 1988125 h 2284944"/>
                  <a:gd name="connsiteX35" fmla="*/ 1880745 w 2286826"/>
                  <a:gd name="connsiteY35" fmla="*/ 1988125 h 2284944"/>
                  <a:gd name="connsiteX36" fmla="*/ 1480695 w 2286826"/>
                  <a:gd name="connsiteY36" fmla="*/ 1988791 h 2284944"/>
                  <a:gd name="connsiteX37" fmla="*/ 1436975 w 2286826"/>
                  <a:gd name="connsiteY37" fmla="*/ 2003269 h 2284944"/>
                  <a:gd name="connsiteX38" fmla="*/ 1269716 w 2286826"/>
                  <a:gd name="connsiteY38" fmla="*/ 2061276 h 2284944"/>
                  <a:gd name="connsiteX39" fmla="*/ 1018256 w 2286826"/>
                  <a:gd name="connsiteY39" fmla="*/ 2061276 h 2284944"/>
                  <a:gd name="connsiteX40" fmla="*/ 851092 w 2286826"/>
                  <a:gd name="connsiteY40" fmla="*/ 2002888 h 2284944"/>
                  <a:gd name="connsiteX41" fmla="*/ 810134 w 2286826"/>
                  <a:gd name="connsiteY41" fmla="*/ 1988886 h 2284944"/>
                  <a:gd name="connsiteX42" fmla="*/ 107190 w 2286826"/>
                  <a:gd name="connsiteY42" fmla="*/ 1988315 h 2284944"/>
                  <a:gd name="connsiteX43" fmla="*/ 76138 w 2286826"/>
                  <a:gd name="connsiteY43" fmla="*/ 1990125 h 2284944"/>
                  <a:gd name="connsiteX44" fmla="*/ 76138 w 2286826"/>
                  <a:gd name="connsiteY44" fmla="*/ 2112997 h 2284944"/>
                  <a:gd name="connsiteX45" fmla="*/ 85663 w 2286826"/>
                  <a:gd name="connsiteY45" fmla="*/ 2145478 h 2284944"/>
                  <a:gd name="connsiteX46" fmla="*/ 203011 w 2286826"/>
                  <a:gd name="connsiteY46" fmla="*/ 2209866 h 2284944"/>
                  <a:gd name="connsiteX47" fmla="*/ 2083341 w 2286826"/>
                  <a:gd name="connsiteY47" fmla="*/ 2209866 h 2284944"/>
                  <a:gd name="connsiteX48" fmla="*/ 2111917 w 2286826"/>
                  <a:gd name="connsiteY48" fmla="*/ 2209009 h 2284944"/>
                  <a:gd name="connsiteX49" fmla="*/ 2210024 w 2286826"/>
                  <a:gd name="connsiteY49" fmla="*/ 2119855 h 2284944"/>
                  <a:gd name="connsiteX50" fmla="*/ 2210977 w 2286826"/>
                  <a:gd name="connsiteY50" fmla="*/ 1988315 h 2284944"/>
                  <a:gd name="connsiteX51" fmla="*/ 1991711 w 2286826"/>
                  <a:gd name="connsiteY51" fmla="*/ 1988315 h 2284944"/>
                  <a:gd name="connsiteX52" fmla="*/ 1991711 w 2286826"/>
                  <a:gd name="connsiteY52" fmla="*/ 734729 h 2284944"/>
                  <a:gd name="connsiteX53" fmla="*/ 1902652 w 2286826"/>
                  <a:gd name="connsiteY53" fmla="*/ 734158 h 2284944"/>
                  <a:gd name="connsiteX54" fmla="*/ 1852170 w 2286826"/>
                  <a:gd name="connsiteY54" fmla="*/ 764447 h 2284944"/>
                  <a:gd name="connsiteX55" fmla="*/ 1401733 w 2286826"/>
                  <a:gd name="connsiteY55" fmla="*/ 1028195 h 2284944"/>
                  <a:gd name="connsiteX56" fmla="*/ 949676 w 2286826"/>
                  <a:gd name="connsiteY56" fmla="*/ 757303 h 2284944"/>
                  <a:gd name="connsiteX57" fmla="*/ 912623 w 2286826"/>
                  <a:gd name="connsiteY57" fmla="*/ 734253 h 2284944"/>
                  <a:gd name="connsiteX58" fmla="*/ 323979 w 2286826"/>
                  <a:gd name="connsiteY58" fmla="*/ 734824 h 2284944"/>
                  <a:gd name="connsiteX59" fmla="*/ 298738 w 2286826"/>
                  <a:gd name="connsiteY59" fmla="*/ 736635 h 2284944"/>
                  <a:gd name="connsiteX60" fmla="*/ 984919 w 2286826"/>
                  <a:gd name="connsiteY60" fmla="*/ 379447 h 2284944"/>
                  <a:gd name="connsiteX61" fmla="*/ 1088074 w 2286826"/>
                  <a:gd name="connsiteY61" fmla="*/ 823693 h 2284944"/>
                  <a:gd name="connsiteX62" fmla="*/ 1504127 w 2286826"/>
                  <a:gd name="connsiteY62" fmla="*/ 937993 h 2284944"/>
                  <a:gd name="connsiteX63" fmla="*/ 1500887 w 2286826"/>
                  <a:gd name="connsiteY63" fmla="*/ 924658 h 2284944"/>
                  <a:gd name="connsiteX64" fmla="*/ 1377730 w 2286826"/>
                  <a:gd name="connsiteY64" fmla="*/ 556707 h 2284944"/>
                  <a:gd name="connsiteX65" fmla="*/ 1352870 w 2286826"/>
                  <a:gd name="connsiteY65" fmla="*/ 533086 h 2284944"/>
                  <a:gd name="connsiteX66" fmla="*/ 1179323 w 2286826"/>
                  <a:gd name="connsiteY66" fmla="*/ 459933 h 2284944"/>
                  <a:gd name="connsiteX67" fmla="*/ 984633 w 2286826"/>
                  <a:gd name="connsiteY67" fmla="*/ 379447 h 2284944"/>
                  <a:gd name="connsiteX68" fmla="*/ 1577564 w 2286826"/>
                  <a:gd name="connsiteY68" fmla="*/ 920182 h 2284944"/>
                  <a:gd name="connsiteX69" fmla="*/ 1840549 w 2286826"/>
                  <a:gd name="connsiteY69" fmla="*/ 573471 h 2284944"/>
                  <a:gd name="connsiteX70" fmla="*/ 1739965 w 2286826"/>
                  <a:gd name="connsiteY70" fmla="*/ 228095 h 2284944"/>
                  <a:gd name="connsiteX71" fmla="*/ 1458788 w 2286826"/>
                  <a:gd name="connsiteY71" fmla="*/ 510702 h 2284944"/>
                  <a:gd name="connsiteX72" fmla="*/ 1452501 w 2286826"/>
                  <a:gd name="connsiteY72" fmla="*/ 542515 h 2284944"/>
                  <a:gd name="connsiteX73" fmla="*/ 1483839 w 2286826"/>
                  <a:gd name="connsiteY73" fmla="*/ 640146 h 2284944"/>
                  <a:gd name="connsiteX74" fmla="*/ 1577278 w 2286826"/>
                  <a:gd name="connsiteY74" fmla="*/ 920182 h 2284944"/>
                  <a:gd name="connsiteX75" fmla="*/ 1014160 w 2286826"/>
                  <a:gd name="connsiteY75" fmla="*/ 308485 h 2284944"/>
                  <a:gd name="connsiteX76" fmla="*/ 1022828 w 2286826"/>
                  <a:gd name="connsiteY76" fmla="*/ 314486 h 2284944"/>
                  <a:gd name="connsiteX77" fmla="*/ 1375253 w 2286826"/>
                  <a:gd name="connsiteY77" fmla="*/ 462028 h 2284944"/>
                  <a:gd name="connsiteX78" fmla="*/ 1411924 w 2286826"/>
                  <a:gd name="connsiteY78" fmla="*/ 451646 h 2284944"/>
                  <a:gd name="connsiteX79" fmla="*/ 1672147 w 2286826"/>
                  <a:gd name="connsiteY79" fmla="*/ 190947 h 2284944"/>
                  <a:gd name="connsiteX80" fmla="*/ 1684053 w 2286826"/>
                  <a:gd name="connsiteY80" fmla="*/ 176278 h 2284944"/>
                  <a:gd name="connsiteX81" fmla="*/ 1013874 w 2286826"/>
                  <a:gd name="connsiteY81" fmla="*/ 308485 h 2284944"/>
                  <a:gd name="connsiteX82" fmla="*/ 891383 w 2286826"/>
                  <a:gd name="connsiteY82" fmla="*/ 586330 h 2284944"/>
                  <a:gd name="connsiteX83" fmla="*/ 863571 w 2286826"/>
                  <a:gd name="connsiteY83" fmla="*/ 586330 h 2284944"/>
                  <a:gd name="connsiteX84" fmla="*/ 277783 w 2286826"/>
                  <a:gd name="connsiteY84" fmla="*/ 586330 h 2284944"/>
                  <a:gd name="connsiteX85" fmla="*/ 149862 w 2286826"/>
                  <a:gd name="connsiteY85" fmla="*/ 715108 h 2284944"/>
                  <a:gd name="connsiteX86" fmla="*/ 149862 w 2286826"/>
                  <a:gd name="connsiteY86" fmla="*/ 1880873 h 2284944"/>
                  <a:gd name="connsiteX87" fmla="*/ 149862 w 2286826"/>
                  <a:gd name="connsiteY87" fmla="*/ 1911734 h 2284944"/>
                  <a:gd name="connsiteX88" fmla="*/ 173674 w 2286826"/>
                  <a:gd name="connsiteY88" fmla="*/ 1913925 h 2284944"/>
                  <a:gd name="connsiteX89" fmla="*/ 223014 w 2286826"/>
                  <a:gd name="connsiteY89" fmla="*/ 1866300 h 2284944"/>
                  <a:gd name="connsiteX90" fmla="*/ 223014 w 2286826"/>
                  <a:gd name="connsiteY90" fmla="*/ 751875 h 2284944"/>
                  <a:gd name="connsiteX91" fmla="*/ 315025 w 2286826"/>
                  <a:gd name="connsiteY91" fmla="*/ 660435 h 2284944"/>
                  <a:gd name="connsiteX92" fmla="*/ 869285 w 2286826"/>
                  <a:gd name="connsiteY92" fmla="*/ 660435 h 2284944"/>
                  <a:gd name="connsiteX93" fmla="*/ 906433 w 2286826"/>
                  <a:gd name="connsiteY93" fmla="*/ 660435 h 2284944"/>
                  <a:gd name="connsiteX94" fmla="*/ 891097 w 2286826"/>
                  <a:gd name="connsiteY94" fmla="*/ 586330 h 2284944"/>
                  <a:gd name="connsiteX95" fmla="*/ 1899128 w 2286826"/>
                  <a:gd name="connsiteY95" fmla="*/ 660339 h 2284944"/>
                  <a:gd name="connsiteX96" fmla="*/ 1968851 w 2286826"/>
                  <a:gd name="connsiteY96" fmla="*/ 660339 h 2284944"/>
                  <a:gd name="connsiteX97" fmla="*/ 2066291 w 2286826"/>
                  <a:gd name="connsiteY97" fmla="*/ 757971 h 2284944"/>
                  <a:gd name="connsiteX98" fmla="*/ 2066291 w 2286826"/>
                  <a:gd name="connsiteY98" fmla="*/ 1872396 h 2284944"/>
                  <a:gd name="connsiteX99" fmla="*/ 2066959 w 2286826"/>
                  <a:gd name="connsiteY99" fmla="*/ 1897922 h 2284944"/>
                  <a:gd name="connsiteX100" fmla="*/ 2079151 w 2286826"/>
                  <a:gd name="connsiteY100" fmla="*/ 1912877 h 2284944"/>
                  <a:gd name="connsiteX101" fmla="*/ 2138206 w 2286826"/>
                  <a:gd name="connsiteY101" fmla="*/ 1913639 h 2284944"/>
                  <a:gd name="connsiteX102" fmla="*/ 2139635 w 2286826"/>
                  <a:gd name="connsiteY102" fmla="*/ 1886206 h 2284944"/>
                  <a:gd name="connsiteX103" fmla="*/ 2139635 w 2286826"/>
                  <a:gd name="connsiteY103" fmla="*/ 708917 h 2284944"/>
                  <a:gd name="connsiteX104" fmla="*/ 2031145 w 2286826"/>
                  <a:gd name="connsiteY104" fmla="*/ 586997 h 2284944"/>
                  <a:gd name="connsiteX105" fmla="*/ 1931132 w 2286826"/>
                  <a:gd name="connsiteY105" fmla="*/ 586997 h 2284944"/>
                  <a:gd name="connsiteX106" fmla="*/ 1911415 w 2286826"/>
                  <a:gd name="connsiteY106" fmla="*/ 603571 h 2284944"/>
                  <a:gd name="connsiteX107" fmla="*/ 1898842 w 2286826"/>
                  <a:gd name="connsiteY107" fmla="*/ 660339 h 22849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</a:cxnLst>
                <a:rect l="l" t="t" r="r" b="b"/>
                <a:pathLst>
                  <a:path w="2286826" h="2284944">
                    <a:moveTo>
                      <a:pt x="2286986" y="1915640"/>
                    </a:moveTo>
                    <a:cubicBezTo>
                      <a:pt x="2286986" y="1983553"/>
                      <a:pt x="2289939" y="2048417"/>
                      <a:pt x="2286224" y="2112902"/>
                    </a:cubicBezTo>
                    <a:cubicBezTo>
                      <a:pt x="2280224" y="2203294"/>
                      <a:pt x="2208596" y="2275493"/>
                      <a:pt x="2118299" y="2282161"/>
                    </a:cubicBezTo>
                    <a:cubicBezTo>
                      <a:pt x="2106011" y="2283304"/>
                      <a:pt x="2093533" y="2283209"/>
                      <a:pt x="2081151" y="2283209"/>
                    </a:cubicBezTo>
                    <a:lnTo>
                      <a:pt x="209584" y="2283209"/>
                    </a:lnTo>
                    <a:cubicBezTo>
                      <a:pt x="75471" y="2283209"/>
                      <a:pt x="1272" y="2208914"/>
                      <a:pt x="1272" y="2074516"/>
                    </a:cubicBezTo>
                    <a:lnTo>
                      <a:pt x="1272" y="1914306"/>
                    </a:lnTo>
                    <a:lnTo>
                      <a:pt x="74900" y="1914306"/>
                    </a:lnTo>
                    <a:lnTo>
                      <a:pt x="74900" y="1874777"/>
                    </a:lnTo>
                    <a:cubicBezTo>
                      <a:pt x="74900" y="1489014"/>
                      <a:pt x="74900" y="1103347"/>
                      <a:pt x="74900" y="717680"/>
                    </a:cubicBezTo>
                    <a:cubicBezTo>
                      <a:pt x="74900" y="633955"/>
                      <a:pt x="104523" y="567566"/>
                      <a:pt x="182533" y="532418"/>
                    </a:cubicBezTo>
                    <a:cubicBezTo>
                      <a:pt x="214155" y="519750"/>
                      <a:pt x="248064" y="513463"/>
                      <a:pt x="282164" y="514131"/>
                    </a:cubicBezTo>
                    <a:cubicBezTo>
                      <a:pt x="472664" y="512511"/>
                      <a:pt x="663164" y="512893"/>
                      <a:pt x="853664" y="514131"/>
                    </a:cubicBezTo>
                    <a:cubicBezTo>
                      <a:pt x="878715" y="514131"/>
                      <a:pt x="887477" y="508510"/>
                      <a:pt x="888620" y="481555"/>
                    </a:cubicBezTo>
                    <a:cubicBezTo>
                      <a:pt x="899099" y="246097"/>
                      <a:pt x="1085216" y="40738"/>
                      <a:pt x="1318865" y="4734"/>
                    </a:cubicBezTo>
                    <a:cubicBezTo>
                      <a:pt x="1594233" y="-37748"/>
                      <a:pt x="1845693" y="132845"/>
                      <a:pt x="1907034" y="404784"/>
                    </a:cubicBezTo>
                    <a:cubicBezTo>
                      <a:pt x="1912464" y="432787"/>
                      <a:pt x="1915702" y="461171"/>
                      <a:pt x="1916559" y="489746"/>
                    </a:cubicBezTo>
                    <a:cubicBezTo>
                      <a:pt x="1917606" y="508035"/>
                      <a:pt x="1924274" y="514322"/>
                      <a:pt x="1942562" y="514036"/>
                    </a:cubicBezTo>
                    <a:cubicBezTo>
                      <a:pt x="1977710" y="514036"/>
                      <a:pt x="2013142" y="513368"/>
                      <a:pt x="2048099" y="516131"/>
                    </a:cubicBezTo>
                    <a:cubicBezTo>
                      <a:pt x="2133824" y="523941"/>
                      <a:pt x="2202309" y="590902"/>
                      <a:pt x="2212024" y="676531"/>
                    </a:cubicBezTo>
                    <a:cubicBezTo>
                      <a:pt x="2213549" y="693582"/>
                      <a:pt x="2214215" y="710727"/>
                      <a:pt x="2213834" y="727871"/>
                    </a:cubicBezTo>
                    <a:cubicBezTo>
                      <a:pt x="2213834" y="1107824"/>
                      <a:pt x="2213834" y="1487871"/>
                      <a:pt x="2213834" y="1867824"/>
                    </a:cubicBezTo>
                    <a:cubicBezTo>
                      <a:pt x="2213834" y="1919830"/>
                      <a:pt x="2207928" y="1913925"/>
                      <a:pt x="2258697" y="1914591"/>
                    </a:cubicBezTo>
                    <a:cubicBezTo>
                      <a:pt x="2267270" y="1914306"/>
                      <a:pt x="2275746" y="1915163"/>
                      <a:pt x="2286986" y="1915640"/>
                    </a:cubicBezTo>
                    <a:close/>
                    <a:moveTo>
                      <a:pt x="298547" y="1914115"/>
                    </a:moveTo>
                    <a:lnTo>
                      <a:pt x="335981" y="1914115"/>
                    </a:lnTo>
                    <a:cubicBezTo>
                      <a:pt x="502668" y="1914115"/>
                      <a:pt x="669356" y="1914115"/>
                      <a:pt x="836043" y="1914781"/>
                    </a:cubicBezTo>
                    <a:cubicBezTo>
                      <a:pt x="852617" y="1915067"/>
                      <a:pt x="868713" y="1920687"/>
                      <a:pt x="881762" y="1930879"/>
                    </a:cubicBezTo>
                    <a:cubicBezTo>
                      <a:pt x="925197" y="1968979"/>
                      <a:pt x="981299" y="1989363"/>
                      <a:pt x="1039020" y="1988029"/>
                    </a:cubicBezTo>
                    <a:cubicBezTo>
                      <a:pt x="1109506" y="1987553"/>
                      <a:pt x="1179991" y="1987553"/>
                      <a:pt x="1250476" y="1988029"/>
                    </a:cubicBezTo>
                    <a:cubicBezTo>
                      <a:pt x="1308197" y="1989458"/>
                      <a:pt x="1364395" y="1969075"/>
                      <a:pt x="1407733" y="1930879"/>
                    </a:cubicBezTo>
                    <a:cubicBezTo>
                      <a:pt x="1419925" y="1921068"/>
                      <a:pt x="1434975" y="1915449"/>
                      <a:pt x="1450691" y="1914877"/>
                    </a:cubicBezTo>
                    <a:cubicBezTo>
                      <a:pt x="1596424" y="1913734"/>
                      <a:pt x="1742156" y="1914211"/>
                      <a:pt x="1887888" y="1914306"/>
                    </a:cubicBezTo>
                    <a:cubicBezTo>
                      <a:pt x="1897413" y="1914306"/>
                      <a:pt x="1906367" y="1915163"/>
                      <a:pt x="1916463" y="1915640"/>
                    </a:cubicBezTo>
                    <a:lnTo>
                      <a:pt x="1916463" y="1988125"/>
                    </a:lnTo>
                    <a:lnTo>
                      <a:pt x="1880745" y="1988125"/>
                    </a:lnTo>
                    <a:cubicBezTo>
                      <a:pt x="1747395" y="1988125"/>
                      <a:pt x="1614045" y="1988125"/>
                      <a:pt x="1480695" y="1988791"/>
                    </a:cubicBezTo>
                    <a:cubicBezTo>
                      <a:pt x="1465073" y="1989268"/>
                      <a:pt x="1449834" y="1994316"/>
                      <a:pt x="1436975" y="2003269"/>
                    </a:cubicBezTo>
                    <a:cubicBezTo>
                      <a:pt x="1388683" y="2039560"/>
                      <a:pt x="1330200" y="2059847"/>
                      <a:pt x="1269716" y="2061276"/>
                    </a:cubicBezTo>
                    <a:cubicBezTo>
                      <a:pt x="1185896" y="2061943"/>
                      <a:pt x="1102076" y="2061943"/>
                      <a:pt x="1018256" y="2061276"/>
                    </a:cubicBezTo>
                    <a:cubicBezTo>
                      <a:pt x="957772" y="2059847"/>
                      <a:pt x="899289" y="2039465"/>
                      <a:pt x="851092" y="2002888"/>
                    </a:cubicBezTo>
                    <a:cubicBezTo>
                      <a:pt x="839091" y="1994316"/>
                      <a:pt x="824898" y="1989458"/>
                      <a:pt x="810134" y="1988886"/>
                    </a:cubicBezTo>
                    <a:cubicBezTo>
                      <a:pt x="575819" y="1988029"/>
                      <a:pt x="341505" y="1987839"/>
                      <a:pt x="107190" y="1988315"/>
                    </a:cubicBezTo>
                    <a:cubicBezTo>
                      <a:pt x="97093" y="1988315"/>
                      <a:pt x="87092" y="1989458"/>
                      <a:pt x="76138" y="1990125"/>
                    </a:cubicBezTo>
                    <a:cubicBezTo>
                      <a:pt x="76138" y="2033273"/>
                      <a:pt x="75471" y="2073182"/>
                      <a:pt x="76138" y="2112997"/>
                    </a:cubicBezTo>
                    <a:cubicBezTo>
                      <a:pt x="76995" y="2124332"/>
                      <a:pt x="80233" y="2135476"/>
                      <a:pt x="85663" y="2145478"/>
                    </a:cubicBezTo>
                    <a:cubicBezTo>
                      <a:pt x="109476" y="2194341"/>
                      <a:pt x="151005" y="2209961"/>
                      <a:pt x="203011" y="2209866"/>
                    </a:cubicBezTo>
                    <a:cubicBezTo>
                      <a:pt x="829756" y="2209390"/>
                      <a:pt x="1456502" y="2209390"/>
                      <a:pt x="2083341" y="2209866"/>
                    </a:cubicBezTo>
                    <a:cubicBezTo>
                      <a:pt x="2092866" y="2209866"/>
                      <a:pt x="2102392" y="2209866"/>
                      <a:pt x="2111917" y="2209009"/>
                    </a:cubicBezTo>
                    <a:cubicBezTo>
                      <a:pt x="2161066" y="2204437"/>
                      <a:pt x="2204499" y="2168528"/>
                      <a:pt x="2210024" y="2119855"/>
                    </a:cubicBezTo>
                    <a:cubicBezTo>
                      <a:pt x="2214787" y="2077849"/>
                      <a:pt x="2210977" y="2034892"/>
                      <a:pt x="2210977" y="1988315"/>
                    </a:cubicBezTo>
                    <a:lnTo>
                      <a:pt x="1991711" y="1988315"/>
                    </a:lnTo>
                    <a:lnTo>
                      <a:pt x="1991711" y="734729"/>
                    </a:lnTo>
                    <a:cubicBezTo>
                      <a:pt x="1959421" y="734729"/>
                      <a:pt x="1930846" y="736825"/>
                      <a:pt x="1902652" y="734158"/>
                    </a:cubicBezTo>
                    <a:cubicBezTo>
                      <a:pt x="1876554" y="731682"/>
                      <a:pt x="1864552" y="742922"/>
                      <a:pt x="1852170" y="764447"/>
                    </a:cubicBezTo>
                    <a:cubicBezTo>
                      <a:pt x="1751205" y="935897"/>
                      <a:pt x="1600709" y="1028861"/>
                      <a:pt x="1401733" y="1028195"/>
                    </a:cubicBezTo>
                    <a:cubicBezTo>
                      <a:pt x="1200374" y="1027433"/>
                      <a:pt x="1049308" y="931897"/>
                      <a:pt x="949676" y="757303"/>
                    </a:cubicBezTo>
                    <a:cubicBezTo>
                      <a:pt x="940151" y="741493"/>
                      <a:pt x="931864" y="734158"/>
                      <a:pt x="912623" y="734253"/>
                    </a:cubicBezTo>
                    <a:cubicBezTo>
                      <a:pt x="716409" y="735015"/>
                      <a:pt x="520194" y="734253"/>
                      <a:pt x="323979" y="734824"/>
                    </a:cubicBezTo>
                    <a:cubicBezTo>
                      <a:pt x="315692" y="734824"/>
                      <a:pt x="307501" y="735967"/>
                      <a:pt x="298738" y="736635"/>
                    </a:cubicBezTo>
                    <a:close/>
                    <a:moveTo>
                      <a:pt x="984919" y="379447"/>
                    </a:moveTo>
                    <a:cubicBezTo>
                      <a:pt x="935484" y="502320"/>
                      <a:pt x="959868" y="693772"/>
                      <a:pt x="1088074" y="823693"/>
                    </a:cubicBezTo>
                    <a:cubicBezTo>
                      <a:pt x="1210184" y="947518"/>
                      <a:pt x="1394494" y="978665"/>
                      <a:pt x="1504127" y="937993"/>
                    </a:cubicBezTo>
                    <a:cubicBezTo>
                      <a:pt x="1503269" y="933516"/>
                      <a:pt x="1502221" y="929039"/>
                      <a:pt x="1500887" y="924658"/>
                    </a:cubicBezTo>
                    <a:cubicBezTo>
                      <a:pt x="1460120" y="801881"/>
                      <a:pt x="1419545" y="679103"/>
                      <a:pt x="1377730" y="556707"/>
                    </a:cubicBezTo>
                    <a:cubicBezTo>
                      <a:pt x="1372681" y="546039"/>
                      <a:pt x="1363823" y="537562"/>
                      <a:pt x="1352870" y="533086"/>
                    </a:cubicBezTo>
                    <a:cubicBezTo>
                      <a:pt x="1295720" y="507844"/>
                      <a:pt x="1237331" y="484032"/>
                      <a:pt x="1179323" y="459933"/>
                    </a:cubicBezTo>
                    <a:cubicBezTo>
                      <a:pt x="1114363" y="433168"/>
                      <a:pt x="1049498" y="406307"/>
                      <a:pt x="984633" y="379447"/>
                    </a:cubicBezTo>
                    <a:close/>
                    <a:moveTo>
                      <a:pt x="1577564" y="920182"/>
                    </a:moveTo>
                    <a:cubicBezTo>
                      <a:pt x="1727392" y="847411"/>
                      <a:pt x="1817214" y="733777"/>
                      <a:pt x="1840549" y="573471"/>
                    </a:cubicBezTo>
                    <a:cubicBezTo>
                      <a:pt x="1859599" y="445550"/>
                      <a:pt x="1823976" y="330489"/>
                      <a:pt x="1739965" y="228095"/>
                    </a:cubicBezTo>
                    <a:cubicBezTo>
                      <a:pt x="1643667" y="324488"/>
                      <a:pt x="1550703" y="417071"/>
                      <a:pt x="1458788" y="510702"/>
                    </a:cubicBezTo>
                    <a:cubicBezTo>
                      <a:pt x="1452120" y="519846"/>
                      <a:pt x="1449834" y="531466"/>
                      <a:pt x="1452501" y="542515"/>
                    </a:cubicBezTo>
                    <a:cubicBezTo>
                      <a:pt x="1461264" y="575471"/>
                      <a:pt x="1473075" y="607761"/>
                      <a:pt x="1483839" y="640146"/>
                    </a:cubicBezTo>
                    <a:cubicBezTo>
                      <a:pt x="1514223" y="731968"/>
                      <a:pt x="1544988" y="823789"/>
                      <a:pt x="1577278" y="920182"/>
                    </a:cubicBezTo>
                    <a:close/>
                    <a:moveTo>
                      <a:pt x="1014160" y="308485"/>
                    </a:moveTo>
                    <a:cubicBezTo>
                      <a:pt x="1016923" y="310677"/>
                      <a:pt x="1019780" y="312772"/>
                      <a:pt x="1022828" y="314486"/>
                    </a:cubicBezTo>
                    <a:cubicBezTo>
                      <a:pt x="1140462" y="363540"/>
                      <a:pt x="1258381" y="412117"/>
                      <a:pt x="1375253" y="462028"/>
                    </a:cubicBezTo>
                    <a:cubicBezTo>
                      <a:pt x="1392684" y="469458"/>
                      <a:pt x="1401447" y="462028"/>
                      <a:pt x="1411924" y="451646"/>
                    </a:cubicBezTo>
                    <a:cubicBezTo>
                      <a:pt x="1498602" y="364683"/>
                      <a:pt x="1585374" y="277815"/>
                      <a:pt x="1672147" y="190947"/>
                    </a:cubicBezTo>
                    <a:cubicBezTo>
                      <a:pt x="1676529" y="186471"/>
                      <a:pt x="1680149" y="181422"/>
                      <a:pt x="1684053" y="176278"/>
                    </a:cubicBezTo>
                    <a:cubicBezTo>
                      <a:pt x="1478599" y="-7935"/>
                      <a:pt x="1138271" y="59597"/>
                      <a:pt x="1013874" y="308485"/>
                    </a:cubicBezTo>
                    <a:close/>
                    <a:moveTo>
                      <a:pt x="891383" y="586330"/>
                    </a:moveTo>
                    <a:lnTo>
                      <a:pt x="863571" y="586330"/>
                    </a:lnTo>
                    <a:cubicBezTo>
                      <a:pt x="668308" y="586330"/>
                      <a:pt x="473046" y="586330"/>
                      <a:pt x="277783" y="586330"/>
                    </a:cubicBezTo>
                    <a:cubicBezTo>
                      <a:pt x="193010" y="586330"/>
                      <a:pt x="149862" y="629860"/>
                      <a:pt x="149862" y="715108"/>
                    </a:cubicBezTo>
                    <a:cubicBezTo>
                      <a:pt x="149862" y="1103729"/>
                      <a:pt x="149862" y="1492348"/>
                      <a:pt x="149862" y="1880873"/>
                    </a:cubicBezTo>
                    <a:lnTo>
                      <a:pt x="149862" y="1911734"/>
                    </a:lnTo>
                    <a:cubicBezTo>
                      <a:pt x="160625" y="1912782"/>
                      <a:pt x="167197" y="1913925"/>
                      <a:pt x="173674" y="1913925"/>
                    </a:cubicBezTo>
                    <a:cubicBezTo>
                      <a:pt x="233110" y="1913925"/>
                      <a:pt x="223014" y="1917735"/>
                      <a:pt x="223014" y="1866300"/>
                    </a:cubicBezTo>
                    <a:cubicBezTo>
                      <a:pt x="223014" y="1494825"/>
                      <a:pt x="223014" y="1123350"/>
                      <a:pt x="223014" y="751875"/>
                    </a:cubicBezTo>
                    <a:cubicBezTo>
                      <a:pt x="223014" y="686915"/>
                      <a:pt x="249684" y="660435"/>
                      <a:pt x="315025" y="660435"/>
                    </a:cubicBezTo>
                    <a:cubicBezTo>
                      <a:pt x="499810" y="660435"/>
                      <a:pt x="684595" y="660435"/>
                      <a:pt x="869285" y="660435"/>
                    </a:cubicBezTo>
                    <a:lnTo>
                      <a:pt x="906433" y="660435"/>
                    </a:lnTo>
                    <a:cubicBezTo>
                      <a:pt x="900908" y="634146"/>
                      <a:pt x="896336" y="612142"/>
                      <a:pt x="891097" y="586330"/>
                    </a:cubicBezTo>
                    <a:close/>
                    <a:moveTo>
                      <a:pt x="1899128" y="660339"/>
                    </a:moveTo>
                    <a:lnTo>
                      <a:pt x="1968851" y="660339"/>
                    </a:lnTo>
                    <a:cubicBezTo>
                      <a:pt x="2041908" y="660339"/>
                      <a:pt x="2066291" y="684723"/>
                      <a:pt x="2066291" y="757971"/>
                    </a:cubicBezTo>
                    <a:lnTo>
                      <a:pt x="2066291" y="1872396"/>
                    </a:lnTo>
                    <a:cubicBezTo>
                      <a:pt x="2065434" y="1880873"/>
                      <a:pt x="2065720" y="1889446"/>
                      <a:pt x="2066959" y="1897922"/>
                    </a:cubicBezTo>
                    <a:cubicBezTo>
                      <a:pt x="2068577" y="1903829"/>
                      <a:pt x="2074578" y="1912496"/>
                      <a:pt x="2079151" y="1912877"/>
                    </a:cubicBezTo>
                    <a:cubicBezTo>
                      <a:pt x="2098201" y="1914591"/>
                      <a:pt x="2118013" y="1913639"/>
                      <a:pt x="2138206" y="1913639"/>
                    </a:cubicBezTo>
                    <a:cubicBezTo>
                      <a:pt x="2138872" y="1901257"/>
                      <a:pt x="2139635" y="1893732"/>
                      <a:pt x="2139635" y="1886206"/>
                    </a:cubicBezTo>
                    <a:cubicBezTo>
                      <a:pt x="2139635" y="1493777"/>
                      <a:pt x="2139635" y="1101347"/>
                      <a:pt x="2139635" y="708917"/>
                    </a:cubicBezTo>
                    <a:cubicBezTo>
                      <a:pt x="2139635" y="637384"/>
                      <a:pt x="2098391" y="590806"/>
                      <a:pt x="2031145" y="586997"/>
                    </a:cubicBezTo>
                    <a:cubicBezTo>
                      <a:pt x="1997807" y="585187"/>
                      <a:pt x="1964470" y="585187"/>
                      <a:pt x="1931132" y="586997"/>
                    </a:cubicBezTo>
                    <a:cubicBezTo>
                      <a:pt x="1922273" y="589093"/>
                      <a:pt x="1914939" y="595189"/>
                      <a:pt x="1911415" y="603571"/>
                    </a:cubicBezTo>
                    <a:cubicBezTo>
                      <a:pt x="1905986" y="622239"/>
                      <a:pt x="1901796" y="641194"/>
                      <a:pt x="1898842" y="66033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4109" name="任意多边形: 形状 4108">
                <a:extLst>
                  <a:ext uri="{FF2B5EF4-FFF2-40B4-BE49-F238E27FC236}">
                    <a16:creationId xmlns:a16="http://schemas.microsoft.com/office/drawing/2014/main" id="{9EEA13EE-2739-10C4-8E56-D6BE9505BAE6}"/>
                  </a:ext>
                </a:extLst>
              </p:cNvPr>
              <p:cNvSpPr/>
              <p:nvPr/>
            </p:nvSpPr>
            <p:spPr>
              <a:xfrm>
                <a:off x="5322496" y="3611354"/>
                <a:ext cx="1547261" cy="516752"/>
              </a:xfrm>
              <a:custGeom>
                <a:avLst/>
                <a:gdLst>
                  <a:gd name="connsiteX0" fmla="*/ 1329321 w 1547261"/>
                  <a:gd name="connsiteY0" fmla="*/ 320545 h 516752"/>
                  <a:gd name="connsiteX1" fmla="*/ 1310271 w 1547261"/>
                  <a:gd name="connsiteY1" fmla="*/ 280827 h 516752"/>
                  <a:gd name="connsiteX2" fmla="*/ 1222831 w 1547261"/>
                  <a:gd name="connsiteY2" fmla="*/ 216533 h 516752"/>
                  <a:gd name="connsiteX3" fmla="*/ 1188161 w 1547261"/>
                  <a:gd name="connsiteY3" fmla="*/ 211771 h 516752"/>
                  <a:gd name="connsiteX4" fmla="*/ 1101578 w 1547261"/>
                  <a:gd name="connsiteY4" fmla="*/ 211771 h 516752"/>
                  <a:gd name="connsiteX5" fmla="*/ 1069192 w 1547261"/>
                  <a:gd name="connsiteY5" fmla="*/ 217295 h 516752"/>
                  <a:gd name="connsiteX6" fmla="*/ 895552 w 1547261"/>
                  <a:gd name="connsiteY6" fmla="*/ 356646 h 516752"/>
                  <a:gd name="connsiteX7" fmla="*/ 884693 w 1547261"/>
                  <a:gd name="connsiteY7" fmla="*/ 393032 h 516752"/>
                  <a:gd name="connsiteX8" fmla="*/ 802208 w 1547261"/>
                  <a:gd name="connsiteY8" fmla="*/ 511618 h 516752"/>
                  <a:gd name="connsiteX9" fmla="*/ 673334 w 1547261"/>
                  <a:gd name="connsiteY9" fmla="*/ 447228 h 516752"/>
                  <a:gd name="connsiteX10" fmla="*/ 665809 w 1547261"/>
                  <a:gd name="connsiteY10" fmla="*/ 411510 h 516752"/>
                  <a:gd name="connsiteX11" fmla="*/ 632471 w 1547261"/>
                  <a:gd name="connsiteY11" fmla="*/ 353598 h 516752"/>
                  <a:gd name="connsiteX12" fmla="*/ 527696 w 1547261"/>
                  <a:gd name="connsiteY12" fmla="*/ 285017 h 516752"/>
                  <a:gd name="connsiteX13" fmla="*/ 493025 w 1547261"/>
                  <a:gd name="connsiteY13" fmla="*/ 282445 h 516752"/>
                  <a:gd name="connsiteX14" fmla="*/ 393680 w 1547261"/>
                  <a:gd name="connsiteY14" fmla="*/ 282445 h 516752"/>
                  <a:gd name="connsiteX15" fmla="*/ 361104 w 1547261"/>
                  <a:gd name="connsiteY15" fmla="*/ 283588 h 516752"/>
                  <a:gd name="connsiteX16" fmla="*/ 239374 w 1547261"/>
                  <a:gd name="connsiteY16" fmla="*/ 363408 h 516752"/>
                  <a:gd name="connsiteX17" fmla="*/ 220324 w 1547261"/>
                  <a:gd name="connsiteY17" fmla="*/ 400460 h 516752"/>
                  <a:gd name="connsiteX18" fmla="*/ 128789 w 1547261"/>
                  <a:gd name="connsiteY18" fmla="*/ 513522 h 516752"/>
                  <a:gd name="connsiteX19" fmla="*/ 6584 w 1547261"/>
                  <a:gd name="connsiteY19" fmla="*/ 437322 h 516752"/>
                  <a:gd name="connsiteX20" fmla="*/ 68783 w 1547261"/>
                  <a:gd name="connsiteY20" fmla="*/ 302734 h 516752"/>
                  <a:gd name="connsiteX21" fmla="*/ 160222 w 1547261"/>
                  <a:gd name="connsiteY21" fmla="*/ 305020 h 516752"/>
                  <a:gd name="connsiteX22" fmla="*/ 192988 w 1547261"/>
                  <a:gd name="connsiteY22" fmla="*/ 304544 h 516752"/>
                  <a:gd name="connsiteX23" fmla="*/ 318814 w 1547261"/>
                  <a:gd name="connsiteY23" fmla="*/ 220628 h 516752"/>
                  <a:gd name="connsiteX24" fmla="*/ 333482 w 1547261"/>
                  <a:gd name="connsiteY24" fmla="*/ 191196 h 516752"/>
                  <a:gd name="connsiteX25" fmla="*/ 441876 w 1547261"/>
                  <a:gd name="connsiteY25" fmla="*/ 72515 h 516752"/>
                  <a:gd name="connsiteX26" fmla="*/ 553415 w 1547261"/>
                  <a:gd name="connsiteY26" fmla="*/ 191196 h 516752"/>
                  <a:gd name="connsiteX27" fmla="*/ 567797 w 1547261"/>
                  <a:gd name="connsiteY27" fmla="*/ 220724 h 516752"/>
                  <a:gd name="connsiteX28" fmla="*/ 693527 w 1547261"/>
                  <a:gd name="connsiteY28" fmla="*/ 304830 h 516752"/>
                  <a:gd name="connsiteX29" fmla="*/ 723722 w 1547261"/>
                  <a:gd name="connsiteY29" fmla="*/ 306258 h 516752"/>
                  <a:gd name="connsiteX30" fmla="*/ 817638 w 1547261"/>
                  <a:gd name="connsiteY30" fmla="*/ 302829 h 516752"/>
                  <a:gd name="connsiteX31" fmla="*/ 847451 w 1547261"/>
                  <a:gd name="connsiteY31" fmla="*/ 298257 h 516752"/>
                  <a:gd name="connsiteX32" fmla="*/ 1021378 w 1547261"/>
                  <a:gd name="connsiteY32" fmla="*/ 159097 h 516752"/>
                  <a:gd name="connsiteX33" fmla="*/ 1033855 w 1547261"/>
                  <a:gd name="connsiteY33" fmla="*/ 126521 h 516752"/>
                  <a:gd name="connsiteX34" fmla="*/ 1085290 w 1547261"/>
                  <a:gd name="connsiteY34" fmla="*/ 16413 h 516752"/>
                  <a:gd name="connsiteX35" fmla="*/ 1201590 w 1547261"/>
                  <a:gd name="connsiteY35" fmla="*/ 15841 h 516752"/>
                  <a:gd name="connsiteX36" fmla="*/ 1252835 w 1547261"/>
                  <a:gd name="connsiteY36" fmla="*/ 122617 h 516752"/>
                  <a:gd name="connsiteX37" fmla="*/ 1266742 w 1547261"/>
                  <a:gd name="connsiteY37" fmla="*/ 155573 h 516752"/>
                  <a:gd name="connsiteX38" fmla="*/ 1326178 w 1547261"/>
                  <a:gd name="connsiteY38" fmla="*/ 200055 h 516752"/>
                  <a:gd name="connsiteX39" fmla="*/ 1421428 w 1547261"/>
                  <a:gd name="connsiteY39" fmla="*/ 223391 h 516752"/>
                  <a:gd name="connsiteX40" fmla="*/ 1547348 w 1547261"/>
                  <a:gd name="connsiteY40" fmla="*/ 316546 h 516752"/>
                  <a:gd name="connsiteX41" fmla="*/ 1456289 w 1547261"/>
                  <a:gd name="connsiteY41" fmla="*/ 439228 h 516752"/>
                  <a:gd name="connsiteX42" fmla="*/ 1442573 w 1547261"/>
                  <a:gd name="connsiteY42" fmla="*/ 440371 h 516752"/>
                  <a:gd name="connsiteX43" fmla="*/ 1329321 w 1547261"/>
                  <a:gd name="connsiteY43" fmla="*/ 320545 h 516752"/>
                  <a:gd name="connsiteX44" fmla="*/ 478928 w 1547261"/>
                  <a:gd name="connsiteY44" fmla="*/ 183767 h 516752"/>
                  <a:gd name="connsiteX45" fmla="*/ 442543 w 1547261"/>
                  <a:gd name="connsiteY45" fmla="*/ 147763 h 516752"/>
                  <a:gd name="connsiteX46" fmla="*/ 442543 w 1547261"/>
                  <a:gd name="connsiteY46" fmla="*/ 147763 h 516752"/>
                  <a:gd name="connsiteX47" fmla="*/ 407586 w 1547261"/>
                  <a:gd name="connsiteY47" fmla="*/ 183482 h 516752"/>
                  <a:gd name="connsiteX48" fmla="*/ 407682 w 1547261"/>
                  <a:gd name="connsiteY48" fmla="*/ 185005 h 516752"/>
                  <a:gd name="connsiteX49" fmla="*/ 440638 w 1547261"/>
                  <a:gd name="connsiteY49" fmla="*/ 219295 h 516752"/>
                  <a:gd name="connsiteX50" fmla="*/ 442353 w 1547261"/>
                  <a:gd name="connsiteY50" fmla="*/ 219295 h 516752"/>
                  <a:gd name="connsiteX51" fmla="*/ 479215 w 1547261"/>
                  <a:gd name="connsiteY51" fmla="*/ 185863 h 516752"/>
                  <a:gd name="connsiteX52" fmla="*/ 479215 w 1547261"/>
                  <a:gd name="connsiteY52" fmla="*/ 183767 h 516752"/>
                  <a:gd name="connsiteX53" fmla="*/ 1474386 w 1547261"/>
                  <a:gd name="connsiteY53" fmla="*/ 330261 h 516752"/>
                  <a:gd name="connsiteX54" fmla="*/ 1438097 w 1547261"/>
                  <a:gd name="connsiteY54" fmla="*/ 295495 h 516752"/>
                  <a:gd name="connsiteX55" fmla="*/ 1436858 w 1547261"/>
                  <a:gd name="connsiteY55" fmla="*/ 295590 h 516752"/>
                  <a:gd name="connsiteX56" fmla="*/ 1402758 w 1547261"/>
                  <a:gd name="connsiteY56" fmla="*/ 331785 h 516752"/>
                  <a:gd name="connsiteX57" fmla="*/ 1402854 w 1547261"/>
                  <a:gd name="connsiteY57" fmla="*/ 333690 h 516752"/>
                  <a:gd name="connsiteX58" fmla="*/ 1438954 w 1547261"/>
                  <a:gd name="connsiteY58" fmla="*/ 367409 h 516752"/>
                  <a:gd name="connsiteX59" fmla="*/ 1474386 w 1547261"/>
                  <a:gd name="connsiteY59" fmla="*/ 330261 h 516752"/>
                  <a:gd name="connsiteX60" fmla="*/ 1474386 w 1547261"/>
                  <a:gd name="connsiteY60" fmla="*/ 330261 h 516752"/>
                  <a:gd name="connsiteX61" fmla="*/ 1144155 w 1547261"/>
                  <a:gd name="connsiteY61" fmla="*/ 146143 h 516752"/>
                  <a:gd name="connsiteX62" fmla="*/ 1179207 w 1547261"/>
                  <a:gd name="connsiteY62" fmla="*/ 109186 h 516752"/>
                  <a:gd name="connsiteX63" fmla="*/ 1179207 w 1547261"/>
                  <a:gd name="connsiteY63" fmla="*/ 108710 h 516752"/>
                  <a:gd name="connsiteX64" fmla="*/ 1144536 w 1547261"/>
                  <a:gd name="connsiteY64" fmla="*/ 73849 h 516752"/>
                  <a:gd name="connsiteX65" fmla="*/ 1144440 w 1547261"/>
                  <a:gd name="connsiteY65" fmla="*/ 73849 h 516752"/>
                  <a:gd name="connsiteX66" fmla="*/ 1107579 w 1547261"/>
                  <a:gd name="connsiteY66" fmla="*/ 109757 h 516752"/>
                  <a:gd name="connsiteX67" fmla="*/ 1144155 w 1547261"/>
                  <a:gd name="connsiteY67" fmla="*/ 146143 h 516752"/>
                  <a:gd name="connsiteX68" fmla="*/ 112216 w 1547261"/>
                  <a:gd name="connsiteY68" fmla="*/ 440275 h 516752"/>
                  <a:gd name="connsiteX69" fmla="*/ 147078 w 1547261"/>
                  <a:gd name="connsiteY69" fmla="*/ 405986 h 516752"/>
                  <a:gd name="connsiteX70" fmla="*/ 146982 w 1547261"/>
                  <a:gd name="connsiteY70" fmla="*/ 403223 h 516752"/>
                  <a:gd name="connsiteX71" fmla="*/ 113359 w 1547261"/>
                  <a:gd name="connsiteY71" fmla="*/ 369599 h 516752"/>
                  <a:gd name="connsiteX72" fmla="*/ 111645 w 1547261"/>
                  <a:gd name="connsiteY72" fmla="*/ 369599 h 516752"/>
                  <a:gd name="connsiteX73" fmla="*/ 75259 w 1547261"/>
                  <a:gd name="connsiteY73" fmla="*/ 403509 h 516752"/>
                  <a:gd name="connsiteX74" fmla="*/ 75259 w 1547261"/>
                  <a:gd name="connsiteY74" fmla="*/ 405318 h 516752"/>
                  <a:gd name="connsiteX75" fmla="*/ 110121 w 1547261"/>
                  <a:gd name="connsiteY75" fmla="*/ 440371 h 516752"/>
                  <a:gd name="connsiteX76" fmla="*/ 112216 w 1547261"/>
                  <a:gd name="connsiteY76" fmla="*/ 440275 h 516752"/>
                  <a:gd name="connsiteX77" fmla="*/ 774108 w 1547261"/>
                  <a:gd name="connsiteY77" fmla="*/ 369504 h 516752"/>
                  <a:gd name="connsiteX78" fmla="*/ 739437 w 1547261"/>
                  <a:gd name="connsiteY78" fmla="*/ 404175 h 516752"/>
                  <a:gd name="connsiteX79" fmla="*/ 739532 w 1547261"/>
                  <a:gd name="connsiteY79" fmla="*/ 406556 h 516752"/>
                  <a:gd name="connsiteX80" fmla="*/ 773823 w 1547261"/>
                  <a:gd name="connsiteY80" fmla="*/ 440466 h 516752"/>
                  <a:gd name="connsiteX81" fmla="*/ 777632 w 1547261"/>
                  <a:gd name="connsiteY81" fmla="*/ 440275 h 516752"/>
                  <a:gd name="connsiteX82" fmla="*/ 810685 w 1547261"/>
                  <a:gd name="connsiteY82" fmla="*/ 407604 h 516752"/>
                  <a:gd name="connsiteX83" fmla="*/ 810590 w 1547261"/>
                  <a:gd name="connsiteY83" fmla="*/ 404843 h 516752"/>
                  <a:gd name="connsiteX84" fmla="*/ 778014 w 1547261"/>
                  <a:gd name="connsiteY84" fmla="*/ 369504 h 516752"/>
                  <a:gd name="connsiteX85" fmla="*/ 774490 w 1547261"/>
                  <a:gd name="connsiteY85" fmla="*/ 369504 h 5167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1547261" h="516752">
                    <a:moveTo>
                      <a:pt x="1329321" y="320545"/>
                    </a:moveTo>
                    <a:cubicBezTo>
                      <a:pt x="1337226" y="302544"/>
                      <a:pt x="1325511" y="291970"/>
                      <a:pt x="1310271" y="280827"/>
                    </a:cubicBezTo>
                    <a:cubicBezTo>
                      <a:pt x="1280839" y="259776"/>
                      <a:pt x="1253121" y="236440"/>
                      <a:pt x="1222831" y="216533"/>
                    </a:cubicBezTo>
                    <a:cubicBezTo>
                      <a:pt x="1212354" y="210437"/>
                      <a:pt x="1199876" y="208722"/>
                      <a:pt x="1188161" y="211771"/>
                    </a:cubicBezTo>
                    <a:cubicBezTo>
                      <a:pt x="1160157" y="221771"/>
                      <a:pt x="1129582" y="221771"/>
                      <a:pt x="1101578" y="211771"/>
                    </a:cubicBezTo>
                    <a:cubicBezTo>
                      <a:pt x="1090530" y="208913"/>
                      <a:pt x="1078717" y="210913"/>
                      <a:pt x="1069192" y="217295"/>
                    </a:cubicBezTo>
                    <a:cubicBezTo>
                      <a:pt x="1010424" y="262634"/>
                      <a:pt x="952322" y="308830"/>
                      <a:pt x="895552" y="356646"/>
                    </a:cubicBezTo>
                    <a:cubicBezTo>
                      <a:pt x="887361" y="363599"/>
                      <a:pt x="884027" y="380839"/>
                      <a:pt x="884693" y="393032"/>
                    </a:cubicBezTo>
                    <a:cubicBezTo>
                      <a:pt x="887933" y="449228"/>
                      <a:pt x="854975" y="497807"/>
                      <a:pt x="802208" y="511618"/>
                    </a:cubicBezTo>
                    <a:cubicBezTo>
                      <a:pt x="749248" y="525048"/>
                      <a:pt x="694384" y="497711"/>
                      <a:pt x="673334" y="447228"/>
                    </a:cubicBezTo>
                    <a:cubicBezTo>
                      <a:pt x="667619" y="436274"/>
                      <a:pt x="664952" y="423893"/>
                      <a:pt x="665809" y="411510"/>
                    </a:cubicBezTo>
                    <a:cubicBezTo>
                      <a:pt x="671619" y="381125"/>
                      <a:pt x="655046" y="367409"/>
                      <a:pt x="632471" y="353598"/>
                    </a:cubicBezTo>
                    <a:cubicBezTo>
                      <a:pt x="596657" y="331881"/>
                      <a:pt x="563130" y="306544"/>
                      <a:pt x="527696" y="285017"/>
                    </a:cubicBezTo>
                    <a:cubicBezTo>
                      <a:pt x="517028" y="279398"/>
                      <a:pt x="504456" y="278541"/>
                      <a:pt x="493025" y="282445"/>
                    </a:cubicBezTo>
                    <a:cubicBezTo>
                      <a:pt x="461498" y="297114"/>
                      <a:pt x="425207" y="297114"/>
                      <a:pt x="393680" y="282445"/>
                    </a:cubicBezTo>
                    <a:cubicBezTo>
                      <a:pt x="383108" y="278255"/>
                      <a:pt x="371297" y="278636"/>
                      <a:pt x="361104" y="283588"/>
                    </a:cubicBezTo>
                    <a:cubicBezTo>
                      <a:pt x="319861" y="309116"/>
                      <a:pt x="280237" y="337214"/>
                      <a:pt x="239374" y="363408"/>
                    </a:cubicBezTo>
                    <a:cubicBezTo>
                      <a:pt x="225945" y="370552"/>
                      <a:pt x="218325" y="385316"/>
                      <a:pt x="220324" y="400460"/>
                    </a:cubicBezTo>
                    <a:cubicBezTo>
                      <a:pt x="223944" y="456277"/>
                      <a:pt x="184130" y="505521"/>
                      <a:pt x="128789" y="513522"/>
                    </a:cubicBezTo>
                    <a:cubicBezTo>
                      <a:pt x="74688" y="522190"/>
                      <a:pt x="22587" y="489710"/>
                      <a:pt x="6584" y="437322"/>
                    </a:cubicBezTo>
                    <a:cubicBezTo>
                      <a:pt x="-10942" y="383125"/>
                      <a:pt x="16204" y="324546"/>
                      <a:pt x="68783" y="302734"/>
                    </a:cubicBezTo>
                    <a:cubicBezTo>
                      <a:pt x="98119" y="290257"/>
                      <a:pt x="131457" y="291114"/>
                      <a:pt x="160222" y="305020"/>
                    </a:cubicBezTo>
                    <a:cubicBezTo>
                      <a:pt x="170700" y="309497"/>
                      <a:pt x="182606" y="309307"/>
                      <a:pt x="192988" y="304544"/>
                    </a:cubicBezTo>
                    <a:cubicBezTo>
                      <a:pt x="235850" y="278064"/>
                      <a:pt x="277856" y="249966"/>
                      <a:pt x="318814" y="220628"/>
                    </a:cubicBezTo>
                    <a:cubicBezTo>
                      <a:pt x="327576" y="213294"/>
                      <a:pt x="332815" y="202626"/>
                      <a:pt x="333482" y="191196"/>
                    </a:cubicBezTo>
                    <a:cubicBezTo>
                      <a:pt x="333482" y="123855"/>
                      <a:pt x="378440" y="73277"/>
                      <a:pt x="441876" y="72515"/>
                    </a:cubicBezTo>
                    <a:cubicBezTo>
                      <a:pt x="505313" y="71752"/>
                      <a:pt x="553415" y="122902"/>
                      <a:pt x="553415" y="191196"/>
                    </a:cubicBezTo>
                    <a:cubicBezTo>
                      <a:pt x="553890" y="202626"/>
                      <a:pt x="559129" y="213294"/>
                      <a:pt x="567797" y="220724"/>
                    </a:cubicBezTo>
                    <a:cubicBezTo>
                      <a:pt x="608754" y="250061"/>
                      <a:pt x="650665" y="278064"/>
                      <a:pt x="693527" y="304830"/>
                    </a:cubicBezTo>
                    <a:cubicBezTo>
                      <a:pt x="702957" y="309593"/>
                      <a:pt x="713911" y="310068"/>
                      <a:pt x="723722" y="306258"/>
                    </a:cubicBezTo>
                    <a:cubicBezTo>
                      <a:pt x="753058" y="291686"/>
                      <a:pt x="787253" y="290447"/>
                      <a:pt x="817638" y="302829"/>
                    </a:cubicBezTo>
                    <a:cubicBezTo>
                      <a:pt x="827734" y="305782"/>
                      <a:pt x="838688" y="304067"/>
                      <a:pt x="847451" y="298257"/>
                    </a:cubicBezTo>
                    <a:cubicBezTo>
                      <a:pt x="906125" y="252823"/>
                      <a:pt x="964323" y="206627"/>
                      <a:pt x="1021378" y="159097"/>
                    </a:cubicBezTo>
                    <a:cubicBezTo>
                      <a:pt x="1029950" y="150429"/>
                      <a:pt x="1034427" y="138618"/>
                      <a:pt x="1033855" y="126521"/>
                    </a:cubicBezTo>
                    <a:cubicBezTo>
                      <a:pt x="1029760" y="78896"/>
                      <a:pt x="1045761" y="41654"/>
                      <a:pt x="1085290" y="16413"/>
                    </a:cubicBezTo>
                    <a:cubicBezTo>
                      <a:pt x="1120248" y="-7590"/>
                      <a:pt x="1166348" y="-7781"/>
                      <a:pt x="1201590" y="15841"/>
                    </a:cubicBezTo>
                    <a:cubicBezTo>
                      <a:pt x="1239405" y="37081"/>
                      <a:pt x="1259883" y="79754"/>
                      <a:pt x="1252835" y="122617"/>
                    </a:cubicBezTo>
                    <a:cubicBezTo>
                      <a:pt x="1249406" y="135475"/>
                      <a:pt x="1255121" y="149000"/>
                      <a:pt x="1266742" y="155573"/>
                    </a:cubicBezTo>
                    <a:cubicBezTo>
                      <a:pt x="1287411" y="169194"/>
                      <a:pt x="1307223" y="184053"/>
                      <a:pt x="1326178" y="200055"/>
                    </a:cubicBezTo>
                    <a:cubicBezTo>
                      <a:pt x="1354276" y="224534"/>
                      <a:pt x="1379232" y="238155"/>
                      <a:pt x="1421428" y="223391"/>
                    </a:cubicBezTo>
                    <a:cubicBezTo>
                      <a:pt x="1478101" y="203769"/>
                      <a:pt x="1540109" y="254919"/>
                      <a:pt x="1547348" y="316546"/>
                    </a:cubicBezTo>
                    <a:cubicBezTo>
                      <a:pt x="1556112" y="375600"/>
                      <a:pt x="1515344" y="430464"/>
                      <a:pt x="1456289" y="439228"/>
                    </a:cubicBezTo>
                    <a:cubicBezTo>
                      <a:pt x="1451812" y="439894"/>
                      <a:pt x="1447145" y="440275"/>
                      <a:pt x="1442573" y="440371"/>
                    </a:cubicBezTo>
                    <a:cubicBezTo>
                      <a:pt x="1376089" y="443418"/>
                      <a:pt x="1325892" y="391412"/>
                      <a:pt x="1329321" y="320545"/>
                    </a:cubicBezTo>
                    <a:close/>
                    <a:moveTo>
                      <a:pt x="478928" y="183767"/>
                    </a:moveTo>
                    <a:cubicBezTo>
                      <a:pt x="478833" y="163764"/>
                      <a:pt x="462546" y="147668"/>
                      <a:pt x="442543" y="147763"/>
                    </a:cubicBezTo>
                    <a:cubicBezTo>
                      <a:pt x="442543" y="147763"/>
                      <a:pt x="442543" y="147763"/>
                      <a:pt x="442543" y="147763"/>
                    </a:cubicBezTo>
                    <a:cubicBezTo>
                      <a:pt x="423017" y="147952"/>
                      <a:pt x="407396" y="164050"/>
                      <a:pt x="407586" y="183482"/>
                    </a:cubicBezTo>
                    <a:cubicBezTo>
                      <a:pt x="407682" y="184053"/>
                      <a:pt x="407682" y="184529"/>
                      <a:pt x="407682" y="185005"/>
                    </a:cubicBezTo>
                    <a:cubicBezTo>
                      <a:pt x="407300" y="203579"/>
                      <a:pt x="422065" y="218914"/>
                      <a:pt x="440638" y="219295"/>
                    </a:cubicBezTo>
                    <a:cubicBezTo>
                      <a:pt x="441210" y="219295"/>
                      <a:pt x="441781" y="219295"/>
                      <a:pt x="442353" y="219295"/>
                    </a:cubicBezTo>
                    <a:cubicBezTo>
                      <a:pt x="461784" y="220248"/>
                      <a:pt x="478262" y="205293"/>
                      <a:pt x="479215" y="185863"/>
                    </a:cubicBezTo>
                    <a:cubicBezTo>
                      <a:pt x="479215" y="185196"/>
                      <a:pt x="479215" y="184434"/>
                      <a:pt x="479215" y="183767"/>
                    </a:cubicBezTo>
                    <a:close/>
                    <a:moveTo>
                      <a:pt x="1474386" y="330261"/>
                    </a:moveTo>
                    <a:cubicBezTo>
                      <a:pt x="1473911" y="310640"/>
                      <a:pt x="1457718" y="295114"/>
                      <a:pt x="1438097" y="295495"/>
                    </a:cubicBezTo>
                    <a:cubicBezTo>
                      <a:pt x="1437620" y="295590"/>
                      <a:pt x="1437239" y="295590"/>
                      <a:pt x="1436858" y="295590"/>
                    </a:cubicBezTo>
                    <a:cubicBezTo>
                      <a:pt x="1417427" y="296162"/>
                      <a:pt x="1402187" y="312354"/>
                      <a:pt x="1402758" y="331785"/>
                    </a:cubicBezTo>
                    <a:cubicBezTo>
                      <a:pt x="1402758" y="332356"/>
                      <a:pt x="1402758" y="333024"/>
                      <a:pt x="1402854" y="333690"/>
                    </a:cubicBezTo>
                    <a:cubicBezTo>
                      <a:pt x="1403712" y="352931"/>
                      <a:pt x="1419713" y="367886"/>
                      <a:pt x="1438954" y="367409"/>
                    </a:cubicBezTo>
                    <a:cubicBezTo>
                      <a:pt x="1458956" y="366932"/>
                      <a:pt x="1474863" y="350359"/>
                      <a:pt x="1474386" y="330261"/>
                    </a:cubicBezTo>
                    <a:cubicBezTo>
                      <a:pt x="1474386" y="330261"/>
                      <a:pt x="1474386" y="330261"/>
                      <a:pt x="1474386" y="330261"/>
                    </a:cubicBezTo>
                    <a:close/>
                    <a:moveTo>
                      <a:pt x="1144155" y="146143"/>
                    </a:moveTo>
                    <a:cubicBezTo>
                      <a:pt x="1164062" y="145667"/>
                      <a:pt x="1179779" y="129093"/>
                      <a:pt x="1179207" y="109186"/>
                    </a:cubicBezTo>
                    <a:cubicBezTo>
                      <a:pt x="1179207" y="109091"/>
                      <a:pt x="1179207" y="108900"/>
                      <a:pt x="1179207" y="108710"/>
                    </a:cubicBezTo>
                    <a:cubicBezTo>
                      <a:pt x="1179302" y="89469"/>
                      <a:pt x="1163776" y="73944"/>
                      <a:pt x="1144536" y="73849"/>
                    </a:cubicBezTo>
                    <a:cubicBezTo>
                      <a:pt x="1144536" y="73849"/>
                      <a:pt x="1144440" y="73849"/>
                      <a:pt x="1144440" y="73849"/>
                    </a:cubicBezTo>
                    <a:cubicBezTo>
                      <a:pt x="1124438" y="73754"/>
                      <a:pt x="1107960" y="89755"/>
                      <a:pt x="1107579" y="109757"/>
                    </a:cubicBezTo>
                    <a:cubicBezTo>
                      <a:pt x="1107960" y="129761"/>
                      <a:pt x="1124152" y="145857"/>
                      <a:pt x="1144155" y="146143"/>
                    </a:cubicBezTo>
                    <a:close/>
                    <a:moveTo>
                      <a:pt x="112216" y="440275"/>
                    </a:moveTo>
                    <a:cubicBezTo>
                      <a:pt x="131266" y="440466"/>
                      <a:pt x="146887" y="425036"/>
                      <a:pt x="147078" y="405986"/>
                    </a:cubicBezTo>
                    <a:cubicBezTo>
                      <a:pt x="147078" y="405032"/>
                      <a:pt x="147078" y="404175"/>
                      <a:pt x="146982" y="403223"/>
                    </a:cubicBezTo>
                    <a:cubicBezTo>
                      <a:pt x="146982" y="384650"/>
                      <a:pt x="131933" y="369599"/>
                      <a:pt x="113359" y="369599"/>
                    </a:cubicBezTo>
                    <a:cubicBezTo>
                      <a:pt x="112788" y="369599"/>
                      <a:pt x="112216" y="369599"/>
                      <a:pt x="111645" y="369599"/>
                    </a:cubicBezTo>
                    <a:cubicBezTo>
                      <a:pt x="92214" y="368933"/>
                      <a:pt x="75926" y="384078"/>
                      <a:pt x="75259" y="403509"/>
                    </a:cubicBezTo>
                    <a:cubicBezTo>
                      <a:pt x="75259" y="404080"/>
                      <a:pt x="75259" y="404747"/>
                      <a:pt x="75259" y="405318"/>
                    </a:cubicBezTo>
                    <a:cubicBezTo>
                      <a:pt x="75259" y="424654"/>
                      <a:pt x="90880" y="440275"/>
                      <a:pt x="110121" y="440371"/>
                    </a:cubicBezTo>
                    <a:cubicBezTo>
                      <a:pt x="110882" y="440371"/>
                      <a:pt x="111550" y="440275"/>
                      <a:pt x="112216" y="440275"/>
                    </a:cubicBezTo>
                    <a:close/>
                    <a:moveTo>
                      <a:pt x="774108" y="369504"/>
                    </a:moveTo>
                    <a:cubicBezTo>
                      <a:pt x="754963" y="369504"/>
                      <a:pt x="739437" y="385030"/>
                      <a:pt x="739437" y="404175"/>
                    </a:cubicBezTo>
                    <a:cubicBezTo>
                      <a:pt x="739437" y="404938"/>
                      <a:pt x="739437" y="405795"/>
                      <a:pt x="739532" y="406556"/>
                    </a:cubicBezTo>
                    <a:cubicBezTo>
                      <a:pt x="739628" y="425416"/>
                      <a:pt x="754963" y="440561"/>
                      <a:pt x="773823" y="440466"/>
                    </a:cubicBezTo>
                    <a:cubicBezTo>
                      <a:pt x="775062" y="440466"/>
                      <a:pt x="776394" y="440466"/>
                      <a:pt x="777632" y="440275"/>
                    </a:cubicBezTo>
                    <a:cubicBezTo>
                      <a:pt x="795825" y="440371"/>
                      <a:pt x="810590" y="425797"/>
                      <a:pt x="810685" y="407604"/>
                    </a:cubicBezTo>
                    <a:cubicBezTo>
                      <a:pt x="810685" y="406652"/>
                      <a:pt x="810685" y="405795"/>
                      <a:pt x="810590" y="404843"/>
                    </a:cubicBezTo>
                    <a:cubicBezTo>
                      <a:pt x="811351" y="386077"/>
                      <a:pt x="796778" y="370267"/>
                      <a:pt x="778014" y="369504"/>
                    </a:cubicBezTo>
                    <a:cubicBezTo>
                      <a:pt x="776871" y="369409"/>
                      <a:pt x="775632" y="369409"/>
                      <a:pt x="774490" y="36950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110" name="任意多边形: 形状 4109">
                <a:extLst>
                  <a:ext uri="{FF2B5EF4-FFF2-40B4-BE49-F238E27FC236}">
                    <a16:creationId xmlns:a16="http://schemas.microsoft.com/office/drawing/2014/main" id="{31C44B05-E679-3058-3CA4-AF5875ABCA0F}"/>
                  </a:ext>
                </a:extLst>
              </p:cNvPr>
              <p:cNvSpPr/>
              <p:nvPr/>
            </p:nvSpPr>
            <p:spPr>
              <a:xfrm>
                <a:off x="5324189" y="3098292"/>
                <a:ext cx="586453" cy="511682"/>
              </a:xfrm>
              <a:custGeom>
                <a:avLst/>
                <a:gdLst>
                  <a:gd name="connsiteX0" fmla="*/ 587726 w 586453"/>
                  <a:gd name="connsiteY0" fmla="*/ -1734 h 511682"/>
                  <a:gd name="connsiteX1" fmla="*/ 587726 w 586453"/>
                  <a:gd name="connsiteY1" fmla="*/ 509949 h 511682"/>
                  <a:gd name="connsiteX2" fmla="*/ 1272 w 586453"/>
                  <a:gd name="connsiteY2" fmla="*/ 509949 h 511682"/>
                  <a:gd name="connsiteX3" fmla="*/ 1272 w 586453"/>
                  <a:gd name="connsiteY3" fmla="*/ -1734 h 511682"/>
                  <a:gd name="connsiteX4" fmla="*/ 512955 w 586453"/>
                  <a:gd name="connsiteY4" fmla="*/ 437273 h 511682"/>
                  <a:gd name="connsiteX5" fmla="*/ 512955 w 586453"/>
                  <a:gd name="connsiteY5" fmla="*/ 72657 h 511682"/>
                  <a:gd name="connsiteX6" fmla="*/ 73852 w 586453"/>
                  <a:gd name="connsiteY6" fmla="*/ 72657 h 511682"/>
                  <a:gd name="connsiteX7" fmla="*/ 72233 w 586453"/>
                  <a:gd name="connsiteY7" fmla="*/ 99994 h 511682"/>
                  <a:gd name="connsiteX8" fmla="*/ 71662 w 586453"/>
                  <a:gd name="connsiteY8" fmla="*/ 408508 h 511682"/>
                  <a:gd name="connsiteX9" fmla="*/ 102427 w 586453"/>
                  <a:gd name="connsiteY9" fmla="*/ 439084 h 511682"/>
                  <a:gd name="connsiteX10" fmla="*/ 485332 w 586453"/>
                  <a:gd name="connsiteY10" fmla="*/ 438512 h 511682"/>
                  <a:gd name="connsiteX11" fmla="*/ 512955 w 586453"/>
                  <a:gd name="connsiteY11" fmla="*/ 437083 h 511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86453" h="511682">
                    <a:moveTo>
                      <a:pt x="587726" y="-1734"/>
                    </a:moveTo>
                    <a:lnTo>
                      <a:pt x="587726" y="509949"/>
                    </a:lnTo>
                    <a:lnTo>
                      <a:pt x="1272" y="509949"/>
                    </a:lnTo>
                    <a:lnTo>
                      <a:pt x="1272" y="-1734"/>
                    </a:lnTo>
                    <a:close/>
                    <a:moveTo>
                      <a:pt x="512955" y="437273"/>
                    </a:moveTo>
                    <a:lnTo>
                      <a:pt x="512955" y="72657"/>
                    </a:lnTo>
                    <a:lnTo>
                      <a:pt x="73852" y="72657"/>
                    </a:lnTo>
                    <a:cubicBezTo>
                      <a:pt x="73186" y="83230"/>
                      <a:pt x="72328" y="91707"/>
                      <a:pt x="72233" y="99994"/>
                    </a:cubicBezTo>
                    <a:cubicBezTo>
                      <a:pt x="72233" y="202863"/>
                      <a:pt x="72900" y="305734"/>
                      <a:pt x="71662" y="408508"/>
                    </a:cubicBezTo>
                    <a:cubicBezTo>
                      <a:pt x="71662" y="432511"/>
                      <a:pt x="78901" y="439274"/>
                      <a:pt x="102427" y="439084"/>
                    </a:cubicBezTo>
                    <a:cubicBezTo>
                      <a:pt x="230063" y="438036"/>
                      <a:pt x="357698" y="439084"/>
                      <a:pt x="485332" y="438512"/>
                    </a:cubicBezTo>
                    <a:cubicBezTo>
                      <a:pt x="493809" y="438321"/>
                      <a:pt x="502191" y="437559"/>
                      <a:pt x="512955" y="437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111" name="任意多边形: 形状 4110">
                <a:extLst>
                  <a:ext uri="{FF2B5EF4-FFF2-40B4-BE49-F238E27FC236}">
                    <a16:creationId xmlns:a16="http://schemas.microsoft.com/office/drawing/2014/main" id="{D2A4454E-3C36-460A-F657-F811AE2E7168}"/>
                  </a:ext>
                </a:extLst>
              </p:cNvPr>
              <p:cNvSpPr/>
              <p:nvPr/>
            </p:nvSpPr>
            <p:spPr>
              <a:xfrm>
                <a:off x="6131680" y="3463004"/>
                <a:ext cx="739280" cy="76012"/>
              </a:xfrm>
              <a:custGeom>
                <a:avLst/>
                <a:gdLst>
                  <a:gd name="connsiteX0" fmla="*/ 1977 w 739280"/>
                  <a:gd name="connsiteY0" fmla="*/ 71704 h 76012"/>
                  <a:gd name="connsiteX1" fmla="*/ 3215 w 739280"/>
                  <a:gd name="connsiteY1" fmla="*/ 13887 h 76012"/>
                  <a:gd name="connsiteX2" fmla="*/ 27028 w 739280"/>
                  <a:gd name="connsiteY2" fmla="*/ -306 h 76012"/>
                  <a:gd name="connsiteX3" fmla="*/ 232672 w 739280"/>
                  <a:gd name="connsiteY3" fmla="*/ -972 h 76012"/>
                  <a:gd name="connsiteX4" fmla="*/ 709589 w 739280"/>
                  <a:gd name="connsiteY4" fmla="*/ -1734 h 76012"/>
                  <a:gd name="connsiteX5" fmla="*/ 740355 w 739280"/>
                  <a:gd name="connsiteY5" fmla="*/ 34461 h 76012"/>
                  <a:gd name="connsiteX6" fmla="*/ 710256 w 739280"/>
                  <a:gd name="connsiteY6" fmla="*/ 74276 h 76012"/>
                  <a:gd name="connsiteX7" fmla="*/ 30647 w 739280"/>
                  <a:gd name="connsiteY7" fmla="*/ 73419 h 76012"/>
                  <a:gd name="connsiteX8" fmla="*/ 1977 w 739280"/>
                  <a:gd name="connsiteY8" fmla="*/ 71704 h 76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39280" h="76012">
                    <a:moveTo>
                      <a:pt x="1977" y="71704"/>
                    </a:moveTo>
                    <a:cubicBezTo>
                      <a:pt x="739" y="52463"/>
                      <a:pt x="1120" y="33127"/>
                      <a:pt x="3215" y="13887"/>
                    </a:cubicBezTo>
                    <a:cubicBezTo>
                      <a:pt x="4263" y="7791"/>
                      <a:pt x="18646" y="-115"/>
                      <a:pt x="27028" y="-306"/>
                    </a:cubicBezTo>
                    <a:cubicBezTo>
                      <a:pt x="95608" y="-1449"/>
                      <a:pt x="164093" y="-972"/>
                      <a:pt x="232672" y="-972"/>
                    </a:cubicBezTo>
                    <a:cubicBezTo>
                      <a:pt x="391645" y="-972"/>
                      <a:pt x="550617" y="-20"/>
                      <a:pt x="709589" y="-1734"/>
                    </a:cubicBezTo>
                    <a:cubicBezTo>
                      <a:pt x="739974" y="-1734"/>
                      <a:pt x="741307" y="12077"/>
                      <a:pt x="740355" y="34461"/>
                    </a:cubicBezTo>
                    <a:cubicBezTo>
                      <a:pt x="739403" y="55226"/>
                      <a:pt x="744927" y="74562"/>
                      <a:pt x="710256" y="74276"/>
                    </a:cubicBezTo>
                    <a:cubicBezTo>
                      <a:pt x="483752" y="72751"/>
                      <a:pt x="257152" y="73513"/>
                      <a:pt x="30647" y="73419"/>
                    </a:cubicBezTo>
                    <a:cubicBezTo>
                      <a:pt x="22456" y="73799"/>
                      <a:pt x="13883" y="72847"/>
                      <a:pt x="1977" y="7170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112" name="任意多边形: 形状 4111">
                <a:extLst>
                  <a:ext uri="{FF2B5EF4-FFF2-40B4-BE49-F238E27FC236}">
                    <a16:creationId xmlns:a16="http://schemas.microsoft.com/office/drawing/2014/main" id="{8B76E1DF-59C5-7785-F4BF-1571514A4F8B}"/>
                  </a:ext>
                </a:extLst>
              </p:cNvPr>
              <p:cNvSpPr/>
              <p:nvPr/>
            </p:nvSpPr>
            <p:spPr>
              <a:xfrm>
                <a:off x="6724840" y="4350734"/>
                <a:ext cx="290321" cy="70103"/>
              </a:xfrm>
              <a:custGeom>
                <a:avLst/>
                <a:gdLst>
                  <a:gd name="connsiteX0" fmla="*/ 1272 w 290321"/>
                  <a:gd name="connsiteY0" fmla="*/ -1734 h 70103"/>
                  <a:gd name="connsiteX1" fmla="*/ 291594 w 290321"/>
                  <a:gd name="connsiteY1" fmla="*/ -1734 h 70103"/>
                  <a:gd name="connsiteX2" fmla="*/ 291594 w 290321"/>
                  <a:gd name="connsiteY2" fmla="*/ 68370 h 70103"/>
                  <a:gd name="connsiteX3" fmla="*/ 1272 w 290321"/>
                  <a:gd name="connsiteY3" fmla="*/ 68370 h 70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0321" h="70103">
                    <a:moveTo>
                      <a:pt x="1272" y="-1734"/>
                    </a:moveTo>
                    <a:lnTo>
                      <a:pt x="291594" y="-1734"/>
                    </a:lnTo>
                    <a:lnTo>
                      <a:pt x="291594" y="68370"/>
                    </a:lnTo>
                    <a:lnTo>
                      <a:pt x="1272" y="6837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113" name="任意多边形: 形状 4112">
                <a:extLst>
                  <a:ext uri="{FF2B5EF4-FFF2-40B4-BE49-F238E27FC236}">
                    <a16:creationId xmlns:a16="http://schemas.microsoft.com/office/drawing/2014/main" id="{103B600A-E410-8D3D-E0BA-8D3A192CA3C6}"/>
                  </a:ext>
                </a:extLst>
              </p:cNvPr>
              <p:cNvSpPr/>
              <p:nvPr/>
            </p:nvSpPr>
            <p:spPr>
              <a:xfrm>
                <a:off x="5985604" y="3464147"/>
                <a:ext cx="74486" cy="74494"/>
              </a:xfrm>
              <a:custGeom>
                <a:avLst/>
                <a:gdLst>
                  <a:gd name="connsiteX0" fmla="*/ 1272 w 74486"/>
                  <a:gd name="connsiteY0" fmla="*/ 34651 h 74494"/>
                  <a:gd name="connsiteX1" fmla="*/ 38610 w 74486"/>
                  <a:gd name="connsiteY1" fmla="*/ -1734 h 74494"/>
                  <a:gd name="connsiteX2" fmla="*/ 75758 w 74486"/>
                  <a:gd name="connsiteY2" fmla="*/ 37605 h 74494"/>
                  <a:gd name="connsiteX3" fmla="*/ 37086 w 74486"/>
                  <a:gd name="connsiteY3" fmla="*/ 72751 h 74494"/>
                  <a:gd name="connsiteX4" fmla="*/ 1272 w 74486"/>
                  <a:gd name="connsiteY4" fmla="*/ 34651 h 74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486" h="74494">
                    <a:moveTo>
                      <a:pt x="1272" y="34651"/>
                    </a:moveTo>
                    <a:cubicBezTo>
                      <a:pt x="1272" y="-1734"/>
                      <a:pt x="1272" y="-1734"/>
                      <a:pt x="38610" y="-1734"/>
                    </a:cubicBezTo>
                    <a:cubicBezTo>
                      <a:pt x="75949" y="-1734"/>
                      <a:pt x="75758" y="-1734"/>
                      <a:pt x="75758" y="37605"/>
                    </a:cubicBezTo>
                    <a:cubicBezTo>
                      <a:pt x="75758" y="72847"/>
                      <a:pt x="75758" y="72847"/>
                      <a:pt x="37086" y="72751"/>
                    </a:cubicBezTo>
                    <a:cubicBezTo>
                      <a:pt x="1272" y="72751"/>
                      <a:pt x="1272" y="72751"/>
                      <a:pt x="1272" y="346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114" name="任意多边形: 形状 4113">
                <a:extLst>
                  <a:ext uri="{FF2B5EF4-FFF2-40B4-BE49-F238E27FC236}">
                    <a16:creationId xmlns:a16="http://schemas.microsoft.com/office/drawing/2014/main" id="{C30361B4-6976-5C74-82AF-32463BFADFAF}"/>
                  </a:ext>
                </a:extLst>
              </p:cNvPr>
              <p:cNvSpPr/>
              <p:nvPr/>
            </p:nvSpPr>
            <p:spPr>
              <a:xfrm>
                <a:off x="5177217" y="4351686"/>
                <a:ext cx="68485" cy="70580"/>
              </a:xfrm>
              <a:custGeom>
                <a:avLst/>
                <a:gdLst>
                  <a:gd name="connsiteX0" fmla="*/ 69757 w 68485"/>
                  <a:gd name="connsiteY0" fmla="*/ 68847 h 70580"/>
                  <a:gd name="connsiteX1" fmla="*/ 1272 w 68485"/>
                  <a:gd name="connsiteY1" fmla="*/ 68847 h 70580"/>
                  <a:gd name="connsiteX2" fmla="*/ 1272 w 68485"/>
                  <a:gd name="connsiteY2" fmla="*/ -1734 h 70580"/>
                  <a:gd name="connsiteX3" fmla="*/ 69757 w 68485"/>
                  <a:gd name="connsiteY3" fmla="*/ -1734 h 70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485" h="70580">
                    <a:moveTo>
                      <a:pt x="69757" y="68847"/>
                    </a:moveTo>
                    <a:lnTo>
                      <a:pt x="1272" y="68847"/>
                    </a:lnTo>
                    <a:lnTo>
                      <a:pt x="1272" y="-1734"/>
                    </a:lnTo>
                    <a:lnTo>
                      <a:pt x="69757" y="-173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115" name="任意多边形: 形状 4114">
                <a:extLst>
                  <a:ext uri="{FF2B5EF4-FFF2-40B4-BE49-F238E27FC236}">
                    <a16:creationId xmlns:a16="http://schemas.microsoft.com/office/drawing/2014/main" id="{55F9725E-DB44-3B90-0FFE-36DFD830C4E8}"/>
                  </a:ext>
                </a:extLst>
              </p:cNvPr>
              <p:cNvSpPr/>
              <p:nvPr/>
            </p:nvSpPr>
            <p:spPr>
              <a:xfrm>
                <a:off x="5469220" y="4349195"/>
                <a:ext cx="73313" cy="71547"/>
              </a:xfrm>
              <a:custGeom>
                <a:avLst/>
                <a:gdLst>
                  <a:gd name="connsiteX0" fmla="*/ 5783 w 73313"/>
                  <a:gd name="connsiteY0" fmla="*/ 69813 h 71547"/>
                  <a:gd name="connsiteX1" fmla="*/ 3021 w 73313"/>
                  <a:gd name="connsiteY1" fmla="*/ 65814 h 71547"/>
                  <a:gd name="connsiteX2" fmla="*/ 73030 w 73313"/>
                  <a:gd name="connsiteY2" fmla="*/ 1138 h 71547"/>
                  <a:gd name="connsiteX3" fmla="*/ 74459 w 73313"/>
                  <a:gd name="connsiteY3" fmla="*/ 33619 h 71547"/>
                  <a:gd name="connsiteX4" fmla="*/ 74459 w 73313"/>
                  <a:gd name="connsiteY4" fmla="*/ 69813 h 71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313" h="71547">
                    <a:moveTo>
                      <a:pt x="5783" y="69813"/>
                    </a:moveTo>
                    <a:cubicBezTo>
                      <a:pt x="4069" y="67432"/>
                      <a:pt x="3117" y="66671"/>
                      <a:pt x="3021" y="65814"/>
                    </a:cubicBezTo>
                    <a:cubicBezTo>
                      <a:pt x="831" y="-10386"/>
                      <a:pt x="-10600" y="-4196"/>
                      <a:pt x="73030" y="1138"/>
                    </a:cubicBezTo>
                    <a:cubicBezTo>
                      <a:pt x="73030" y="11711"/>
                      <a:pt x="74173" y="22665"/>
                      <a:pt x="74459" y="33619"/>
                    </a:cubicBezTo>
                    <a:cubicBezTo>
                      <a:pt x="74744" y="44572"/>
                      <a:pt x="74459" y="56193"/>
                      <a:pt x="74459" y="698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116" name="任意多边形: 形状 4115">
                <a:extLst>
                  <a:ext uri="{FF2B5EF4-FFF2-40B4-BE49-F238E27FC236}">
                    <a16:creationId xmlns:a16="http://schemas.microsoft.com/office/drawing/2014/main" id="{858FF01B-05D2-CF68-BFEC-ACC448EE8BB1}"/>
                  </a:ext>
                </a:extLst>
              </p:cNvPr>
              <p:cNvSpPr/>
              <p:nvPr/>
            </p:nvSpPr>
            <p:spPr>
              <a:xfrm>
                <a:off x="5319903" y="4345881"/>
                <a:ext cx="77818" cy="74670"/>
              </a:xfrm>
              <a:custGeom>
                <a:avLst/>
                <a:gdLst>
                  <a:gd name="connsiteX0" fmla="*/ 1272 w 77818"/>
                  <a:gd name="connsiteY0" fmla="*/ 72937 h 74670"/>
                  <a:gd name="connsiteX1" fmla="*/ 10797 w 77818"/>
                  <a:gd name="connsiteY1" fmla="*/ 6262 h 74670"/>
                  <a:gd name="connsiteX2" fmla="*/ 67947 w 77818"/>
                  <a:gd name="connsiteY2" fmla="*/ 5501 h 74670"/>
                  <a:gd name="connsiteX3" fmla="*/ 79090 w 77818"/>
                  <a:gd name="connsiteY3" fmla="*/ 72176 h 74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7818" h="74670">
                    <a:moveTo>
                      <a:pt x="1272" y="72937"/>
                    </a:moveTo>
                    <a:cubicBezTo>
                      <a:pt x="3843" y="48745"/>
                      <a:pt x="-824" y="20931"/>
                      <a:pt x="10797" y="6262"/>
                    </a:cubicBezTo>
                    <a:cubicBezTo>
                      <a:pt x="19273" y="-4024"/>
                      <a:pt x="59279" y="-4501"/>
                      <a:pt x="67947" y="5501"/>
                    </a:cubicBezTo>
                    <a:cubicBezTo>
                      <a:pt x="80043" y="19502"/>
                      <a:pt x="75948" y="47411"/>
                      <a:pt x="79090" y="7217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117" name="任意多边形: 形状 4116">
                <a:extLst>
                  <a:ext uri="{FF2B5EF4-FFF2-40B4-BE49-F238E27FC236}">
                    <a16:creationId xmlns:a16="http://schemas.microsoft.com/office/drawing/2014/main" id="{5B413704-0931-6902-BBB0-DAEE1C0EB349}"/>
                  </a:ext>
                </a:extLst>
              </p:cNvPr>
              <p:cNvSpPr/>
              <p:nvPr/>
            </p:nvSpPr>
            <p:spPr>
              <a:xfrm>
                <a:off x="5468709" y="3245834"/>
                <a:ext cx="293630" cy="71946"/>
              </a:xfrm>
              <a:custGeom>
                <a:avLst/>
                <a:gdLst>
                  <a:gd name="connsiteX0" fmla="*/ 294902 w 293630"/>
                  <a:gd name="connsiteY0" fmla="*/ -1257 h 71946"/>
                  <a:gd name="connsiteX1" fmla="*/ 294902 w 293630"/>
                  <a:gd name="connsiteY1" fmla="*/ 70180 h 71946"/>
                  <a:gd name="connsiteX2" fmla="*/ 222798 w 293630"/>
                  <a:gd name="connsiteY2" fmla="*/ 70180 h 71946"/>
                  <a:gd name="connsiteX3" fmla="*/ 32298 w 293630"/>
                  <a:gd name="connsiteY3" fmla="*/ 70180 h 71946"/>
                  <a:gd name="connsiteX4" fmla="*/ 1722 w 293630"/>
                  <a:gd name="connsiteY4" fmla="*/ 39986 h 71946"/>
                  <a:gd name="connsiteX5" fmla="*/ 1722 w 293630"/>
                  <a:gd name="connsiteY5" fmla="*/ -1734 h 71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3630" h="71946">
                    <a:moveTo>
                      <a:pt x="294902" y="-1257"/>
                    </a:moveTo>
                    <a:lnTo>
                      <a:pt x="294902" y="70180"/>
                    </a:lnTo>
                    <a:lnTo>
                      <a:pt x="222798" y="70180"/>
                    </a:lnTo>
                    <a:cubicBezTo>
                      <a:pt x="159171" y="70180"/>
                      <a:pt x="95543" y="69322"/>
                      <a:pt x="32298" y="70180"/>
                    </a:cubicBezTo>
                    <a:cubicBezTo>
                      <a:pt x="8866" y="70751"/>
                      <a:pt x="-1039" y="63989"/>
                      <a:pt x="1722" y="39986"/>
                    </a:cubicBezTo>
                    <a:cubicBezTo>
                      <a:pt x="2485" y="26080"/>
                      <a:pt x="2485" y="12172"/>
                      <a:pt x="1722" y="-173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118" name="任意多边形: 形状 4117">
                <a:extLst>
                  <a:ext uri="{FF2B5EF4-FFF2-40B4-BE49-F238E27FC236}">
                    <a16:creationId xmlns:a16="http://schemas.microsoft.com/office/drawing/2014/main" id="{D13CB851-5BC1-C99C-A19A-1C9CC0E29598}"/>
                  </a:ext>
                </a:extLst>
              </p:cNvPr>
              <p:cNvSpPr/>
              <p:nvPr/>
            </p:nvSpPr>
            <p:spPr>
              <a:xfrm>
                <a:off x="5471254" y="3394233"/>
                <a:ext cx="292036" cy="67723"/>
              </a:xfrm>
              <a:custGeom>
                <a:avLst/>
                <a:gdLst>
                  <a:gd name="connsiteX0" fmla="*/ 293309 w 292036"/>
                  <a:gd name="connsiteY0" fmla="*/ -1734 h 67723"/>
                  <a:gd name="connsiteX1" fmla="*/ 293309 w 292036"/>
                  <a:gd name="connsiteY1" fmla="*/ 65990 h 67723"/>
                  <a:gd name="connsiteX2" fmla="*/ 1272 w 292036"/>
                  <a:gd name="connsiteY2" fmla="*/ 65990 h 67723"/>
                  <a:gd name="connsiteX3" fmla="*/ 1272 w 292036"/>
                  <a:gd name="connsiteY3" fmla="*/ -1734 h 67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036" h="67723">
                    <a:moveTo>
                      <a:pt x="293309" y="-1734"/>
                    </a:moveTo>
                    <a:lnTo>
                      <a:pt x="293309" y="65990"/>
                    </a:lnTo>
                    <a:lnTo>
                      <a:pt x="1272" y="65990"/>
                    </a:lnTo>
                    <a:lnTo>
                      <a:pt x="1272" y="-173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4135" name="椭圆 4134">
              <a:extLst>
                <a:ext uri="{FF2B5EF4-FFF2-40B4-BE49-F238E27FC236}">
                  <a16:creationId xmlns:a16="http://schemas.microsoft.com/office/drawing/2014/main" id="{397A7B7D-051A-0FA7-DB20-A59532B728AE}"/>
                </a:ext>
              </a:extLst>
            </p:cNvPr>
            <p:cNvSpPr/>
            <p:nvPr/>
          </p:nvSpPr>
          <p:spPr>
            <a:xfrm>
              <a:off x="9602531" y="2588320"/>
              <a:ext cx="1093021" cy="1093021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sp>
        <p:nvSpPr>
          <p:cNvPr id="57" name="文本框 56">
            <a:extLst>
              <a:ext uri="{FF2B5EF4-FFF2-40B4-BE49-F238E27FC236}">
                <a16:creationId xmlns:a16="http://schemas.microsoft.com/office/drawing/2014/main" id="{4BD843B6-6248-65BF-AE8D-113FA3D1AD65}"/>
              </a:ext>
            </a:extLst>
          </p:cNvPr>
          <p:cNvSpPr txBox="1"/>
          <p:nvPr/>
        </p:nvSpPr>
        <p:spPr>
          <a:xfrm>
            <a:off x="9166345" y="3973729"/>
            <a:ext cx="23790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effectLst>
                  <a:outerShdw blurRad="63500" algn="ctr" rotWithShape="0">
                    <a:schemeClr val="accent2">
                      <a:lumMod val="50000"/>
                      <a:alpha val="40000"/>
                    </a:schemeClr>
                  </a:outerShdw>
                </a:effectLst>
                <a:latin typeface="+mj-ea"/>
                <a:ea typeface="+mj-ea"/>
              </a:rPr>
              <a:t>下步计划</a:t>
            </a:r>
          </a:p>
        </p:txBody>
      </p:sp>
      <p:sp>
        <p:nvSpPr>
          <p:cNvPr id="4147" name="文本框 4146">
            <a:extLst>
              <a:ext uri="{FF2B5EF4-FFF2-40B4-BE49-F238E27FC236}">
                <a16:creationId xmlns:a16="http://schemas.microsoft.com/office/drawing/2014/main" id="{E4C4887B-45DF-6E96-3CC8-AA2B011F528C}"/>
              </a:ext>
            </a:extLst>
          </p:cNvPr>
          <p:cNvSpPr txBox="1"/>
          <p:nvPr/>
        </p:nvSpPr>
        <p:spPr>
          <a:xfrm>
            <a:off x="9343494" y="4506422"/>
            <a:ext cx="21558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Next Step Plan</a:t>
            </a:r>
            <a:endParaRPr lang="zh-CN" altLang="en-US" sz="1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9F4272E0-4561-A8BD-B406-04D421C1B652}"/>
              </a:ext>
            </a:extLst>
          </p:cNvPr>
          <p:cNvSpPr/>
          <p:nvPr/>
        </p:nvSpPr>
        <p:spPr>
          <a:xfrm>
            <a:off x="0" y="5291393"/>
            <a:ext cx="12192000" cy="1406052"/>
          </a:xfrm>
          <a:custGeom>
            <a:avLst/>
            <a:gdLst>
              <a:gd name="connsiteX0" fmla="*/ 0 w 12192000"/>
              <a:gd name="connsiteY0" fmla="*/ 0 h 1049960"/>
              <a:gd name="connsiteX1" fmla="*/ 179807 w 12192000"/>
              <a:gd name="connsiteY1" fmla="*/ 61333 h 1049960"/>
              <a:gd name="connsiteX2" fmla="*/ 6096000 w 12192000"/>
              <a:gd name="connsiteY2" fmla="*/ 821043 h 1049960"/>
              <a:gd name="connsiteX3" fmla="*/ 12012193 w 12192000"/>
              <a:gd name="connsiteY3" fmla="*/ 61333 h 1049960"/>
              <a:gd name="connsiteX4" fmla="*/ 12192000 w 12192000"/>
              <a:gd name="connsiteY4" fmla="*/ 0 h 1049960"/>
              <a:gd name="connsiteX5" fmla="*/ 12192000 w 12192000"/>
              <a:gd name="connsiteY5" fmla="*/ 1049960 h 1049960"/>
              <a:gd name="connsiteX6" fmla="*/ 0 w 12192000"/>
              <a:gd name="connsiteY6" fmla="*/ 1049960 h 1049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049960">
                <a:moveTo>
                  <a:pt x="0" y="0"/>
                </a:moveTo>
                <a:lnTo>
                  <a:pt x="179807" y="61333"/>
                </a:lnTo>
                <a:cubicBezTo>
                  <a:pt x="1693893" y="530721"/>
                  <a:pt x="3785583" y="821043"/>
                  <a:pt x="6096000" y="821043"/>
                </a:cubicBezTo>
                <a:cubicBezTo>
                  <a:pt x="8406417" y="821043"/>
                  <a:pt x="10498107" y="530721"/>
                  <a:pt x="12012193" y="61333"/>
                </a:cubicBezTo>
                <a:lnTo>
                  <a:pt x="12192000" y="0"/>
                </a:lnTo>
                <a:lnTo>
                  <a:pt x="12192000" y="1049960"/>
                </a:lnTo>
                <a:lnTo>
                  <a:pt x="0" y="1049960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8EBC1A95-A490-D9A2-31DC-E76B69694E3A}"/>
              </a:ext>
            </a:extLst>
          </p:cNvPr>
          <p:cNvSpPr/>
          <p:nvPr/>
        </p:nvSpPr>
        <p:spPr>
          <a:xfrm>
            <a:off x="0" y="5467506"/>
            <a:ext cx="12192000" cy="1406052"/>
          </a:xfrm>
          <a:custGeom>
            <a:avLst/>
            <a:gdLst>
              <a:gd name="connsiteX0" fmla="*/ 0 w 12192000"/>
              <a:gd name="connsiteY0" fmla="*/ 0 h 1049960"/>
              <a:gd name="connsiteX1" fmla="*/ 179807 w 12192000"/>
              <a:gd name="connsiteY1" fmla="*/ 61333 h 1049960"/>
              <a:gd name="connsiteX2" fmla="*/ 6096000 w 12192000"/>
              <a:gd name="connsiteY2" fmla="*/ 821043 h 1049960"/>
              <a:gd name="connsiteX3" fmla="*/ 12012193 w 12192000"/>
              <a:gd name="connsiteY3" fmla="*/ 61333 h 1049960"/>
              <a:gd name="connsiteX4" fmla="*/ 12192000 w 12192000"/>
              <a:gd name="connsiteY4" fmla="*/ 0 h 1049960"/>
              <a:gd name="connsiteX5" fmla="*/ 12192000 w 12192000"/>
              <a:gd name="connsiteY5" fmla="*/ 1049960 h 1049960"/>
              <a:gd name="connsiteX6" fmla="*/ 0 w 12192000"/>
              <a:gd name="connsiteY6" fmla="*/ 1049960 h 1049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049960">
                <a:moveTo>
                  <a:pt x="0" y="0"/>
                </a:moveTo>
                <a:lnTo>
                  <a:pt x="179807" y="61333"/>
                </a:lnTo>
                <a:cubicBezTo>
                  <a:pt x="1693893" y="530721"/>
                  <a:pt x="3785583" y="821043"/>
                  <a:pt x="6096000" y="821043"/>
                </a:cubicBezTo>
                <a:cubicBezTo>
                  <a:pt x="8406417" y="821043"/>
                  <a:pt x="10498107" y="530721"/>
                  <a:pt x="12012193" y="61333"/>
                </a:cubicBezTo>
                <a:lnTo>
                  <a:pt x="12192000" y="0"/>
                </a:lnTo>
                <a:lnTo>
                  <a:pt x="12192000" y="1049960"/>
                </a:lnTo>
                <a:lnTo>
                  <a:pt x="0" y="104996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593F6C51-24E9-7967-5DAE-2F7479C21CF4}"/>
              </a:ext>
            </a:extLst>
          </p:cNvPr>
          <p:cNvGrpSpPr/>
          <p:nvPr/>
        </p:nvGrpSpPr>
        <p:grpSpPr>
          <a:xfrm>
            <a:off x="4375354" y="300300"/>
            <a:ext cx="3441292" cy="1461939"/>
            <a:chOff x="4375354" y="1037958"/>
            <a:chExt cx="3441292" cy="1461939"/>
          </a:xfrm>
        </p:grpSpPr>
        <p:sp>
          <p:nvSpPr>
            <p:cNvPr id="10" name="文本框 71">
              <a:extLst>
                <a:ext uri="{FF2B5EF4-FFF2-40B4-BE49-F238E27FC236}">
                  <a16:creationId xmlns:a16="http://schemas.microsoft.com/office/drawing/2014/main" id="{06836079-85F5-B55D-C1BE-062D98E2543B}"/>
                </a:ext>
              </a:extLst>
            </p:cNvPr>
            <p:cNvSpPr txBox="1"/>
            <p:nvPr/>
          </p:nvSpPr>
          <p:spPr>
            <a:xfrm>
              <a:off x="4822891" y="1853566"/>
              <a:ext cx="254621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6000">
                  <a:gradFill>
                    <a:gsLst>
                      <a:gs pos="0">
                        <a:srgbClr val="FFC991"/>
                      </a:gs>
                      <a:gs pos="69381">
                        <a:srgbClr val="FFD4A0"/>
                      </a:gs>
                      <a:gs pos="33000">
                        <a:srgbClr val="92673D"/>
                      </a:gs>
                      <a:gs pos="100000">
                        <a:srgbClr val="FFD193"/>
                      </a:gs>
                    </a:gsLst>
                    <a:path path="circle">
                      <a:fillToRect r="100000" b="100000"/>
                    </a:path>
                  </a:gradFill>
                  <a:effectLst>
                    <a:outerShdw blurRad="63500" dist="190500" dir="2700000" sx="96000" sy="96000" algn="tl">
                      <a:srgbClr val="000000">
                        <a:alpha val="30000"/>
                      </a:srgbClr>
                    </a:outerShdw>
                  </a:effectLst>
                  <a:latin typeface="思源黑体 CN Bold" panose="020B0800000000000000" pitchFamily="34" charset="-122"/>
                  <a:ea typeface="思源黑体 CN Bold" panose="020B0800000000000000" pitchFamily="34" charset="-122"/>
                </a:defRPr>
              </a:lvl1pPr>
            </a:lstStyle>
            <a:p>
              <a:r>
                <a:rPr lang="en-US" altLang="zh-CN" sz="36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path path="circle">
                      <a:fillToRect r="100000" b="100000"/>
                    </a:path>
                  </a:gradFill>
                  <a:effectLst>
                    <a:outerShdw blurRad="63500" dist="190500" dir="2700000" sx="96000" sy="96000" algn="tl">
                      <a:schemeClr val="accent2">
                        <a:alpha val="30000"/>
                      </a:schemeClr>
                    </a:outerShdw>
                  </a:effectLst>
                  <a:latin typeface="+mj-ea"/>
                  <a:ea typeface="+mj-ea"/>
                </a:rPr>
                <a:t>CONENTS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25840055-4181-9B11-9779-6E97FB4AB38D}"/>
                </a:ext>
              </a:extLst>
            </p:cNvPr>
            <p:cNvSpPr txBox="1"/>
            <p:nvPr/>
          </p:nvSpPr>
          <p:spPr>
            <a:xfrm>
              <a:off x="4375354" y="1037958"/>
              <a:ext cx="3441292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6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path path="circle">
                      <a:fillToRect r="100000" b="100000"/>
                    </a:path>
                  </a:gradFill>
                  <a:latin typeface="+mj-ea"/>
                  <a:ea typeface="+mj-ea"/>
                </a:rPr>
                <a:t>目录</a:t>
              </a:r>
              <a:endParaRPr lang="en-US" altLang="zh-CN" sz="66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path path="circle">
                    <a:fillToRect r="100000" b="100000"/>
                  </a:path>
                </a:gradFill>
                <a:latin typeface="+mj-ea"/>
                <a:ea typeface="+mj-ea"/>
              </a:endParaRPr>
            </a:p>
          </p:txBody>
        </p:sp>
      </p:grpSp>
      <p:pic>
        <p:nvPicPr>
          <p:cNvPr id="50" name="Picture 2" descr="@冒险家的旅程か★&#10;png素材  png透明背景素材 免抠png &#10;绿叶中国风边框免费下载  叶子边框 树叶装饰边框素材 清新 清新风格 热带植物  绿叶 自然 生态 绿色背景 踏青  写实风格 椰子树 铁树 写实树叶 叶子">
            <a:extLst>
              <a:ext uri="{FF2B5EF4-FFF2-40B4-BE49-F238E27FC236}">
                <a16:creationId xmlns:a16="http://schemas.microsoft.com/office/drawing/2014/main" id="{D0386CBF-D390-A698-AF48-CA7693859DD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612"/>
          <a:stretch/>
        </p:blipFill>
        <p:spPr bwMode="auto">
          <a:xfrm flipH="1" flipV="1">
            <a:off x="-11000" y="-22613"/>
            <a:ext cx="1566672" cy="2065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156" name="组合 4155">
            <a:extLst>
              <a:ext uri="{FF2B5EF4-FFF2-40B4-BE49-F238E27FC236}">
                <a16:creationId xmlns:a16="http://schemas.microsoft.com/office/drawing/2014/main" id="{8427F5A6-76EC-E48A-7ADA-520173E819B0}"/>
              </a:ext>
            </a:extLst>
          </p:cNvPr>
          <p:cNvGrpSpPr/>
          <p:nvPr/>
        </p:nvGrpSpPr>
        <p:grpSpPr>
          <a:xfrm>
            <a:off x="1139626" y="4978746"/>
            <a:ext cx="1290199" cy="475212"/>
            <a:chOff x="1139626" y="4978746"/>
            <a:chExt cx="1290199" cy="475212"/>
          </a:xfrm>
        </p:grpSpPr>
        <p:sp>
          <p:nvSpPr>
            <p:cNvPr id="4154" name="文本框 4153">
              <a:extLst>
                <a:ext uri="{FF2B5EF4-FFF2-40B4-BE49-F238E27FC236}">
                  <a16:creationId xmlns:a16="http://schemas.microsoft.com/office/drawing/2014/main" id="{36FA3485-A46A-486B-1306-EAF0D603ED34}"/>
                </a:ext>
              </a:extLst>
            </p:cNvPr>
            <p:cNvSpPr txBox="1"/>
            <p:nvPr/>
          </p:nvSpPr>
          <p:spPr>
            <a:xfrm>
              <a:off x="1139626" y="4978746"/>
              <a:ext cx="12901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</a:rPr>
                <a:t>ONE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4155" name="矩形 4154">
              <a:extLst>
                <a:ext uri="{FF2B5EF4-FFF2-40B4-BE49-F238E27FC236}">
                  <a16:creationId xmlns:a16="http://schemas.microsoft.com/office/drawing/2014/main" id="{46343E27-0275-CBCF-3A6D-F387B13DBFAF}"/>
                </a:ext>
              </a:extLst>
            </p:cNvPr>
            <p:cNvSpPr/>
            <p:nvPr/>
          </p:nvSpPr>
          <p:spPr>
            <a:xfrm>
              <a:off x="1306197" y="5408239"/>
              <a:ext cx="957057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57" name="组合 4156">
            <a:extLst>
              <a:ext uri="{FF2B5EF4-FFF2-40B4-BE49-F238E27FC236}">
                <a16:creationId xmlns:a16="http://schemas.microsoft.com/office/drawing/2014/main" id="{67C6866E-4290-9CB1-2A57-8E8A064D38EC}"/>
              </a:ext>
            </a:extLst>
          </p:cNvPr>
          <p:cNvGrpSpPr/>
          <p:nvPr/>
        </p:nvGrpSpPr>
        <p:grpSpPr>
          <a:xfrm>
            <a:off x="4131609" y="4978746"/>
            <a:ext cx="1290199" cy="475212"/>
            <a:chOff x="1139626" y="4978746"/>
            <a:chExt cx="1290199" cy="475212"/>
          </a:xfrm>
        </p:grpSpPr>
        <p:sp>
          <p:nvSpPr>
            <p:cNvPr id="4158" name="文本框 4157">
              <a:extLst>
                <a:ext uri="{FF2B5EF4-FFF2-40B4-BE49-F238E27FC236}">
                  <a16:creationId xmlns:a16="http://schemas.microsoft.com/office/drawing/2014/main" id="{4872A979-F5B9-3641-02FE-42B48DDDFA9A}"/>
                </a:ext>
              </a:extLst>
            </p:cNvPr>
            <p:cNvSpPr txBox="1"/>
            <p:nvPr/>
          </p:nvSpPr>
          <p:spPr>
            <a:xfrm>
              <a:off x="1139626" y="4978746"/>
              <a:ext cx="12901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</a:rPr>
                <a:t>TWO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4159" name="矩形 4158">
              <a:extLst>
                <a:ext uri="{FF2B5EF4-FFF2-40B4-BE49-F238E27FC236}">
                  <a16:creationId xmlns:a16="http://schemas.microsoft.com/office/drawing/2014/main" id="{690E7F0A-CE01-DF64-7983-6DB68FFB6553}"/>
                </a:ext>
              </a:extLst>
            </p:cNvPr>
            <p:cNvSpPr/>
            <p:nvPr/>
          </p:nvSpPr>
          <p:spPr>
            <a:xfrm>
              <a:off x="1306197" y="5408239"/>
              <a:ext cx="957057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60" name="组合 4159">
            <a:extLst>
              <a:ext uri="{FF2B5EF4-FFF2-40B4-BE49-F238E27FC236}">
                <a16:creationId xmlns:a16="http://schemas.microsoft.com/office/drawing/2014/main" id="{1C7BA683-4793-4584-D961-118D9D20CD8D}"/>
              </a:ext>
            </a:extLst>
          </p:cNvPr>
          <p:cNvGrpSpPr/>
          <p:nvPr/>
        </p:nvGrpSpPr>
        <p:grpSpPr>
          <a:xfrm>
            <a:off x="6871884" y="4978746"/>
            <a:ext cx="1290199" cy="475212"/>
            <a:chOff x="1139626" y="4978746"/>
            <a:chExt cx="1290199" cy="475212"/>
          </a:xfrm>
        </p:grpSpPr>
        <p:sp>
          <p:nvSpPr>
            <p:cNvPr id="4161" name="文本框 4160">
              <a:extLst>
                <a:ext uri="{FF2B5EF4-FFF2-40B4-BE49-F238E27FC236}">
                  <a16:creationId xmlns:a16="http://schemas.microsoft.com/office/drawing/2014/main" id="{CFDED7FD-397B-B085-1D5F-09E8FF1009B2}"/>
                </a:ext>
              </a:extLst>
            </p:cNvPr>
            <p:cNvSpPr txBox="1"/>
            <p:nvPr/>
          </p:nvSpPr>
          <p:spPr>
            <a:xfrm>
              <a:off x="1139626" y="4978746"/>
              <a:ext cx="12901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</a:rPr>
                <a:t>THREE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4162" name="矩形 4161">
              <a:extLst>
                <a:ext uri="{FF2B5EF4-FFF2-40B4-BE49-F238E27FC236}">
                  <a16:creationId xmlns:a16="http://schemas.microsoft.com/office/drawing/2014/main" id="{E3F3BC60-C413-AD57-E385-FC2E8709F3ED}"/>
                </a:ext>
              </a:extLst>
            </p:cNvPr>
            <p:cNvSpPr/>
            <p:nvPr/>
          </p:nvSpPr>
          <p:spPr>
            <a:xfrm>
              <a:off x="1306197" y="5408239"/>
              <a:ext cx="957057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63" name="组合 4162">
            <a:extLst>
              <a:ext uri="{FF2B5EF4-FFF2-40B4-BE49-F238E27FC236}">
                <a16:creationId xmlns:a16="http://schemas.microsoft.com/office/drawing/2014/main" id="{830322D9-9EC6-EE7C-E06A-5E1A7232D158}"/>
              </a:ext>
            </a:extLst>
          </p:cNvPr>
          <p:cNvGrpSpPr/>
          <p:nvPr/>
        </p:nvGrpSpPr>
        <p:grpSpPr>
          <a:xfrm>
            <a:off x="9657780" y="4978746"/>
            <a:ext cx="1290199" cy="475212"/>
            <a:chOff x="1139626" y="4978746"/>
            <a:chExt cx="1290199" cy="475212"/>
          </a:xfrm>
        </p:grpSpPr>
        <p:sp>
          <p:nvSpPr>
            <p:cNvPr id="4164" name="文本框 4163">
              <a:extLst>
                <a:ext uri="{FF2B5EF4-FFF2-40B4-BE49-F238E27FC236}">
                  <a16:creationId xmlns:a16="http://schemas.microsoft.com/office/drawing/2014/main" id="{610474C7-0595-91BF-A783-A608D058E803}"/>
                </a:ext>
              </a:extLst>
            </p:cNvPr>
            <p:cNvSpPr txBox="1"/>
            <p:nvPr/>
          </p:nvSpPr>
          <p:spPr>
            <a:xfrm>
              <a:off x="1139626" y="4978746"/>
              <a:ext cx="12901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</a:rPr>
                <a:t>FOUR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4165" name="矩形 4164">
              <a:extLst>
                <a:ext uri="{FF2B5EF4-FFF2-40B4-BE49-F238E27FC236}">
                  <a16:creationId xmlns:a16="http://schemas.microsoft.com/office/drawing/2014/main" id="{CCA978FF-AB07-8E06-BA60-24A24452A389}"/>
                </a:ext>
              </a:extLst>
            </p:cNvPr>
            <p:cNvSpPr/>
            <p:nvPr/>
          </p:nvSpPr>
          <p:spPr>
            <a:xfrm>
              <a:off x="1306197" y="5408239"/>
              <a:ext cx="957057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413045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CB48B702-1206-E144-C6FC-622831B0FC84}"/>
              </a:ext>
            </a:extLst>
          </p:cNvPr>
          <p:cNvSpPr/>
          <p:nvPr/>
        </p:nvSpPr>
        <p:spPr>
          <a:xfrm>
            <a:off x="4298180" y="2016832"/>
            <a:ext cx="6666827" cy="2973305"/>
          </a:xfrm>
          <a:prstGeom prst="roundRect">
            <a:avLst>
              <a:gd name="adj" fmla="val 8929"/>
            </a:avLst>
          </a:prstGeom>
          <a:solidFill>
            <a:schemeClr val="bg1"/>
          </a:solidFill>
          <a:ln>
            <a:solidFill>
              <a:schemeClr val="accent1">
                <a:shade val="50000"/>
              </a:schemeClr>
            </a:solidFill>
          </a:ln>
          <a:effectLst>
            <a:outerShdw blurRad="254000" dist="127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9F4272E0-4561-A8BD-B406-04D421C1B652}"/>
              </a:ext>
            </a:extLst>
          </p:cNvPr>
          <p:cNvSpPr/>
          <p:nvPr/>
        </p:nvSpPr>
        <p:spPr>
          <a:xfrm>
            <a:off x="0" y="5291393"/>
            <a:ext cx="12192000" cy="1406052"/>
          </a:xfrm>
          <a:custGeom>
            <a:avLst/>
            <a:gdLst>
              <a:gd name="connsiteX0" fmla="*/ 0 w 12192000"/>
              <a:gd name="connsiteY0" fmla="*/ 0 h 1049960"/>
              <a:gd name="connsiteX1" fmla="*/ 179807 w 12192000"/>
              <a:gd name="connsiteY1" fmla="*/ 61333 h 1049960"/>
              <a:gd name="connsiteX2" fmla="*/ 6096000 w 12192000"/>
              <a:gd name="connsiteY2" fmla="*/ 821043 h 1049960"/>
              <a:gd name="connsiteX3" fmla="*/ 12012193 w 12192000"/>
              <a:gd name="connsiteY3" fmla="*/ 61333 h 1049960"/>
              <a:gd name="connsiteX4" fmla="*/ 12192000 w 12192000"/>
              <a:gd name="connsiteY4" fmla="*/ 0 h 1049960"/>
              <a:gd name="connsiteX5" fmla="*/ 12192000 w 12192000"/>
              <a:gd name="connsiteY5" fmla="*/ 1049960 h 1049960"/>
              <a:gd name="connsiteX6" fmla="*/ 0 w 12192000"/>
              <a:gd name="connsiteY6" fmla="*/ 1049960 h 1049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049960">
                <a:moveTo>
                  <a:pt x="0" y="0"/>
                </a:moveTo>
                <a:lnTo>
                  <a:pt x="179807" y="61333"/>
                </a:lnTo>
                <a:cubicBezTo>
                  <a:pt x="1693893" y="530721"/>
                  <a:pt x="3785583" y="821043"/>
                  <a:pt x="6096000" y="821043"/>
                </a:cubicBezTo>
                <a:cubicBezTo>
                  <a:pt x="8406417" y="821043"/>
                  <a:pt x="10498107" y="530721"/>
                  <a:pt x="12012193" y="61333"/>
                </a:cubicBezTo>
                <a:lnTo>
                  <a:pt x="12192000" y="0"/>
                </a:lnTo>
                <a:lnTo>
                  <a:pt x="12192000" y="1049960"/>
                </a:lnTo>
                <a:lnTo>
                  <a:pt x="0" y="1049960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8EBC1A95-A490-D9A2-31DC-E76B69694E3A}"/>
              </a:ext>
            </a:extLst>
          </p:cNvPr>
          <p:cNvSpPr/>
          <p:nvPr/>
        </p:nvSpPr>
        <p:spPr>
          <a:xfrm>
            <a:off x="0" y="5467506"/>
            <a:ext cx="12192000" cy="1406052"/>
          </a:xfrm>
          <a:custGeom>
            <a:avLst/>
            <a:gdLst>
              <a:gd name="connsiteX0" fmla="*/ 0 w 12192000"/>
              <a:gd name="connsiteY0" fmla="*/ 0 h 1049960"/>
              <a:gd name="connsiteX1" fmla="*/ 179807 w 12192000"/>
              <a:gd name="connsiteY1" fmla="*/ 61333 h 1049960"/>
              <a:gd name="connsiteX2" fmla="*/ 6096000 w 12192000"/>
              <a:gd name="connsiteY2" fmla="*/ 821043 h 1049960"/>
              <a:gd name="connsiteX3" fmla="*/ 12012193 w 12192000"/>
              <a:gd name="connsiteY3" fmla="*/ 61333 h 1049960"/>
              <a:gd name="connsiteX4" fmla="*/ 12192000 w 12192000"/>
              <a:gd name="connsiteY4" fmla="*/ 0 h 1049960"/>
              <a:gd name="connsiteX5" fmla="*/ 12192000 w 12192000"/>
              <a:gd name="connsiteY5" fmla="*/ 1049960 h 1049960"/>
              <a:gd name="connsiteX6" fmla="*/ 0 w 12192000"/>
              <a:gd name="connsiteY6" fmla="*/ 1049960 h 1049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049960">
                <a:moveTo>
                  <a:pt x="0" y="0"/>
                </a:moveTo>
                <a:lnTo>
                  <a:pt x="179807" y="61333"/>
                </a:lnTo>
                <a:cubicBezTo>
                  <a:pt x="1693893" y="530721"/>
                  <a:pt x="3785583" y="821043"/>
                  <a:pt x="6096000" y="821043"/>
                </a:cubicBezTo>
                <a:cubicBezTo>
                  <a:pt x="8406417" y="821043"/>
                  <a:pt x="10498107" y="530721"/>
                  <a:pt x="12012193" y="61333"/>
                </a:cubicBezTo>
                <a:lnTo>
                  <a:pt x="12192000" y="0"/>
                </a:lnTo>
                <a:lnTo>
                  <a:pt x="12192000" y="1049960"/>
                </a:lnTo>
                <a:lnTo>
                  <a:pt x="0" y="104996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50" name="Picture 2" descr="@冒险家的旅程か★&#10;png素材  png透明背景素材 免抠png &#10;绿叶中国风边框免费下载  叶子边框 树叶装饰边框素材 清新 清新风格 热带植物  绿叶 自然 生态 绿色背景 踏青  写实风格 椰子树 铁树 写实树叶 叶子">
            <a:extLst>
              <a:ext uri="{FF2B5EF4-FFF2-40B4-BE49-F238E27FC236}">
                <a16:creationId xmlns:a16="http://schemas.microsoft.com/office/drawing/2014/main" id="{D0386CBF-D390-A698-AF48-CA7693859DD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612"/>
          <a:stretch/>
        </p:blipFill>
        <p:spPr bwMode="auto">
          <a:xfrm flipH="1" flipV="1">
            <a:off x="-11000" y="-22613"/>
            <a:ext cx="1566672" cy="2065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8" name="组合 27">
            <a:extLst>
              <a:ext uri="{FF2B5EF4-FFF2-40B4-BE49-F238E27FC236}">
                <a16:creationId xmlns:a16="http://schemas.microsoft.com/office/drawing/2014/main" id="{31877429-F589-3CB2-D934-234AB74906B5}"/>
              </a:ext>
            </a:extLst>
          </p:cNvPr>
          <p:cNvGrpSpPr/>
          <p:nvPr/>
        </p:nvGrpSpPr>
        <p:grpSpPr>
          <a:xfrm>
            <a:off x="85113" y="1010099"/>
            <a:ext cx="6021754" cy="5386090"/>
            <a:chOff x="85113" y="906931"/>
            <a:chExt cx="6021754" cy="5386090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B72ED296-8241-6988-C62B-3216A4D838ED}"/>
                </a:ext>
              </a:extLst>
            </p:cNvPr>
            <p:cNvSpPr txBox="1"/>
            <p:nvPr/>
          </p:nvSpPr>
          <p:spPr>
            <a:xfrm>
              <a:off x="85113" y="906931"/>
              <a:ext cx="3879925" cy="5386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4400" dirty="0">
                  <a:gradFill>
                    <a:gsLst>
                      <a:gs pos="54000">
                        <a:srgbClr val="03A957"/>
                      </a:gs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</a:gradFill>
                </a:rPr>
                <a:t>0</a:t>
              </a:r>
              <a:endParaRPr lang="zh-CN" altLang="en-US" sz="34400" dirty="0">
                <a:gradFill>
                  <a:gsLst>
                    <a:gs pos="54000">
                      <a:srgbClr val="03A957"/>
                    </a:gs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F74A1A23-516A-B71A-72CE-DAA872004A3A}"/>
                </a:ext>
              </a:extLst>
            </p:cNvPr>
            <p:cNvSpPr txBox="1"/>
            <p:nvPr/>
          </p:nvSpPr>
          <p:spPr>
            <a:xfrm>
              <a:off x="2226942" y="906931"/>
              <a:ext cx="3879925" cy="5386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4400" dirty="0">
                  <a:gradFill>
                    <a:gsLst>
                      <a:gs pos="54000">
                        <a:srgbClr val="03A957"/>
                      </a:gs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</a:gradFill>
                </a:rPr>
                <a:t>1</a:t>
              </a:r>
              <a:endParaRPr lang="zh-CN" altLang="en-US" sz="34400" dirty="0">
                <a:gradFill>
                  <a:gsLst>
                    <a:gs pos="54000">
                      <a:srgbClr val="03A957"/>
                    </a:gs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C7D50A29-9545-B4AE-3619-BD97AB07E690}"/>
              </a:ext>
            </a:extLst>
          </p:cNvPr>
          <p:cNvGrpSpPr/>
          <p:nvPr/>
        </p:nvGrpSpPr>
        <p:grpSpPr>
          <a:xfrm>
            <a:off x="5320901" y="2574496"/>
            <a:ext cx="6080986" cy="1869969"/>
            <a:chOff x="4835253" y="2420938"/>
            <a:chExt cx="6080986" cy="1869969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C41A4ECE-0061-AF52-DDBC-829F4DF51868}"/>
                </a:ext>
              </a:extLst>
            </p:cNvPr>
            <p:cNvSpPr txBox="1"/>
            <p:nvPr/>
          </p:nvSpPr>
          <p:spPr>
            <a:xfrm>
              <a:off x="4835253" y="2420938"/>
              <a:ext cx="608098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000" b="1" dirty="0">
                  <a:gradFill>
                    <a:gsLst>
                      <a:gs pos="54000">
                        <a:srgbClr val="03A957"/>
                      </a:gs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</a:gradFill>
                  <a:effectLst>
                    <a:outerShdw blurRad="63500" algn="ctr" rotWithShape="0">
                      <a:schemeClr val="accent2">
                        <a:lumMod val="50000"/>
                        <a:alpha val="40000"/>
                      </a:schemeClr>
                    </a:outerShdw>
                  </a:effectLst>
                  <a:latin typeface="+mj-ea"/>
                  <a:ea typeface="+mj-ea"/>
                </a:rPr>
                <a:t>工作回顾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7EC2E152-4825-6BF9-986F-7A35ABCF3D98}"/>
                </a:ext>
              </a:extLst>
            </p:cNvPr>
            <p:cNvSpPr txBox="1"/>
            <p:nvPr/>
          </p:nvSpPr>
          <p:spPr>
            <a:xfrm>
              <a:off x="4835253" y="3521466"/>
              <a:ext cx="608098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/>
                <a:t>Review of Work</a:t>
              </a:r>
              <a:endParaRPr lang="zh-CN" altLang="en-US" sz="4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9687705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2" descr="@冒险家的旅程か★&#10;png素材  png透明背景素材 免抠png &#10;绿叶中国风边框免费下载  叶子边框 树叶装饰边框素材 清新 清新风格 热带植物  绿叶 自然 生态 绿色背景 踏青  写实风格 椰子树 铁树 写实树叶 叶子">
            <a:extLst>
              <a:ext uri="{FF2B5EF4-FFF2-40B4-BE49-F238E27FC236}">
                <a16:creationId xmlns:a16="http://schemas.microsoft.com/office/drawing/2014/main" id="{D0386CBF-D390-A698-AF48-CA7693859DD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612"/>
          <a:stretch/>
        </p:blipFill>
        <p:spPr bwMode="auto">
          <a:xfrm flipV="1">
            <a:off x="10625328" y="-22613"/>
            <a:ext cx="1566672" cy="2065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圆: 空心 1">
            <a:extLst>
              <a:ext uri="{FF2B5EF4-FFF2-40B4-BE49-F238E27FC236}">
                <a16:creationId xmlns:a16="http://schemas.microsoft.com/office/drawing/2014/main" id="{FC6ACCB6-3CCE-54BE-B408-8C23BC2F2E62}"/>
              </a:ext>
            </a:extLst>
          </p:cNvPr>
          <p:cNvSpPr/>
          <p:nvPr/>
        </p:nvSpPr>
        <p:spPr>
          <a:xfrm>
            <a:off x="658814" y="492780"/>
            <a:ext cx="523220" cy="523220"/>
          </a:xfrm>
          <a:prstGeom prst="donut">
            <a:avLst>
              <a:gd name="adj" fmla="val 22080"/>
            </a:avLst>
          </a:prstGeom>
          <a:gradFill flip="none" rotWithShape="1">
            <a:gsLst>
              <a:gs pos="54000">
                <a:srgbClr val="03A957"/>
              </a:gs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  <a:effectLst>
            <a:outerShdw blurRad="254000" dist="127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"/>
              <a:ea typeface="微软雅黑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F6D8F87-96CB-9287-E63F-9AD09562CF06}"/>
              </a:ext>
            </a:extLst>
          </p:cNvPr>
          <p:cNvGrpSpPr/>
          <p:nvPr/>
        </p:nvGrpSpPr>
        <p:grpSpPr>
          <a:xfrm>
            <a:off x="1107859" y="492780"/>
            <a:ext cx="3202129" cy="523220"/>
            <a:chOff x="1514259" y="183706"/>
            <a:chExt cx="3202129" cy="523220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3D8B1F3F-BA5D-96D4-9171-234D72C0ED29}"/>
                </a:ext>
              </a:extLst>
            </p:cNvPr>
            <p:cNvSpPr txBox="1"/>
            <p:nvPr/>
          </p:nvSpPr>
          <p:spPr>
            <a:xfrm>
              <a:off x="1514259" y="183706"/>
              <a:ext cx="174202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</a:gradFill>
                  <a:effectLst>
                    <a:outerShdw blurRad="63500" algn="ctr" rotWithShape="0">
                      <a:schemeClr val="accent2">
                        <a:lumMod val="50000"/>
                        <a:alpha val="40000"/>
                      </a:schemeClr>
                    </a:outerShdw>
                  </a:effectLst>
                  <a:latin typeface="+mj-ea"/>
                  <a:ea typeface="+mj-ea"/>
                </a:rPr>
                <a:t>工作回顾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05602947-788C-2FD8-D455-48C8FD6B6CFB}"/>
                </a:ext>
              </a:extLst>
            </p:cNvPr>
            <p:cNvSpPr txBox="1"/>
            <p:nvPr/>
          </p:nvSpPr>
          <p:spPr>
            <a:xfrm>
              <a:off x="2974367" y="379483"/>
              <a:ext cx="174202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Review of Work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41" name="矩形: 圆角 40">
            <a:extLst>
              <a:ext uri="{FF2B5EF4-FFF2-40B4-BE49-F238E27FC236}">
                <a16:creationId xmlns:a16="http://schemas.microsoft.com/office/drawing/2014/main" id="{72E72BB9-E406-DCE9-4269-B41B4BCFA8AC}"/>
              </a:ext>
            </a:extLst>
          </p:cNvPr>
          <p:cNvSpPr/>
          <p:nvPr/>
        </p:nvSpPr>
        <p:spPr>
          <a:xfrm rot="5400000">
            <a:off x="1432961" y="3748336"/>
            <a:ext cx="45719" cy="1434448"/>
          </a:xfrm>
          <a:prstGeom prst="roundRect">
            <a:avLst>
              <a:gd name="adj" fmla="val 50000"/>
            </a:avLst>
          </a:prstGeom>
          <a:gradFill>
            <a:gsLst>
              <a:gs pos="54000">
                <a:srgbClr val="03A957"/>
              </a:gs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>
            <a:noFill/>
          </a:ln>
          <a:effectLst>
            <a:outerShdw blurRad="254000" dist="127000" algn="ctr" rotWithShape="0">
              <a:schemeClr val="accent2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1" name="文本框 8">
            <a:extLst>
              <a:ext uri="{FF2B5EF4-FFF2-40B4-BE49-F238E27FC236}">
                <a16:creationId xmlns:a16="http://schemas.microsoft.com/office/drawing/2014/main" id="{5EB93EC0-DDD7-7699-FACF-BE57401C0FA6}"/>
              </a:ext>
            </a:extLst>
          </p:cNvPr>
          <p:cNvSpPr txBox="1"/>
          <p:nvPr/>
        </p:nvSpPr>
        <p:spPr>
          <a:xfrm>
            <a:off x="613612" y="3914754"/>
            <a:ext cx="16844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gradFill>
                  <a:gsLst>
                    <a:gs pos="0">
                      <a:srgbClr val="FFC991"/>
                    </a:gs>
                    <a:gs pos="69381">
                      <a:srgbClr val="FFD4A0"/>
                    </a:gs>
                    <a:gs pos="33000">
                      <a:srgbClr val="92673D"/>
                    </a:gs>
                    <a:gs pos="100000">
                      <a:srgbClr val="FFD193"/>
                    </a:gs>
                  </a:gsLst>
                  <a:path path="circle">
                    <a:fillToRect r="100000" b="100000"/>
                  </a:path>
                </a:gradFill>
                <a:effectLst>
                  <a:outerShdw blurRad="63500" dist="25400" dir="2700000" sx="96000" sy="96000" algn="tl">
                    <a:srgbClr val="A57A4E">
                      <a:alpha val="20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effectLst>
                  <a:outerShdw blurRad="63500" algn="ctr" rotWithShape="0">
                    <a:schemeClr val="accent2">
                      <a:alpha val="40000"/>
                    </a:schemeClr>
                  </a:outerShdw>
                </a:effectLst>
                <a:latin typeface="思源宋体 CN Heavy"/>
                <a:ea typeface="思源宋体 CN Heavy"/>
              </a:rPr>
              <a:t>添加标题</a:t>
            </a:r>
          </a:p>
        </p:txBody>
      </p:sp>
      <p:sp>
        <p:nvSpPr>
          <p:cNvPr id="53" name="文本框 13">
            <a:extLst>
              <a:ext uri="{FF2B5EF4-FFF2-40B4-BE49-F238E27FC236}">
                <a16:creationId xmlns:a16="http://schemas.microsoft.com/office/drawing/2014/main" id="{8D61C66B-81A5-8F94-9B3D-F7C4034FF57F}"/>
              </a:ext>
            </a:extLst>
          </p:cNvPr>
          <p:cNvSpPr txBox="1"/>
          <p:nvPr/>
        </p:nvSpPr>
        <p:spPr>
          <a:xfrm>
            <a:off x="613612" y="4559142"/>
            <a:ext cx="3437298" cy="855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思源黑体 CN Normal" panose="020B0400000000000000" pitchFamily="34" charset="-122"/>
              </a:rPr>
              <a:t>单击此处输入你的正文，文字是您思想的提炼，为了最终演示发布的良好效果，请尽量言简意赅的阐述观点</a:t>
            </a:r>
          </a:p>
        </p:txBody>
      </p:sp>
      <p:sp>
        <p:nvSpPr>
          <p:cNvPr id="4098" name="文本框 8">
            <a:extLst>
              <a:ext uri="{FF2B5EF4-FFF2-40B4-BE49-F238E27FC236}">
                <a16:creationId xmlns:a16="http://schemas.microsoft.com/office/drawing/2014/main" id="{CDC5A561-1A89-2D1C-4CF8-AD3ECA6C0135}"/>
              </a:ext>
            </a:extLst>
          </p:cNvPr>
          <p:cNvSpPr txBox="1"/>
          <p:nvPr/>
        </p:nvSpPr>
        <p:spPr>
          <a:xfrm>
            <a:off x="4400471" y="3914754"/>
            <a:ext cx="16844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gradFill>
                  <a:gsLst>
                    <a:gs pos="0">
                      <a:srgbClr val="FFC991"/>
                    </a:gs>
                    <a:gs pos="69381">
                      <a:srgbClr val="FFD4A0"/>
                    </a:gs>
                    <a:gs pos="33000">
                      <a:srgbClr val="92673D"/>
                    </a:gs>
                    <a:gs pos="100000">
                      <a:srgbClr val="FFD193"/>
                    </a:gs>
                  </a:gsLst>
                  <a:path path="circle">
                    <a:fillToRect r="100000" b="100000"/>
                  </a:path>
                </a:gradFill>
                <a:effectLst>
                  <a:outerShdw blurRad="63500" dist="25400" dir="2700000" sx="96000" sy="96000" algn="tl">
                    <a:srgbClr val="A57A4E">
                      <a:alpha val="20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ctr">
              <a:defRPr/>
            </a:pPr>
            <a:r>
              <a:rPr lang="zh-CN" altLang="en-US" sz="2800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effectLst>
                  <a:outerShdw blurRad="63500" algn="ctr" rotWithShape="0">
                    <a:schemeClr val="accent2">
                      <a:alpha val="40000"/>
                    </a:schemeClr>
                  </a:outerShdw>
                </a:effectLst>
                <a:latin typeface="思源宋体 CN Heavy"/>
                <a:ea typeface="思源宋体 CN Heavy"/>
              </a:rPr>
              <a:t>添加标题</a:t>
            </a:r>
          </a:p>
        </p:txBody>
      </p:sp>
      <p:sp>
        <p:nvSpPr>
          <p:cNvPr id="4136" name="文本框 13">
            <a:extLst>
              <a:ext uri="{FF2B5EF4-FFF2-40B4-BE49-F238E27FC236}">
                <a16:creationId xmlns:a16="http://schemas.microsoft.com/office/drawing/2014/main" id="{04BDCEC6-F3D9-B601-E1CC-0F5D200CB23E}"/>
              </a:ext>
            </a:extLst>
          </p:cNvPr>
          <p:cNvSpPr txBox="1"/>
          <p:nvPr/>
        </p:nvSpPr>
        <p:spPr>
          <a:xfrm>
            <a:off x="4400471" y="4559142"/>
            <a:ext cx="3437298" cy="855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思源黑体 CN Normal" panose="020B0400000000000000" pitchFamily="34" charset="-122"/>
              </a:rPr>
              <a:t>单击此处输入你的正文，文字是您思想的提炼，为了最终演示发布的良好效果，请尽量言简意赅的阐述观点</a:t>
            </a:r>
          </a:p>
        </p:txBody>
      </p:sp>
      <p:sp>
        <p:nvSpPr>
          <p:cNvPr id="4137" name="文本框 8">
            <a:extLst>
              <a:ext uri="{FF2B5EF4-FFF2-40B4-BE49-F238E27FC236}">
                <a16:creationId xmlns:a16="http://schemas.microsoft.com/office/drawing/2014/main" id="{E3A36C63-82B0-3729-FB6B-E8FE9931C16F}"/>
              </a:ext>
            </a:extLst>
          </p:cNvPr>
          <p:cNvSpPr txBox="1"/>
          <p:nvPr/>
        </p:nvSpPr>
        <p:spPr>
          <a:xfrm>
            <a:off x="8187330" y="3914754"/>
            <a:ext cx="16844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gradFill>
                  <a:gsLst>
                    <a:gs pos="0">
                      <a:srgbClr val="FFC991"/>
                    </a:gs>
                    <a:gs pos="69381">
                      <a:srgbClr val="FFD4A0"/>
                    </a:gs>
                    <a:gs pos="33000">
                      <a:srgbClr val="92673D"/>
                    </a:gs>
                    <a:gs pos="100000">
                      <a:srgbClr val="FFD193"/>
                    </a:gs>
                  </a:gsLst>
                  <a:path path="circle">
                    <a:fillToRect r="100000" b="100000"/>
                  </a:path>
                </a:gradFill>
                <a:effectLst>
                  <a:outerShdw blurRad="63500" dist="25400" dir="2700000" sx="96000" sy="96000" algn="tl">
                    <a:srgbClr val="A57A4E">
                      <a:alpha val="20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effectLst>
                  <a:outerShdw blurRad="63500" algn="ctr" rotWithShape="0">
                    <a:schemeClr val="accent2">
                      <a:alpha val="40000"/>
                    </a:schemeClr>
                  </a:outerShdw>
                </a:effectLst>
                <a:latin typeface="思源宋体 CN Heavy"/>
                <a:ea typeface="思源宋体 CN Heavy"/>
              </a:rPr>
              <a:t>添加标题</a:t>
            </a:r>
          </a:p>
        </p:txBody>
      </p:sp>
      <p:sp>
        <p:nvSpPr>
          <p:cNvPr id="4138" name="文本框 13">
            <a:extLst>
              <a:ext uri="{FF2B5EF4-FFF2-40B4-BE49-F238E27FC236}">
                <a16:creationId xmlns:a16="http://schemas.microsoft.com/office/drawing/2014/main" id="{6A38FEC1-1876-E443-3BDD-699AB5AE757C}"/>
              </a:ext>
            </a:extLst>
          </p:cNvPr>
          <p:cNvSpPr txBox="1"/>
          <p:nvPr/>
        </p:nvSpPr>
        <p:spPr>
          <a:xfrm>
            <a:off x="8187330" y="4559142"/>
            <a:ext cx="3437298" cy="855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思源黑体 CN Normal" panose="020B0400000000000000" pitchFamily="34" charset="-122"/>
              </a:rPr>
              <a:t>单击此处输入你的正文，文字是您思想的提炼，为了最终演示发布的良好效果，请尽量言简意赅的阐述观点</a:t>
            </a:r>
          </a:p>
        </p:txBody>
      </p:sp>
      <p:sp>
        <p:nvSpPr>
          <p:cNvPr id="4142" name="矩形: 圆角 4141">
            <a:extLst>
              <a:ext uri="{FF2B5EF4-FFF2-40B4-BE49-F238E27FC236}">
                <a16:creationId xmlns:a16="http://schemas.microsoft.com/office/drawing/2014/main" id="{32DB766E-C0C6-A91E-9D3B-840864E37BA5}"/>
              </a:ext>
            </a:extLst>
          </p:cNvPr>
          <p:cNvSpPr/>
          <p:nvPr/>
        </p:nvSpPr>
        <p:spPr>
          <a:xfrm rot="5400000">
            <a:off x="5219821" y="3748336"/>
            <a:ext cx="45719" cy="1434448"/>
          </a:xfrm>
          <a:prstGeom prst="roundRect">
            <a:avLst>
              <a:gd name="adj" fmla="val 50000"/>
            </a:avLst>
          </a:prstGeom>
          <a:gradFill>
            <a:gsLst>
              <a:gs pos="54000">
                <a:srgbClr val="03A957"/>
              </a:gs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>
            <a:noFill/>
          </a:ln>
          <a:effectLst>
            <a:outerShdw blurRad="254000" dist="127000" algn="ctr" rotWithShape="0">
              <a:schemeClr val="accent2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4143" name="矩形: 圆角 4142">
            <a:extLst>
              <a:ext uri="{FF2B5EF4-FFF2-40B4-BE49-F238E27FC236}">
                <a16:creationId xmlns:a16="http://schemas.microsoft.com/office/drawing/2014/main" id="{E1939584-9423-D6AE-6A6D-0E65E3132FD1}"/>
              </a:ext>
            </a:extLst>
          </p:cNvPr>
          <p:cNvSpPr/>
          <p:nvPr/>
        </p:nvSpPr>
        <p:spPr>
          <a:xfrm rot="5400000">
            <a:off x="9006679" y="3748337"/>
            <a:ext cx="45719" cy="1434448"/>
          </a:xfrm>
          <a:prstGeom prst="roundRect">
            <a:avLst>
              <a:gd name="adj" fmla="val 50000"/>
            </a:avLst>
          </a:prstGeom>
          <a:gradFill>
            <a:gsLst>
              <a:gs pos="54000">
                <a:srgbClr val="03A957"/>
              </a:gs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>
            <a:noFill/>
          </a:ln>
          <a:effectLst>
            <a:outerShdw blurRad="254000" dist="127000" algn="ctr" rotWithShape="0">
              <a:schemeClr val="accent2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4E41E4B6-3270-ACBA-CBCF-1D530D5D9D06}"/>
              </a:ext>
            </a:extLst>
          </p:cNvPr>
          <p:cNvSpPr/>
          <p:nvPr/>
        </p:nvSpPr>
        <p:spPr>
          <a:xfrm>
            <a:off x="0" y="1482096"/>
            <a:ext cx="12192000" cy="1969767"/>
          </a:xfrm>
          <a:prstGeom prst="roundRect">
            <a:avLst>
              <a:gd name="adj" fmla="val 4822"/>
            </a:avLst>
          </a:prstGeom>
          <a:gradFill flip="none" rotWithShape="1">
            <a:gsLst>
              <a:gs pos="54000">
                <a:srgbClr val="03A957"/>
              </a:gs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  <a:effectLst>
            <a:outerShdw blurRad="254000" dist="127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5CE9940-19CD-719C-B369-AB400325CDB5}"/>
              </a:ext>
            </a:extLst>
          </p:cNvPr>
          <p:cNvSpPr txBox="1"/>
          <p:nvPr/>
        </p:nvSpPr>
        <p:spPr>
          <a:xfrm>
            <a:off x="613612" y="1747936"/>
            <a:ext cx="27781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单击添加标题</a:t>
            </a:r>
          </a:p>
        </p:txBody>
      </p:sp>
      <p:sp>
        <p:nvSpPr>
          <p:cNvPr id="9" name="文本框 14">
            <a:extLst>
              <a:ext uri="{FF2B5EF4-FFF2-40B4-BE49-F238E27FC236}">
                <a16:creationId xmlns:a16="http://schemas.microsoft.com/office/drawing/2014/main" id="{4BFEA6D9-69E1-9AA8-B05C-517575FCB43D}"/>
              </a:ext>
            </a:extLst>
          </p:cNvPr>
          <p:cNvSpPr txBox="1"/>
          <p:nvPr/>
        </p:nvSpPr>
        <p:spPr>
          <a:xfrm>
            <a:off x="613612" y="2271156"/>
            <a:ext cx="5015028" cy="914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effectLst/>
                <a:latin typeface="+mn-ea"/>
                <a:cs typeface="思源黑体 CN Normal" panose="020B0400000000000000" pitchFamily="34" charset="-122"/>
              </a:rPr>
              <a:t>单击此处输入你的正文，文字是您思想的提炼为了最终演示发布的良好效果，请尽量言简意赅的阐述观点；根据需要可酌情增减文字，以便观者可以准确理解您所传达的信息。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1DF847A-D2D2-9564-E0A9-C13CB17985B0}"/>
              </a:ext>
            </a:extLst>
          </p:cNvPr>
          <p:cNvSpPr txBox="1"/>
          <p:nvPr/>
        </p:nvSpPr>
        <p:spPr>
          <a:xfrm>
            <a:off x="6162676" y="2662802"/>
            <a:ext cx="14725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关键词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64E12227-CA7F-6408-84F8-18D0B9DF14C4}"/>
              </a:ext>
            </a:extLst>
          </p:cNvPr>
          <p:cNvGrpSpPr/>
          <p:nvPr/>
        </p:nvGrpSpPr>
        <p:grpSpPr>
          <a:xfrm>
            <a:off x="6542707" y="1824494"/>
            <a:ext cx="712502" cy="712502"/>
            <a:chOff x="6549535" y="2143760"/>
            <a:chExt cx="712502" cy="712502"/>
          </a:xfrm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F6CA9310-D2B7-DA0A-B144-FE4BAA91417D}"/>
                </a:ext>
              </a:extLst>
            </p:cNvPr>
            <p:cNvSpPr/>
            <p:nvPr/>
          </p:nvSpPr>
          <p:spPr>
            <a:xfrm>
              <a:off x="6549535" y="2143760"/>
              <a:ext cx="712502" cy="7125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dist="127000" algn="ctr" rotWithShape="0">
                <a:schemeClr val="accent2">
                  <a:lumMod val="50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70A6419A-55AE-BC29-3D7A-0FD4CA55C3F7}"/>
                </a:ext>
              </a:extLst>
            </p:cNvPr>
            <p:cNvGrpSpPr/>
            <p:nvPr/>
          </p:nvGrpSpPr>
          <p:grpSpPr>
            <a:xfrm>
              <a:off x="6725470" y="2332054"/>
              <a:ext cx="360576" cy="324602"/>
              <a:chOff x="6674382" y="2286062"/>
              <a:chExt cx="462752" cy="416585"/>
            </a:xfrm>
          </p:grpSpPr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940F3191-0347-E408-1B54-8C9D43E6BD16}"/>
                  </a:ext>
                </a:extLst>
              </p:cNvPr>
              <p:cNvSpPr/>
              <p:nvPr/>
            </p:nvSpPr>
            <p:spPr>
              <a:xfrm>
                <a:off x="6674382" y="2286062"/>
                <a:ext cx="462752" cy="416585"/>
              </a:xfrm>
              <a:custGeom>
                <a:avLst/>
                <a:gdLst>
                  <a:gd name="connsiteX0" fmla="*/ 158407 w 688277"/>
                  <a:gd name="connsiteY0" fmla="*/ 62456 h 619610"/>
                  <a:gd name="connsiteX1" fmla="*/ 528863 w 688277"/>
                  <a:gd name="connsiteY1" fmla="*/ 62456 h 619610"/>
                  <a:gd name="connsiteX2" fmla="*/ 560091 w 688277"/>
                  <a:gd name="connsiteY2" fmla="*/ 31228 h 619610"/>
                  <a:gd name="connsiteX3" fmla="*/ 528863 w 688277"/>
                  <a:gd name="connsiteY3" fmla="*/ 0 h 619610"/>
                  <a:gd name="connsiteX4" fmla="*/ 158407 w 688277"/>
                  <a:gd name="connsiteY4" fmla="*/ 0 h 619610"/>
                  <a:gd name="connsiteX5" fmla="*/ 127179 w 688277"/>
                  <a:gd name="connsiteY5" fmla="*/ 31228 h 619610"/>
                  <a:gd name="connsiteX6" fmla="*/ 158407 w 688277"/>
                  <a:gd name="connsiteY6" fmla="*/ 62456 h 619610"/>
                  <a:gd name="connsiteX7" fmla="*/ 605674 w 688277"/>
                  <a:gd name="connsiteY7" fmla="*/ 103590 h 619610"/>
                  <a:gd name="connsiteX8" fmla="*/ 82687 w 688277"/>
                  <a:gd name="connsiteY8" fmla="*/ 103590 h 619610"/>
                  <a:gd name="connsiteX9" fmla="*/ 0 w 688277"/>
                  <a:gd name="connsiteY9" fmla="*/ 186278 h 619610"/>
                  <a:gd name="connsiteX10" fmla="*/ 0 w 688277"/>
                  <a:gd name="connsiteY10" fmla="*/ 536923 h 619610"/>
                  <a:gd name="connsiteX11" fmla="*/ 82687 w 688277"/>
                  <a:gd name="connsiteY11" fmla="*/ 619610 h 619610"/>
                  <a:gd name="connsiteX12" fmla="*/ 605590 w 688277"/>
                  <a:gd name="connsiteY12" fmla="*/ 619610 h 619610"/>
                  <a:gd name="connsiteX13" fmla="*/ 688277 w 688277"/>
                  <a:gd name="connsiteY13" fmla="*/ 536923 h 619610"/>
                  <a:gd name="connsiteX14" fmla="*/ 688277 w 688277"/>
                  <a:gd name="connsiteY14" fmla="*/ 186362 h 619610"/>
                  <a:gd name="connsiteX15" fmla="*/ 605674 w 688277"/>
                  <a:gd name="connsiteY15" fmla="*/ 103590 h 619610"/>
                  <a:gd name="connsiteX16" fmla="*/ 530962 w 688277"/>
                  <a:gd name="connsiteY16" fmla="*/ 340572 h 619610"/>
                  <a:gd name="connsiteX17" fmla="*/ 530962 w 688277"/>
                  <a:gd name="connsiteY17" fmla="*/ 389177 h 619610"/>
                  <a:gd name="connsiteX18" fmla="*/ 477572 w 688277"/>
                  <a:gd name="connsiteY18" fmla="*/ 491760 h 619610"/>
                  <a:gd name="connsiteX19" fmla="*/ 383719 w 688277"/>
                  <a:gd name="connsiteY19" fmla="*/ 562107 h 619610"/>
                  <a:gd name="connsiteX20" fmla="*/ 325377 w 688277"/>
                  <a:gd name="connsiteY20" fmla="*/ 562191 h 619610"/>
                  <a:gd name="connsiteX21" fmla="*/ 226068 w 688277"/>
                  <a:gd name="connsiteY21" fmla="*/ 488402 h 619610"/>
                  <a:gd name="connsiteX22" fmla="*/ 176623 w 688277"/>
                  <a:gd name="connsiteY22" fmla="*/ 394046 h 619610"/>
                  <a:gd name="connsiteX23" fmla="*/ 176623 w 688277"/>
                  <a:gd name="connsiteY23" fmla="*/ 193581 h 619610"/>
                  <a:gd name="connsiteX24" fmla="*/ 354590 w 688277"/>
                  <a:gd name="connsiteY24" fmla="*/ 147914 h 619610"/>
                  <a:gd name="connsiteX25" fmla="*/ 531045 w 688277"/>
                  <a:gd name="connsiteY25" fmla="*/ 193581 h 619610"/>
                  <a:gd name="connsiteX26" fmla="*/ 531045 w 688277"/>
                  <a:gd name="connsiteY26" fmla="*/ 340572 h 619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688277" h="619610">
                    <a:moveTo>
                      <a:pt x="158407" y="62456"/>
                    </a:moveTo>
                    <a:lnTo>
                      <a:pt x="528863" y="62456"/>
                    </a:lnTo>
                    <a:cubicBezTo>
                      <a:pt x="546072" y="62456"/>
                      <a:pt x="560091" y="48353"/>
                      <a:pt x="560091" y="31228"/>
                    </a:cubicBezTo>
                    <a:cubicBezTo>
                      <a:pt x="560091" y="14019"/>
                      <a:pt x="545988" y="0"/>
                      <a:pt x="528863" y="0"/>
                    </a:cubicBezTo>
                    <a:lnTo>
                      <a:pt x="158407" y="0"/>
                    </a:lnTo>
                    <a:cubicBezTo>
                      <a:pt x="141198" y="0"/>
                      <a:pt x="127179" y="14103"/>
                      <a:pt x="127179" y="31228"/>
                    </a:cubicBezTo>
                    <a:cubicBezTo>
                      <a:pt x="127179" y="48353"/>
                      <a:pt x="141198" y="62456"/>
                      <a:pt x="158407" y="62456"/>
                    </a:cubicBezTo>
                    <a:close/>
                    <a:moveTo>
                      <a:pt x="605674" y="103590"/>
                    </a:moveTo>
                    <a:lnTo>
                      <a:pt x="82687" y="103590"/>
                    </a:lnTo>
                    <a:cubicBezTo>
                      <a:pt x="37188" y="103590"/>
                      <a:pt x="0" y="140779"/>
                      <a:pt x="0" y="186278"/>
                    </a:cubicBezTo>
                    <a:lnTo>
                      <a:pt x="0" y="536923"/>
                    </a:lnTo>
                    <a:cubicBezTo>
                      <a:pt x="0" y="582422"/>
                      <a:pt x="37188" y="619610"/>
                      <a:pt x="82687" y="619610"/>
                    </a:cubicBezTo>
                    <a:lnTo>
                      <a:pt x="605590" y="619610"/>
                    </a:lnTo>
                    <a:cubicBezTo>
                      <a:pt x="651089" y="619610"/>
                      <a:pt x="688277" y="582422"/>
                      <a:pt x="688277" y="536923"/>
                    </a:cubicBezTo>
                    <a:lnTo>
                      <a:pt x="688277" y="186362"/>
                    </a:lnTo>
                    <a:cubicBezTo>
                      <a:pt x="688361" y="140863"/>
                      <a:pt x="651173" y="103590"/>
                      <a:pt x="605674" y="103590"/>
                    </a:cubicBezTo>
                    <a:close/>
                    <a:moveTo>
                      <a:pt x="530962" y="340572"/>
                    </a:moveTo>
                    <a:lnTo>
                      <a:pt x="530962" y="389177"/>
                    </a:lnTo>
                    <a:cubicBezTo>
                      <a:pt x="530962" y="428800"/>
                      <a:pt x="511402" y="466408"/>
                      <a:pt x="477572" y="491760"/>
                    </a:cubicBezTo>
                    <a:lnTo>
                      <a:pt x="383719" y="562107"/>
                    </a:lnTo>
                    <a:cubicBezTo>
                      <a:pt x="366846" y="574783"/>
                      <a:pt x="342334" y="574783"/>
                      <a:pt x="325377" y="562191"/>
                    </a:cubicBezTo>
                    <a:lnTo>
                      <a:pt x="226068" y="488402"/>
                    </a:lnTo>
                    <a:cubicBezTo>
                      <a:pt x="194756" y="465149"/>
                      <a:pt x="176623" y="430563"/>
                      <a:pt x="176623" y="394046"/>
                    </a:cubicBezTo>
                    <a:lnTo>
                      <a:pt x="176623" y="193581"/>
                    </a:lnTo>
                    <a:lnTo>
                      <a:pt x="354590" y="147914"/>
                    </a:lnTo>
                    <a:lnTo>
                      <a:pt x="531045" y="193581"/>
                    </a:lnTo>
                    <a:lnTo>
                      <a:pt x="531045" y="340572"/>
                    </a:lnTo>
                    <a:close/>
                  </a:path>
                </a:pathLst>
              </a:custGeom>
              <a:gradFill>
                <a:gsLst>
                  <a:gs pos="54000">
                    <a:srgbClr val="03A957"/>
                  </a:gs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</a:gradFill>
              <a:ln w="8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6EC53C26-5A87-89CF-EE48-968462EB5E78}"/>
                  </a:ext>
                </a:extLst>
              </p:cNvPr>
              <p:cNvSpPr/>
              <p:nvPr/>
            </p:nvSpPr>
            <p:spPr>
              <a:xfrm>
                <a:off x="6819432" y="2413842"/>
                <a:ext cx="186365" cy="223785"/>
              </a:xfrm>
              <a:custGeom>
                <a:avLst/>
                <a:gdLst>
                  <a:gd name="connsiteX0" fmla="*/ 138596 w 277191"/>
                  <a:gd name="connsiteY0" fmla="*/ 166382 h 332848"/>
                  <a:gd name="connsiteX1" fmla="*/ 277191 w 277191"/>
                  <a:gd name="connsiteY1" fmla="*/ 166382 h 332848"/>
                  <a:gd name="connsiteX2" fmla="*/ 277191 w 277191"/>
                  <a:gd name="connsiteY2" fmla="*/ 35845 h 332848"/>
                  <a:gd name="connsiteX3" fmla="*/ 138596 w 277191"/>
                  <a:gd name="connsiteY3" fmla="*/ 0 h 332848"/>
                  <a:gd name="connsiteX4" fmla="*/ 0 w 277191"/>
                  <a:gd name="connsiteY4" fmla="*/ 166382 h 332848"/>
                  <a:gd name="connsiteX5" fmla="*/ 0 w 277191"/>
                  <a:gd name="connsiteY5" fmla="*/ 189552 h 332848"/>
                  <a:gd name="connsiteX6" fmla="*/ 41973 w 277191"/>
                  <a:gd name="connsiteY6" fmla="*/ 270140 h 332848"/>
                  <a:gd name="connsiteX7" fmla="*/ 115678 w 277191"/>
                  <a:gd name="connsiteY7" fmla="*/ 325377 h 332848"/>
                  <a:gd name="connsiteX8" fmla="*/ 138596 w 277191"/>
                  <a:gd name="connsiteY8" fmla="*/ 332849 h 332848"/>
                  <a:gd name="connsiteX9" fmla="*/ 138596 w 277191"/>
                  <a:gd name="connsiteY9" fmla="*/ 166382 h 332848"/>
                  <a:gd name="connsiteX10" fmla="*/ 0 w 277191"/>
                  <a:gd name="connsiteY10" fmla="*/ 166382 h 332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7191" h="332848">
                    <a:moveTo>
                      <a:pt x="138596" y="166382"/>
                    </a:moveTo>
                    <a:lnTo>
                      <a:pt x="277191" y="166382"/>
                    </a:lnTo>
                    <a:lnTo>
                      <a:pt x="277191" y="35845"/>
                    </a:lnTo>
                    <a:lnTo>
                      <a:pt x="138596" y="0"/>
                    </a:lnTo>
                    <a:close/>
                    <a:moveTo>
                      <a:pt x="0" y="166382"/>
                    </a:moveTo>
                    <a:lnTo>
                      <a:pt x="0" y="189552"/>
                    </a:lnTo>
                    <a:cubicBezTo>
                      <a:pt x="0" y="220696"/>
                      <a:pt x="15362" y="250161"/>
                      <a:pt x="41973" y="270140"/>
                    </a:cubicBezTo>
                    <a:lnTo>
                      <a:pt x="115678" y="325377"/>
                    </a:lnTo>
                    <a:cubicBezTo>
                      <a:pt x="122310" y="330330"/>
                      <a:pt x="130453" y="332849"/>
                      <a:pt x="138596" y="332849"/>
                    </a:cubicBezTo>
                    <a:lnTo>
                      <a:pt x="138596" y="166382"/>
                    </a:lnTo>
                    <a:lnTo>
                      <a:pt x="0" y="166382"/>
                    </a:lnTo>
                    <a:close/>
                  </a:path>
                </a:pathLst>
              </a:custGeom>
              <a:gradFill>
                <a:gsLst>
                  <a:gs pos="54000">
                    <a:srgbClr val="03A957"/>
                  </a:gs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</a:gradFill>
              <a:ln w="8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C17B30C3-B78F-CB13-4C69-C9D71007F80E}"/>
              </a:ext>
            </a:extLst>
          </p:cNvPr>
          <p:cNvSpPr txBox="1"/>
          <p:nvPr/>
        </p:nvSpPr>
        <p:spPr>
          <a:xfrm>
            <a:off x="8206424" y="2662802"/>
            <a:ext cx="14725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关键词</a:t>
            </a: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B3AF7F36-D19E-E189-2D9F-BBB3ED875651}"/>
              </a:ext>
            </a:extLst>
          </p:cNvPr>
          <p:cNvGrpSpPr/>
          <p:nvPr/>
        </p:nvGrpSpPr>
        <p:grpSpPr>
          <a:xfrm>
            <a:off x="8586455" y="1824494"/>
            <a:ext cx="712502" cy="712502"/>
            <a:chOff x="8586455" y="2121670"/>
            <a:chExt cx="712502" cy="712502"/>
          </a:xfrm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2DBFF842-6BE2-BF54-268D-0AC6346E37D5}"/>
                </a:ext>
              </a:extLst>
            </p:cNvPr>
            <p:cNvSpPr/>
            <p:nvPr/>
          </p:nvSpPr>
          <p:spPr>
            <a:xfrm>
              <a:off x="8586455" y="2121670"/>
              <a:ext cx="712502" cy="7125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dist="127000" algn="ctr" rotWithShape="0">
                <a:schemeClr val="accent2">
                  <a:lumMod val="50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grpSp>
          <p:nvGrpSpPr>
            <p:cNvPr id="37" name="图形 14">
              <a:extLst>
                <a:ext uri="{FF2B5EF4-FFF2-40B4-BE49-F238E27FC236}">
                  <a16:creationId xmlns:a16="http://schemas.microsoft.com/office/drawing/2014/main" id="{8E22E4EC-2781-5DE6-6818-5B39449C791D}"/>
                </a:ext>
              </a:extLst>
            </p:cNvPr>
            <p:cNvGrpSpPr/>
            <p:nvPr/>
          </p:nvGrpSpPr>
          <p:grpSpPr>
            <a:xfrm>
              <a:off x="8763579" y="2293137"/>
              <a:ext cx="358253" cy="358255"/>
              <a:chOff x="4439776" y="2418220"/>
              <a:chExt cx="713544" cy="713547"/>
            </a:xfrm>
            <a:gradFill>
              <a:gsLst>
                <a:gs pos="54000">
                  <a:srgbClr val="03A957"/>
                </a:gs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</a:gradFill>
          </p:grpSpPr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22698E84-BE77-B4D6-275D-EB9BB1DD0830}"/>
                  </a:ext>
                </a:extLst>
              </p:cNvPr>
              <p:cNvSpPr/>
              <p:nvPr/>
            </p:nvSpPr>
            <p:spPr>
              <a:xfrm>
                <a:off x="4608844" y="2569492"/>
                <a:ext cx="375408" cy="179645"/>
              </a:xfrm>
              <a:custGeom>
                <a:avLst/>
                <a:gdLst>
                  <a:gd name="connsiteX0" fmla="*/ 202731 w 375408"/>
                  <a:gd name="connsiteY0" fmla="*/ 147578 h 179645"/>
                  <a:gd name="connsiteX1" fmla="*/ 180989 w 375408"/>
                  <a:gd name="connsiteY1" fmla="*/ 137337 h 179645"/>
                  <a:gd name="connsiteX2" fmla="*/ 151104 w 375408"/>
                  <a:gd name="connsiteY2" fmla="*/ 130285 h 179645"/>
                  <a:gd name="connsiteX3" fmla="*/ 104094 w 375408"/>
                  <a:gd name="connsiteY3" fmla="*/ 126759 h 179645"/>
                  <a:gd name="connsiteX4" fmla="*/ 27199 w 375408"/>
                  <a:gd name="connsiteY4" fmla="*/ 137337 h 179645"/>
                  <a:gd name="connsiteX5" fmla="*/ 5457 w 375408"/>
                  <a:gd name="connsiteY5" fmla="*/ 147578 h 179645"/>
                  <a:gd name="connsiteX6" fmla="*/ 0 w 375408"/>
                  <a:gd name="connsiteY6" fmla="*/ 153203 h 179645"/>
                  <a:gd name="connsiteX7" fmla="*/ 5457 w 375408"/>
                  <a:gd name="connsiteY7" fmla="*/ 158827 h 179645"/>
                  <a:gd name="connsiteX8" fmla="*/ 27199 w 375408"/>
                  <a:gd name="connsiteY8" fmla="*/ 169069 h 179645"/>
                  <a:gd name="connsiteX9" fmla="*/ 104094 w 375408"/>
                  <a:gd name="connsiteY9" fmla="*/ 179646 h 179645"/>
                  <a:gd name="connsiteX10" fmla="*/ 151104 w 375408"/>
                  <a:gd name="connsiteY10" fmla="*/ 176036 h 179645"/>
                  <a:gd name="connsiteX11" fmla="*/ 153874 w 375408"/>
                  <a:gd name="connsiteY11" fmla="*/ 175616 h 179645"/>
                  <a:gd name="connsiteX12" fmla="*/ 180989 w 375408"/>
                  <a:gd name="connsiteY12" fmla="*/ 168985 h 179645"/>
                  <a:gd name="connsiteX13" fmla="*/ 202731 w 375408"/>
                  <a:gd name="connsiteY13" fmla="*/ 158743 h 179645"/>
                  <a:gd name="connsiteX14" fmla="*/ 208187 w 375408"/>
                  <a:gd name="connsiteY14" fmla="*/ 153119 h 179645"/>
                  <a:gd name="connsiteX15" fmla="*/ 202731 w 375408"/>
                  <a:gd name="connsiteY15" fmla="*/ 147578 h 179645"/>
                  <a:gd name="connsiteX16" fmla="*/ 172678 w 375408"/>
                  <a:gd name="connsiteY16" fmla="*/ 32068 h 179645"/>
                  <a:gd name="connsiteX17" fmla="*/ 194420 w 375408"/>
                  <a:gd name="connsiteY17" fmla="*/ 42309 h 179645"/>
                  <a:gd name="connsiteX18" fmla="*/ 271315 w 375408"/>
                  <a:gd name="connsiteY18" fmla="*/ 52886 h 179645"/>
                  <a:gd name="connsiteX19" fmla="*/ 348210 w 375408"/>
                  <a:gd name="connsiteY19" fmla="*/ 42309 h 179645"/>
                  <a:gd name="connsiteX20" fmla="*/ 369952 w 375408"/>
                  <a:gd name="connsiteY20" fmla="*/ 32068 h 179645"/>
                  <a:gd name="connsiteX21" fmla="*/ 375409 w 375408"/>
                  <a:gd name="connsiteY21" fmla="*/ 26443 h 179645"/>
                  <a:gd name="connsiteX22" fmla="*/ 369952 w 375408"/>
                  <a:gd name="connsiteY22" fmla="*/ 20819 h 179645"/>
                  <a:gd name="connsiteX23" fmla="*/ 348210 w 375408"/>
                  <a:gd name="connsiteY23" fmla="*/ 10577 h 179645"/>
                  <a:gd name="connsiteX24" fmla="*/ 271315 w 375408"/>
                  <a:gd name="connsiteY24" fmla="*/ 0 h 179645"/>
                  <a:gd name="connsiteX25" fmla="*/ 194420 w 375408"/>
                  <a:gd name="connsiteY25" fmla="*/ 10577 h 179645"/>
                  <a:gd name="connsiteX26" fmla="*/ 172678 w 375408"/>
                  <a:gd name="connsiteY26" fmla="*/ 20819 h 179645"/>
                  <a:gd name="connsiteX27" fmla="*/ 167221 w 375408"/>
                  <a:gd name="connsiteY27" fmla="*/ 26443 h 179645"/>
                  <a:gd name="connsiteX28" fmla="*/ 172678 w 375408"/>
                  <a:gd name="connsiteY28" fmla="*/ 32068 h 1796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375408" h="179645">
                    <a:moveTo>
                      <a:pt x="202731" y="147578"/>
                    </a:moveTo>
                    <a:cubicBezTo>
                      <a:pt x="197694" y="143885"/>
                      <a:pt x="190139" y="140359"/>
                      <a:pt x="180989" y="137337"/>
                    </a:cubicBezTo>
                    <a:cubicBezTo>
                      <a:pt x="172090" y="134399"/>
                      <a:pt x="162017" y="132048"/>
                      <a:pt x="151104" y="130285"/>
                    </a:cubicBezTo>
                    <a:cubicBezTo>
                      <a:pt x="136581" y="127935"/>
                      <a:pt x="120547" y="126759"/>
                      <a:pt x="104094" y="126759"/>
                    </a:cubicBezTo>
                    <a:cubicBezTo>
                      <a:pt x="75216" y="126759"/>
                      <a:pt x="47933" y="130537"/>
                      <a:pt x="27199" y="137337"/>
                    </a:cubicBezTo>
                    <a:cubicBezTo>
                      <a:pt x="19476" y="139687"/>
                      <a:pt x="12172" y="143129"/>
                      <a:pt x="5457" y="147578"/>
                    </a:cubicBezTo>
                    <a:cubicBezTo>
                      <a:pt x="1595" y="150432"/>
                      <a:pt x="252" y="152531"/>
                      <a:pt x="0" y="153203"/>
                    </a:cubicBezTo>
                    <a:cubicBezTo>
                      <a:pt x="168" y="153874"/>
                      <a:pt x="1511" y="156057"/>
                      <a:pt x="5457" y="158827"/>
                    </a:cubicBezTo>
                    <a:cubicBezTo>
                      <a:pt x="12172" y="163276"/>
                      <a:pt x="19476" y="166718"/>
                      <a:pt x="27199" y="169069"/>
                    </a:cubicBezTo>
                    <a:cubicBezTo>
                      <a:pt x="47933" y="175868"/>
                      <a:pt x="75216" y="179646"/>
                      <a:pt x="104094" y="179646"/>
                    </a:cubicBezTo>
                    <a:cubicBezTo>
                      <a:pt x="120631" y="179646"/>
                      <a:pt x="136581" y="178387"/>
                      <a:pt x="151104" y="176036"/>
                    </a:cubicBezTo>
                    <a:lnTo>
                      <a:pt x="153874" y="175616"/>
                    </a:lnTo>
                    <a:cubicBezTo>
                      <a:pt x="163108" y="174105"/>
                      <a:pt x="172174" y="171923"/>
                      <a:pt x="180989" y="168985"/>
                    </a:cubicBezTo>
                    <a:cubicBezTo>
                      <a:pt x="188712" y="166634"/>
                      <a:pt x="196015" y="163192"/>
                      <a:pt x="202731" y="158743"/>
                    </a:cubicBezTo>
                    <a:cubicBezTo>
                      <a:pt x="206592" y="155889"/>
                      <a:pt x="207935" y="153790"/>
                      <a:pt x="208187" y="153119"/>
                    </a:cubicBezTo>
                    <a:cubicBezTo>
                      <a:pt x="208019" y="152531"/>
                      <a:pt x="206676" y="150349"/>
                      <a:pt x="202731" y="147578"/>
                    </a:cubicBezTo>
                    <a:close/>
                    <a:moveTo>
                      <a:pt x="172678" y="32068"/>
                    </a:moveTo>
                    <a:cubicBezTo>
                      <a:pt x="179394" y="36517"/>
                      <a:pt x="186697" y="39959"/>
                      <a:pt x="194420" y="42309"/>
                    </a:cubicBezTo>
                    <a:cubicBezTo>
                      <a:pt x="215155" y="49109"/>
                      <a:pt x="242437" y="52886"/>
                      <a:pt x="271315" y="52886"/>
                    </a:cubicBezTo>
                    <a:cubicBezTo>
                      <a:pt x="300193" y="52886"/>
                      <a:pt x="327475" y="49109"/>
                      <a:pt x="348210" y="42309"/>
                    </a:cubicBezTo>
                    <a:cubicBezTo>
                      <a:pt x="355933" y="39959"/>
                      <a:pt x="363236" y="36517"/>
                      <a:pt x="369952" y="32068"/>
                    </a:cubicBezTo>
                    <a:cubicBezTo>
                      <a:pt x="373814" y="29213"/>
                      <a:pt x="375157" y="27115"/>
                      <a:pt x="375409" y="26443"/>
                    </a:cubicBezTo>
                    <a:cubicBezTo>
                      <a:pt x="375241" y="25772"/>
                      <a:pt x="373898" y="23673"/>
                      <a:pt x="369952" y="20819"/>
                    </a:cubicBezTo>
                    <a:cubicBezTo>
                      <a:pt x="364915" y="17125"/>
                      <a:pt x="357360" y="13599"/>
                      <a:pt x="348210" y="10577"/>
                    </a:cubicBezTo>
                    <a:cubicBezTo>
                      <a:pt x="327475" y="3778"/>
                      <a:pt x="300193" y="0"/>
                      <a:pt x="271315" y="0"/>
                    </a:cubicBezTo>
                    <a:cubicBezTo>
                      <a:pt x="242437" y="0"/>
                      <a:pt x="215155" y="3778"/>
                      <a:pt x="194420" y="10577"/>
                    </a:cubicBezTo>
                    <a:cubicBezTo>
                      <a:pt x="185270" y="13599"/>
                      <a:pt x="177799" y="17125"/>
                      <a:pt x="172678" y="20819"/>
                    </a:cubicBezTo>
                    <a:cubicBezTo>
                      <a:pt x="168732" y="23673"/>
                      <a:pt x="167473" y="25772"/>
                      <a:pt x="167221" y="26443"/>
                    </a:cubicBezTo>
                    <a:cubicBezTo>
                      <a:pt x="167389" y="27115"/>
                      <a:pt x="168732" y="29213"/>
                      <a:pt x="172678" y="32068"/>
                    </a:cubicBezTo>
                    <a:close/>
                  </a:path>
                </a:pathLst>
              </a:custGeom>
              <a:grpFill/>
              <a:ln w="8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70A44868-2964-0483-CF95-EF39344A4F85}"/>
                  </a:ext>
                </a:extLst>
              </p:cNvPr>
              <p:cNvSpPr/>
              <p:nvPr/>
            </p:nvSpPr>
            <p:spPr>
              <a:xfrm>
                <a:off x="4439776" y="2418220"/>
                <a:ext cx="713544" cy="713547"/>
              </a:xfrm>
              <a:custGeom>
                <a:avLst/>
                <a:gdLst>
                  <a:gd name="connsiteX0" fmla="*/ 356773 w 713545"/>
                  <a:gd name="connsiteY0" fmla="*/ 0 h 713546"/>
                  <a:gd name="connsiteX1" fmla="*/ 0 w 713545"/>
                  <a:gd name="connsiteY1" fmla="*/ 356773 h 713546"/>
                  <a:gd name="connsiteX2" fmla="*/ 356773 w 713545"/>
                  <a:gd name="connsiteY2" fmla="*/ 713547 h 713546"/>
                  <a:gd name="connsiteX3" fmla="*/ 713545 w 713545"/>
                  <a:gd name="connsiteY3" fmla="*/ 356773 h 713546"/>
                  <a:gd name="connsiteX4" fmla="*/ 356773 w 713545"/>
                  <a:gd name="connsiteY4" fmla="*/ 0 h 713546"/>
                  <a:gd name="connsiteX5" fmla="*/ 320256 w 713545"/>
                  <a:gd name="connsiteY5" fmla="*/ 177715 h 713546"/>
                  <a:gd name="connsiteX6" fmla="*/ 440215 w 713545"/>
                  <a:gd name="connsiteY6" fmla="*/ 135322 h 713546"/>
                  <a:gd name="connsiteX7" fmla="*/ 560175 w 713545"/>
                  <a:gd name="connsiteY7" fmla="*/ 177715 h 713546"/>
                  <a:gd name="connsiteX8" fmla="*/ 560175 w 713545"/>
                  <a:gd name="connsiteY8" fmla="*/ 230014 h 713546"/>
                  <a:gd name="connsiteX9" fmla="*/ 559587 w 713545"/>
                  <a:gd name="connsiteY9" fmla="*/ 233959 h 713546"/>
                  <a:gd name="connsiteX10" fmla="*/ 440131 w 713545"/>
                  <a:gd name="connsiteY10" fmla="*/ 270812 h 713546"/>
                  <a:gd name="connsiteX11" fmla="*/ 320676 w 713545"/>
                  <a:gd name="connsiteY11" fmla="*/ 233959 h 713546"/>
                  <a:gd name="connsiteX12" fmla="*/ 320088 w 713545"/>
                  <a:gd name="connsiteY12" fmla="*/ 230014 h 713546"/>
                  <a:gd name="connsiteX13" fmla="*/ 320088 w 713545"/>
                  <a:gd name="connsiteY13" fmla="*/ 177715 h 713546"/>
                  <a:gd name="connsiteX14" fmla="*/ 560259 w 713545"/>
                  <a:gd name="connsiteY14" fmla="*/ 470101 h 713546"/>
                  <a:gd name="connsiteX15" fmla="*/ 559671 w 713545"/>
                  <a:gd name="connsiteY15" fmla="*/ 474047 h 713546"/>
                  <a:gd name="connsiteX16" fmla="*/ 440215 w 713545"/>
                  <a:gd name="connsiteY16" fmla="*/ 510900 h 713546"/>
                  <a:gd name="connsiteX17" fmla="*/ 393205 w 713545"/>
                  <a:gd name="connsiteY17" fmla="*/ 507710 h 713546"/>
                  <a:gd name="connsiteX18" fmla="*/ 393205 w 713545"/>
                  <a:gd name="connsiteY18" fmla="*/ 537679 h 713546"/>
                  <a:gd name="connsiteX19" fmla="*/ 392618 w 713545"/>
                  <a:gd name="connsiteY19" fmla="*/ 541624 h 713546"/>
                  <a:gd name="connsiteX20" fmla="*/ 273162 w 713545"/>
                  <a:gd name="connsiteY20" fmla="*/ 578477 h 713546"/>
                  <a:gd name="connsiteX21" fmla="*/ 153706 w 713545"/>
                  <a:gd name="connsiteY21" fmla="*/ 541624 h 713546"/>
                  <a:gd name="connsiteX22" fmla="*/ 153118 w 713545"/>
                  <a:gd name="connsiteY22" fmla="*/ 537679 h 713546"/>
                  <a:gd name="connsiteX23" fmla="*/ 153118 w 713545"/>
                  <a:gd name="connsiteY23" fmla="*/ 475810 h 713546"/>
                  <a:gd name="connsiteX24" fmla="*/ 218429 w 713545"/>
                  <a:gd name="connsiteY24" fmla="*/ 510900 h 713546"/>
                  <a:gd name="connsiteX25" fmla="*/ 273162 w 713545"/>
                  <a:gd name="connsiteY25" fmla="*/ 515601 h 713546"/>
                  <a:gd name="connsiteX26" fmla="*/ 327895 w 713545"/>
                  <a:gd name="connsiteY26" fmla="*/ 510900 h 713546"/>
                  <a:gd name="connsiteX27" fmla="*/ 349133 w 713545"/>
                  <a:gd name="connsiteY27" fmla="*/ 506282 h 713546"/>
                  <a:gd name="connsiteX28" fmla="*/ 393205 w 713545"/>
                  <a:gd name="connsiteY28" fmla="*/ 466324 h 713546"/>
                  <a:gd name="connsiteX29" fmla="*/ 393205 w 713545"/>
                  <a:gd name="connsiteY29" fmla="*/ 456082 h 713546"/>
                  <a:gd name="connsiteX30" fmla="*/ 440215 w 713545"/>
                  <a:gd name="connsiteY30" fmla="*/ 459524 h 713546"/>
                  <a:gd name="connsiteX31" fmla="*/ 494948 w 713545"/>
                  <a:gd name="connsiteY31" fmla="*/ 454823 h 713546"/>
                  <a:gd name="connsiteX32" fmla="*/ 560259 w 713545"/>
                  <a:gd name="connsiteY32" fmla="*/ 419733 h 713546"/>
                  <a:gd name="connsiteX33" fmla="*/ 560259 w 713545"/>
                  <a:gd name="connsiteY33" fmla="*/ 470101 h 713546"/>
                  <a:gd name="connsiteX34" fmla="*/ 560259 w 713545"/>
                  <a:gd name="connsiteY34" fmla="*/ 389429 h 713546"/>
                  <a:gd name="connsiteX35" fmla="*/ 559671 w 713545"/>
                  <a:gd name="connsiteY35" fmla="*/ 393374 h 713546"/>
                  <a:gd name="connsiteX36" fmla="*/ 440215 w 713545"/>
                  <a:gd name="connsiteY36" fmla="*/ 430227 h 713546"/>
                  <a:gd name="connsiteX37" fmla="*/ 393205 w 713545"/>
                  <a:gd name="connsiteY37" fmla="*/ 427037 h 713546"/>
                  <a:gd name="connsiteX38" fmla="*/ 393205 w 713545"/>
                  <a:gd name="connsiteY38" fmla="*/ 447268 h 713546"/>
                  <a:gd name="connsiteX39" fmla="*/ 392618 w 713545"/>
                  <a:gd name="connsiteY39" fmla="*/ 451213 h 713546"/>
                  <a:gd name="connsiteX40" fmla="*/ 337381 w 713545"/>
                  <a:gd name="connsiteY40" fmla="*/ 481686 h 713546"/>
                  <a:gd name="connsiteX41" fmla="*/ 273162 w 713545"/>
                  <a:gd name="connsiteY41" fmla="*/ 487982 h 713546"/>
                  <a:gd name="connsiteX42" fmla="*/ 153706 w 713545"/>
                  <a:gd name="connsiteY42" fmla="*/ 451129 h 713546"/>
                  <a:gd name="connsiteX43" fmla="*/ 153118 w 713545"/>
                  <a:gd name="connsiteY43" fmla="*/ 447184 h 713546"/>
                  <a:gd name="connsiteX44" fmla="*/ 153118 w 713545"/>
                  <a:gd name="connsiteY44" fmla="*/ 394885 h 713546"/>
                  <a:gd name="connsiteX45" fmla="*/ 218429 w 713545"/>
                  <a:gd name="connsiteY45" fmla="*/ 429975 h 713546"/>
                  <a:gd name="connsiteX46" fmla="*/ 273162 w 713545"/>
                  <a:gd name="connsiteY46" fmla="*/ 434676 h 713546"/>
                  <a:gd name="connsiteX47" fmla="*/ 327895 w 713545"/>
                  <a:gd name="connsiteY47" fmla="*/ 429975 h 713546"/>
                  <a:gd name="connsiteX48" fmla="*/ 348798 w 713545"/>
                  <a:gd name="connsiteY48" fmla="*/ 425442 h 713546"/>
                  <a:gd name="connsiteX49" fmla="*/ 393205 w 713545"/>
                  <a:gd name="connsiteY49" fmla="*/ 385399 h 713546"/>
                  <a:gd name="connsiteX50" fmla="*/ 393205 w 713545"/>
                  <a:gd name="connsiteY50" fmla="*/ 373479 h 713546"/>
                  <a:gd name="connsiteX51" fmla="*/ 440215 w 713545"/>
                  <a:gd name="connsiteY51" fmla="*/ 376837 h 713546"/>
                  <a:gd name="connsiteX52" fmla="*/ 494948 w 713545"/>
                  <a:gd name="connsiteY52" fmla="*/ 372136 h 713546"/>
                  <a:gd name="connsiteX53" fmla="*/ 560259 w 713545"/>
                  <a:gd name="connsiteY53" fmla="*/ 337046 h 713546"/>
                  <a:gd name="connsiteX54" fmla="*/ 560259 w 713545"/>
                  <a:gd name="connsiteY54" fmla="*/ 389429 h 713546"/>
                  <a:gd name="connsiteX55" fmla="*/ 560259 w 713545"/>
                  <a:gd name="connsiteY55" fmla="*/ 308756 h 713546"/>
                  <a:gd name="connsiteX56" fmla="*/ 559671 w 713545"/>
                  <a:gd name="connsiteY56" fmla="*/ 312701 h 713546"/>
                  <a:gd name="connsiteX57" fmla="*/ 440215 w 713545"/>
                  <a:gd name="connsiteY57" fmla="*/ 349554 h 713546"/>
                  <a:gd name="connsiteX58" fmla="*/ 393205 w 713545"/>
                  <a:gd name="connsiteY58" fmla="*/ 346280 h 713546"/>
                  <a:gd name="connsiteX59" fmla="*/ 393205 w 713545"/>
                  <a:gd name="connsiteY59" fmla="*/ 366259 h 713546"/>
                  <a:gd name="connsiteX60" fmla="*/ 392618 w 713545"/>
                  <a:gd name="connsiteY60" fmla="*/ 370205 h 713546"/>
                  <a:gd name="connsiteX61" fmla="*/ 337129 w 713545"/>
                  <a:gd name="connsiteY61" fmla="*/ 400761 h 713546"/>
                  <a:gd name="connsiteX62" fmla="*/ 326972 w 713545"/>
                  <a:gd name="connsiteY62" fmla="*/ 402692 h 713546"/>
                  <a:gd name="connsiteX63" fmla="*/ 273246 w 713545"/>
                  <a:gd name="connsiteY63" fmla="*/ 407057 h 713546"/>
                  <a:gd name="connsiteX64" fmla="*/ 153790 w 713545"/>
                  <a:gd name="connsiteY64" fmla="*/ 370205 h 713546"/>
                  <a:gd name="connsiteX65" fmla="*/ 153202 w 713545"/>
                  <a:gd name="connsiteY65" fmla="*/ 366259 h 713546"/>
                  <a:gd name="connsiteX66" fmla="*/ 153202 w 713545"/>
                  <a:gd name="connsiteY66" fmla="*/ 304391 h 713546"/>
                  <a:gd name="connsiteX67" fmla="*/ 273162 w 713545"/>
                  <a:gd name="connsiteY67" fmla="*/ 261998 h 713546"/>
                  <a:gd name="connsiteX68" fmla="*/ 320172 w 713545"/>
                  <a:gd name="connsiteY68" fmla="*/ 265355 h 713546"/>
                  <a:gd name="connsiteX69" fmla="*/ 320172 w 713545"/>
                  <a:gd name="connsiteY69" fmla="*/ 256373 h 713546"/>
                  <a:gd name="connsiteX70" fmla="*/ 385482 w 713545"/>
                  <a:gd name="connsiteY70" fmla="*/ 291463 h 713546"/>
                  <a:gd name="connsiteX71" fmla="*/ 440215 w 713545"/>
                  <a:gd name="connsiteY71" fmla="*/ 296164 h 713546"/>
                  <a:gd name="connsiteX72" fmla="*/ 494948 w 713545"/>
                  <a:gd name="connsiteY72" fmla="*/ 291463 h 713546"/>
                  <a:gd name="connsiteX73" fmla="*/ 560259 w 713545"/>
                  <a:gd name="connsiteY73" fmla="*/ 256373 h 713546"/>
                  <a:gd name="connsiteX74" fmla="*/ 560259 w 713545"/>
                  <a:gd name="connsiteY74" fmla="*/ 308756 h 713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</a:cxnLst>
                <a:rect l="l" t="t" r="r" b="b"/>
                <a:pathLst>
                  <a:path w="713545" h="713546">
                    <a:moveTo>
                      <a:pt x="356773" y="0"/>
                    </a:moveTo>
                    <a:cubicBezTo>
                      <a:pt x="159750" y="0"/>
                      <a:pt x="0" y="159751"/>
                      <a:pt x="0" y="356773"/>
                    </a:cubicBezTo>
                    <a:cubicBezTo>
                      <a:pt x="0" y="553796"/>
                      <a:pt x="159750" y="713547"/>
                      <a:pt x="356773" y="713547"/>
                    </a:cubicBezTo>
                    <a:cubicBezTo>
                      <a:pt x="553795" y="713547"/>
                      <a:pt x="713545" y="553796"/>
                      <a:pt x="713545" y="356773"/>
                    </a:cubicBezTo>
                    <a:cubicBezTo>
                      <a:pt x="713545" y="159751"/>
                      <a:pt x="553795" y="0"/>
                      <a:pt x="356773" y="0"/>
                    </a:cubicBezTo>
                    <a:close/>
                    <a:moveTo>
                      <a:pt x="320256" y="177715"/>
                    </a:moveTo>
                    <a:cubicBezTo>
                      <a:pt x="320256" y="154294"/>
                      <a:pt x="373982" y="135322"/>
                      <a:pt x="440215" y="135322"/>
                    </a:cubicBezTo>
                    <a:cubicBezTo>
                      <a:pt x="506533" y="135322"/>
                      <a:pt x="560175" y="154294"/>
                      <a:pt x="560175" y="177715"/>
                    </a:cubicBezTo>
                    <a:lnTo>
                      <a:pt x="560175" y="230014"/>
                    </a:lnTo>
                    <a:cubicBezTo>
                      <a:pt x="560175" y="231357"/>
                      <a:pt x="560007" y="232700"/>
                      <a:pt x="559587" y="233959"/>
                    </a:cubicBezTo>
                    <a:cubicBezTo>
                      <a:pt x="553795" y="254610"/>
                      <a:pt x="502504" y="270812"/>
                      <a:pt x="440131" y="270812"/>
                    </a:cubicBezTo>
                    <a:cubicBezTo>
                      <a:pt x="377759" y="270812"/>
                      <a:pt x="326552" y="254694"/>
                      <a:pt x="320676" y="233959"/>
                    </a:cubicBezTo>
                    <a:cubicBezTo>
                      <a:pt x="320340" y="232616"/>
                      <a:pt x="320088" y="231357"/>
                      <a:pt x="320088" y="230014"/>
                    </a:cubicBezTo>
                    <a:lnTo>
                      <a:pt x="320088" y="177715"/>
                    </a:lnTo>
                    <a:close/>
                    <a:moveTo>
                      <a:pt x="560259" y="470101"/>
                    </a:moveTo>
                    <a:cubicBezTo>
                      <a:pt x="560259" y="471445"/>
                      <a:pt x="560091" y="472788"/>
                      <a:pt x="559671" y="474047"/>
                    </a:cubicBezTo>
                    <a:cubicBezTo>
                      <a:pt x="553879" y="494698"/>
                      <a:pt x="502588" y="510900"/>
                      <a:pt x="440215" y="510900"/>
                    </a:cubicBezTo>
                    <a:cubicBezTo>
                      <a:pt x="424517" y="510983"/>
                      <a:pt x="408735" y="509892"/>
                      <a:pt x="393205" y="507710"/>
                    </a:cubicBezTo>
                    <a:lnTo>
                      <a:pt x="393205" y="537679"/>
                    </a:lnTo>
                    <a:cubicBezTo>
                      <a:pt x="393205" y="539022"/>
                      <a:pt x="392953" y="540365"/>
                      <a:pt x="392618" y="541624"/>
                    </a:cubicBezTo>
                    <a:cubicBezTo>
                      <a:pt x="386825" y="562275"/>
                      <a:pt x="335618" y="578477"/>
                      <a:pt x="273162" y="578477"/>
                    </a:cubicBezTo>
                    <a:cubicBezTo>
                      <a:pt x="210874" y="578477"/>
                      <a:pt x="159582" y="562275"/>
                      <a:pt x="153706" y="541624"/>
                    </a:cubicBezTo>
                    <a:cubicBezTo>
                      <a:pt x="153370" y="540281"/>
                      <a:pt x="153118" y="539022"/>
                      <a:pt x="153118" y="537679"/>
                    </a:cubicBezTo>
                    <a:lnTo>
                      <a:pt x="153118" y="475810"/>
                    </a:lnTo>
                    <a:cubicBezTo>
                      <a:pt x="153118" y="492263"/>
                      <a:pt x="179645" y="503848"/>
                      <a:pt x="218429" y="510900"/>
                    </a:cubicBezTo>
                    <a:cubicBezTo>
                      <a:pt x="234882" y="513838"/>
                      <a:pt x="253350" y="515601"/>
                      <a:pt x="273162" y="515601"/>
                    </a:cubicBezTo>
                    <a:cubicBezTo>
                      <a:pt x="292889" y="515601"/>
                      <a:pt x="311441" y="513922"/>
                      <a:pt x="327895" y="510900"/>
                    </a:cubicBezTo>
                    <a:cubicBezTo>
                      <a:pt x="335450" y="509556"/>
                      <a:pt x="342586" y="507961"/>
                      <a:pt x="349133" y="506282"/>
                    </a:cubicBezTo>
                    <a:cubicBezTo>
                      <a:pt x="375996" y="499147"/>
                      <a:pt x="393205" y="479587"/>
                      <a:pt x="393205" y="466324"/>
                    </a:cubicBezTo>
                    <a:lnTo>
                      <a:pt x="393205" y="456082"/>
                    </a:lnTo>
                    <a:cubicBezTo>
                      <a:pt x="407644" y="458265"/>
                      <a:pt x="423510" y="459524"/>
                      <a:pt x="440215" y="459524"/>
                    </a:cubicBezTo>
                    <a:cubicBezTo>
                      <a:pt x="459943" y="459524"/>
                      <a:pt x="478495" y="457845"/>
                      <a:pt x="494948" y="454823"/>
                    </a:cubicBezTo>
                    <a:cubicBezTo>
                      <a:pt x="533732" y="447772"/>
                      <a:pt x="560259" y="436187"/>
                      <a:pt x="560259" y="419733"/>
                    </a:cubicBezTo>
                    <a:lnTo>
                      <a:pt x="560259" y="470101"/>
                    </a:lnTo>
                    <a:close/>
                    <a:moveTo>
                      <a:pt x="560259" y="389429"/>
                    </a:moveTo>
                    <a:cubicBezTo>
                      <a:pt x="560259" y="390772"/>
                      <a:pt x="560091" y="392115"/>
                      <a:pt x="559671" y="393374"/>
                    </a:cubicBezTo>
                    <a:cubicBezTo>
                      <a:pt x="553879" y="414025"/>
                      <a:pt x="502588" y="430227"/>
                      <a:pt x="440215" y="430227"/>
                    </a:cubicBezTo>
                    <a:cubicBezTo>
                      <a:pt x="424517" y="430311"/>
                      <a:pt x="408735" y="429219"/>
                      <a:pt x="393205" y="427037"/>
                    </a:cubicBezTo>
                    <a:lnTo>
                      <a:pt x="393205" y="447268"/>
                    </a:lnTo>
                    <a:cubicBezTo>
                      <a:pt x="393205" y="448611"/>
                      <a:pt x="393037" y="449954"/>
                      <a:pt x="392618" y="451213"/>
                    </a:cubicBezTo>
                    <a:cubicBezTo>
                      <a:pt x="389008" y="464057"/>
                      <a:pt x="367854" y="475138"/>
                      <a:pt x="337381" y="481686"/>
                    </a:cubicBezTo>
                    <a:cubicBezTo>
                      <a:pt x="318829" y="485632"/>
                      <a:pt x="296751" y="487982"/>
                      <a:pt x="273162" y="487982"/>
                    </a:cubicBezTo>
                    <a:cubicBezTo>
                      <a:pt x="210874" y="487982"/>
                      <a:pt x="159582" y="471864"/>
                      <a:pt x="153706" y="451129"/>
                    </a:cubicBezTo>
                    <a:cubicBezTo>
                      <a:pt x="153370" y="449786"/>
                      <a:pt x="153118" y="448527"/>
                      <a:pt x="153118" y="447184"/>
                    </a:cubicBezTo>
                    <a:lnTo>
                      <a:pt x="153118" y="394885"/>
                    </a:lnTo>
                    <a:cubicBezTo>
                      <a:pt x="153118" y="411423"/>
                      <a:pt x="179645" y="422923"/>
                      <a:pt x="218429" y="429975"/>
                    </a:cubicBezTo>
                    <a:cubicBezTo>
                      <a:pt x="234882" y="432913"/>
                      <a:pt x="253350" y="434676"/>
                      <a:pt x="273162" y="434676"/>
                    </a:cubicBezTo>
                    <a:cubicBezTo>
                      <a:pt x="291462" y="434676"/>
                      <a:pt x="309846" y="433081"/>
                      <a:pt x="327895" y="429975"/>
                    </a:cubicBezTo>
                    <a:cubicBezTo>
                      <a:pt x="334946" y="428716"/>
                      <a:pt x="341914" y="427205"/>
                      <a:pt x="348798" y="425442"/>
                    </a:cubicBezTo>
                    <a:cubicBezTo>
                      <a:pt x="375828" y="418306"/>
                      <a:pt x="393205" y="398747"/>
                      <a:pt x="393205" y="385399"/>
                    </a:cubicBezTo>
                    <a:lnTo>
                      <a:pt x="393205" y="373479"/>
                    </a:lnTo>
                    <a:cubicBezTo>
                      <a:pt x="407644" y="375661"/>
                      <a:pt x="423510" y="376837"/>
                      <a:pt x="440215" y="376837"/>
                    </a:cubicBezTo>
                    <a:cubicBezTo>
                      <a:pt x="459943" y="376837"/>
                      <a:pt x="478495" y="375158"/>
                      <a:pt x="494948" y="372136"/>
                    </a:cubicBezTo>
                    <a:cubicBezTo>
                      <a:pt x="533732" y="365084"/>
                      <a:pt x="560259" y="353499"/>
                      <a:pt x="560259" y="337046"/>
                    </a:cubicBezTo>
                    <a:lnTo>
                      <a:pt x="560259" y="389429"/>
                    </a:lnTo>
                    <a:close/>
                    <a:moveTo>
                      <a:pt x="560259" y="308756"/>
                    </a:moveTo>
                    <a:cubicBezTo>
                      <a:pt x="560259" y="310099"/>
                      <a:pt x="560091" y="311442"/>
                      <a:pt x="559671" y="312701"/>
                    </a:cubicBezTo>
                    <a:cubicBezTo>
                      <a:pt x="553879" y="333352"/>
                      <a:pt x="502588" y="349554"/>
                      <a:pt x="440215" y="349554"/>
                    </a:cubicBezTo>
                    <a:cubicBezTo>
                      <a:pt x="423510" y="349554"/>
                      <a:pt x="407644" y="348379"/>
                      <a:pt x="393205" y="346280"/>
                    </a:cubicBezTo>
                    <a:lnTo>
                      <a:pt x="393205" y="366259"/>
                    </a:lnTo>
                    <a:cubicBezTo>
                      <a:pt x="393205" y="367603"/>
                      <a:pt x="393037" y="368946"/>
                      <a:pt x="392618" y="370205"/>
                    </a:cubicBezTo>
                    <a:cubicBezTo>
                      <a:pt x="389008" y="383049"/>
                      <a:pt x="367686" y="394214"/>
                      <a:pt x="337129" y="400761"/>
                    </a:cubicBezTo>
                    <a:cubicBezTo>
                      <a:pt x="333855" y="401433"/>
                      <a:pt x="330413" y="402105"/>
                      <a:pt x="326972" y="402692"/>
                    </a:cubicBezTo>
                    <a:cubicBezTo>
                      <a:pt x="309175" y="405630"/>
                      <a:pt x="291210" y="407057"/>
                      <a:pt x="273246" y="407057"/>
                    </a:cubicBezTo>
                    <a:cubicBezTo>
                      <a:pt x="210874" y="407057"/>
                      <a:pt x="159666" y="390856"/>
                      <a:pt x="153790" y="370205"/>
                    </a:cubicBezTo>
                    <a:cubicBezTo>
                      <a:pt x="153370" y="368862"/>
                      <a:pt x="153202" y="367603"/>
                      <a:pt x="153202" y="366259"/>
                    </a:cubicBezTo>
                    <a:lnTo>
                      <a:pt x="153202" y="304391"/>
                    </a:lnTo>
                    <a:cubicBezTo>
                      <a:pt x="153202" y="280970"/>
                      <a:pt x="206928" y="261998"/>
                      <a:pt x="273162" y="261998"/>
                    </a:cubicBezTo>
                    <a:cubicBezTo>
                      <a:pt x="288860" y="261998"/>
                      <a:pt x="304642" y="263089"/>
                      <a:pt x="320172" y="265355"/>
                    </a:cubicBezTo>
                    <a:lnTo>
                      <a:pt x="320172" y="256373"/>
                    </a:lnTo>
                    <a:cubicBezTo>
                      <a:pt x="320172" y="272827"/>
                      <a:pt x="346699" y="284411"/>
                      <a:pt x="385482" y="291463"/>
                    </a:cubicBezTo>
                    <a:cubicBezTo>
                      <a:pt x="401936" y="294401"/>
                      <a:pt x="420488" y="296164"/>
                      <a:pt x="440215" y="296164"/>
                    </a:cubicBezTo>
                    <a:cubicBezTo>
                      <a:pt x="459943" y="296164"/>
                      <a:pt x="478495" y="294485"/>
                      <a:pt x="494948" y="291463"/>
                    </a:cubicBezTo>
                    <a:cubicBezTo>
                      <a:pt x="533732" y="284411"/>
                      <a:pt x="560259" y="272827"/>
                      <a:pt x="560259" y="256373"/>
                    </a:cubicBezTo>
                    <a:lnTo>
                      <a:pt x="560259" y="308756"/>
                    </a:lnTo>
                    <a:close/>
                  </a:path>
                </a:pathLst>
              </a:custGeom>
              <a:grpFill/>
              <a:ln w="8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059235AB-7D44-533A-8E90-AA5D24797319}"/>
              </a:ext>
            </a:extLst>
          </p:cNvPr>
          <p:cNvSpPr txBox="1"/>
          <p:nvPr/>
        </p:nvSpPr>
        <p:spPr>
          <a:xfrm>
            <a:off x="10250172" y="2662802"/>
            <a:ext cx="14725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关键词</a:t>
            </a:r>
          </a:p>
        </p:txBody>
      </p:sp>
      <p:grpSp>
        <p:nvGrpSpPr>
          <p:cNvPr id="4172" name="组合 4171">
            <a:extLst>
              <a:ext uri="{FF2B5EF4-FFF2-40B4-BE49-F238E27FC236}">
                <a16:creationId xmlns:a16="http://schemas.microsoft.com/office/drawing/2014/main" id="{A7255F42-794F-F5CC-9D33-763370B2251D}"/>
              </a:ext>
            </a:extLst>
          </p:cNvPr>
          <p:cNvGrpSpPr/>
          <p:nvPr/>
        </p:nvGrpSpPr>
        <p:grpSpPr>
          <a:xfrm>
            <a:off x="10630203" y="1824494"/>
            <a:ext cx="712502" cy="712502"/>
            <a:chOff x="10630203" y="1824494"/>
            <a:chExt cx="712502" cy="712502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B90C9848-11A2-2680-219A-2A9BE009CBD0}"/>
                </a:ext>
              </a:extLst>
            </p:cNvPr>
            <p:cNvSpPr/>
            <p:nvPr/>
          </p:nvSpPr>
          <p:spPr>
            <a:xfrm>
              <a:off x="10630203" y="1824494"/>
              <a:ext cx="712502" cy="7125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dist="127000" algn="ctr" rotWithShape="0">
                <a:schemeClr val="accent2">
                  <a:lumMod val="50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40" name="图形 16">
              <a:extLst>
                <a:ext uri="{FF2B5EF4-FFF2-40B4-BE49-F238E27FC236}">
                  <a16:creationId xmlns:a16="http://schemas.microsoft.com/office/drawing/2014/main" id="{90375C99-BD9B-1D08-B4F7-5D6A5C9F7E73}"/>
                </a:ext>
              </a:extLst>
            </p:cNvPr>
            <p:cNvSpPr/>
            <p:nvPr/>
          </p:nvSpPr>
          <p:spPr>
            <a:xfrm>
              <a:off x="10807478" y="1995961"/>
              <a:ext cx="357952" cy="369406"/>
            </a:xfrm>
            <a:custGeom>
              <a:avLst/>
              <a:gdLst>
                <a:gd name="connsiteX0" fmla="*/ 313078 w 691404"/>
                <a:gd name="connsiteY0" fmla="*/ 351485 h 713525"/>
                <a:gd name="connsiteX1" fmla="*/ 245921 w 691404"/>
                <a:gd name="connsiteY1" fmla="*/ 284327 h 713525"/>
                <a:gd name="connsiteX2" fmla="*/ 245921 w 691404"/>
                <a:gd name="connsiteY2" fmla="*/ 272407 h 713525"/>
                <a:gd name="connsiteX3" fmla="*/ 339773 w 691404"/>
                <a:gd name="connsiteY3" fmla="*/ 178555 h 713525"/>
                <a:gd name="connsiteX4" fmla="*/ 351694 w 691404"/>
                <a:gd name="connsiteY4" fmla="*/ 178555 h 713525"/>
                <a:gd name="connsiteX5" fmla="*/ 445546 w 691404"/>
                <a:gd name="connsiteY5" fmla="*/ 272407 h 713525"/>
                <a:gd name="connsiteX6" fmla="*/ 445546 w 691404"/>
                <a:gd name="connsiteY6" fmla="*/ 284327 h 713525"/>
                <a:gd name="connsiteX7" fmla="*/ 378389 w 691404"/>
                <a:gd name="connsiteY7" fmla="*/ 351485 h 713525"/>
                <a:gd name="connsiteX8" fmla="*/ 614362 w 691404"/>
                <a:gd name="connsiteY8" fmla="*/ 351485 h 713525"/>
                <a:gd name="connsiteX9" fmla="*/ 624100 w 691404"/>
                <a:gd name="connsiteY9" fmla="*/ 278367 h 713525"/>
                <a:gd name="connsiteX10" fmla="*/ 345734 w 691404"/>
                <a:gd name="connsiteY10" fmla="*/ 0 h 713525"/>
                <a:gd name="connsiteX11" fmla="*/ 67367 w 691404"/>
                <a:gd name="connsiteY11" fmla="*/ 278367 h 713525"/>
                <a:gd name="connsiteX12" fmla="*/ 77105 w 691404"/>
                <a:gd name="connsiteY12" fmla="*/ 351485 h 713525"/>
                <a:gd name="connsiteX13" fmla="*/ 313078 w 691404"/>
                <a:gd name="connsiteY13" fmla="*/ 351485 h 713525"/>
                <a:gd name="connsiteX14" fmla="*/ 664898 w 691404"/>
                <a:gd name="connsiteY14" fmla="*/ 378851 h 713525"/>
                <a:gd name="connsiteX15" fmla="*/ 26569 w 691404"/>
                <a:gd name="connsiteY15" fmla="*/ 378851 h 713525"/>
                <a:gd name="connsiteX16" fmla="*/ 26569 w 691404"/>
                <a:gd name="connsiteY16" fmla="*/ 492347 h 713525"/>
                <a:gd name="connsiteX17" fmla="*/ 281682 w 691404"/>
                <a:gd name="connsiteY17" fmla="*/ 690042 h 713525"/>
                <a:gd name="connsiteX18" fmla="*/ 409785 w 691404"/>
                <a:gd name="connsiteY18" fmla="*/ 690042 h 713525"/>
                <a:gd name="connsiteX19" fmla="*/ 664898 w 691404"/>
                <a:gd name="connsiteY19" fmla="*/ 492347 h 713525"/>
                <a:gd name="connsiteX20" fmla="*/ 664898 w 691404"/>
                <a:gd name="connsiteY20" fmla="*/ 378851 h 713525"/>
                <a:gd name="connsiteX21" fmla="*/ 517656 w 691404"/>
                <a:gd name="connsiteY21" fmla="*/ 478832 h 713525"/>
                <a:gd name="connsiteX22" fmla="*/ 173811 w 691404"/>
                <a:gd name="connsiteY22" fmla="*/ 478832 h 713525"/>
                <a:gd name="connsiteX23" fmla="*/ 153832 w 691404"/>
                <a:gd name="connsiteY23" fmla="*/ 461119 h 713525"/>
                <a:gd name="connsiteX24" fmla="*/ 173811 w 691404"/>
                <a:gd name="connsiteY24" fmla="*/ 443406 h 713525"/>
                <a:gd name="connsiteX25" fmla="*/ 517572 w 691404"/>
                <a:gd name="connsiteY25" fmla="*/ 443406 h 713525"/>
                <a:gd name="connsiteX26" fmla="*/ 537551 w 691404"/>
                <a:gd name="connsiteY26" fmla="*/ 461119 h 713525"/>
                <a:gd name="connsiteX27" fmla="*/ 517656 w 691404"/>
                <a:gd name="connsiteY27" fmla="*/ 478832 h 71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91404" h="713525">
                  <a:moveTo>
                    <a:pt x="313078" y="351485"/>
                  </a:moveTo>
                  <a:lnTo>
                    <a:pt x="245921" y="284327"/>
                  </a:lnTo>
                  <a:cubicBezTo>
                    <a:pt x="242647" y="281053"/>
                    <a:pt x="242647" y="275681"/>
                    <a:pt x="245921" y="272407"/>
                  </a:cubicBezTo>
                  <a:lnTo>
                    <a:pt x="339773" y="178555"/>
                  </a:lnTo>
                  <a:cubicBezTo>
                    <a:pt x="343047" y="175281"/>
                    <a:pt x="348420" y="175281"/>
                    <a:pt x="351694" y="178555"/>
                  </a:cubicBezTo>
                  <a:lnTo>
                    <a:pt x="445546" y="272407"/>
                  </a:lnTo>
                  <a:cubicBezTo>
                    <a:pt x="448820" y="275681"/>
                    <a:pt x="448820" y="281053"/>
                    <a:pt x="445546" y="284327"/>
                  </a:cubicBezTo>
                  <a:lnTo>
                    <a:pt x="378389" y="351485"/>
                  </a:lnTo>
                  <a:lnTo>
                    <a:pt x="614362" y="351485"/>
                  </a:lnTo>
                  <a:cubicBezTo>
                    <a:pt x="620658" y="328148"/>
                    <a:pt x="624100" y="303635"/>
                    <a:pt x="624100" y="278367"/>
                  </a:cubicBezTo>
                  <a:cubicBezTo>
                    <a:pt x="624016" y="124661"/>
                    <a:pt x="499440" y="0"/>
                    <a:pt x="345734" y="0"/>
                  </a:cubicBezTo>
                  <a:cubicBezTo>
                    <a:pt x="192028" y="0"/>
                    <a:pt x="67367" y="124577"/>
                    <a:pt x="67367" y="278367"/>
                  </a:cubicBezTo>
                  <a:cubicBezTo>
                    <a:pt x="67367" y="303719"/>
                    <a:pt x="70725" y="328232"/>
                    <a:pt x="77105" y="351485"/>
                  </a:cubicBezTo>
                  <a:lnTo>
                    <a:pt x="313078" y="351485"/>
                  </a:lnTo>
                  <a:close/>
                  <a:moveTo>
                    <a:pt x="664898" y="378851"/>
                  </a:moveTo>
                  <a:lnTo>
                    <a:pt x="26569" y="378851"/>
                  </a:lnTo>
                  <a:cubicBezTo>
                    <a:pt x="-8856" y="410163"/>
                    <a:pt x="-8856" y="461035"/>
                    <a:pt x="26569" y="492347"/>
                  </a:cubicBezTo>
                  <a:lnTo>
                    <a:pt x="281682" y="690042"/>
                  </a:lnTo>
                  <a:cubicBezTo>
                    <a:pt x="317108" y="721354"/>
                    <a:pt x="374443" y="721354"/>
                    <a:pt x="409785" y="690042"/>
                  </a:cubicBezTo>
                  <a:lnTo>
                    <a:pt x="664898" y="492347"/>
                  </a:lnTo>
                  <a:cubicBezTo>
                    <a:pt x="700240" y="461035"/>
                    <a:pt x="700240" y="410247"/>
                    <a:pt x="664898" y="378851"/>
                  </a:cubicBezTo>
                  <a:close/>
                  <a:moveTo>
                    <a:pt x="517656" y="478832"/>
                  </a:moveTo>
                  <a:lnTo>
                    <a:pt x="173811" y="478832"/>
                  </a:lnTo>
                  <a:cubicBezTo>
                    <a:pt x="162814" y="478832"/>
                    <a:pt x="153832" y="470857"/>
                    <a:pt x="153832" y="461119"/>
                  </a:cubicBezTo>
                  <a:cubicBezTo>
                    <a:pt x="153832" y="451381"/>
                    <a:pt x="162814" y="443406"/>
                    <a:pt x="173811" y="443406"/>
                  </a:cubicBezTo>
                  <a:lnTo>
                    <a:pt x="517572" y="443406"/>
                  </a:lnTo>
                  <a:cubicBezTo>
                    <a:pt x="528569" y="443406"/>
                    <a:pt x="537551" y="451381"/>
                    <a:pt x="537551" y="461119"/>
                  </a:cubicBezTo>
                  <a:cubicBezTo>
                    <a:pt x="537635" y="470857"/>
                    <a:pt x="528569" y="478832"/>
                    <a:pt x="517656" y="478832"/>
                  </a:cubicBezTo>
                  <a:close/>
                </a:path>
              </a:pathLst>
            </a:custGeom>
            <a:gradFill>
              <a:gsLst>
                <a:gs pos="54000">
                  <a:srgbClr val="03A957"/>
                </a:gs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</a:gradFill>
            <a:ln w="8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2" name="矩形: 圆角 41">
            <a:extLst>
              <a:ext uri="{FF2B5EF4-FFF2-40B4-BE49-F238E27FC236}">
                <a16:creationId xmlns:a16="http://schemas.microsoft.com/office/drawing/2014/main" id="{EEE0659F-5E2F-BBB4-7D1C-8884995277CB}"/>
              </a:ext>
            </a:extLst>
          </p:cNvPr>
          <p:cNvSpPr/>
          <p:nvPr/>
        </p:nvSpPr>
        <p:spPr>
          <a:xfrm>
            <a:off x="9915789" y="1824494"/>
            <a:ext cx="97582" cy="130733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54000" dist="127000" algn="ctr" rotWithShape="0">
              <a:schemeClr val="accent2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4167" name="矩形: 圆角 4166">
            <a:extLst>
              <a:ext uri="{FF2B5EF4-FFF2-40B4-BE49-F238E27FC236}">
                <a16:creationId xmlns:a16="http://schemas.microsoft.com/office/drawing/2014/main" id="{61A69B5E-FE1F-8E8C-1C46-FA286885A9C5}"/>
              </a:ext>
            </a:extLst>
          </p:cNvPr>
          <p:cNvSpPr/>
          <p:nvPr/>
        </p:nvSpPr>
        <p:spPr>
          <a:xfrm>
            <a:off x="7872041" y="1824494"/>
            <a:ext cx="97582" cy="130733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54000" dist="127000" algn="ctr" rotWithShape="0">
              <a:schemeClr val="accent2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"/>
              <a:ea typeface="微软雅黑"/>
            </a:endParaRPr>
          </a:p>
        </p:txBody>
      </p:sp>
      <p:grpSp>
        <p:nvGrpSpPr>
          <p:cNvPr id="4169" name="组合 4168">
            <a:extLst>
              <a:ext uri="{FF2B5EF4-FFF2-40B4-BE49-F238E27FC236}">
                <a16:creationId xmlns:a16="http://schemas.microsoft.com/office/drawing/2014/main" id="{1986BD1B-7DC9-79CF-9D71-D21A200EECD4}"/>
              </a:ext>
            </a:extLst>
          </p:cNvPr>
          <p:cNvGrpSpPr/>
          <p:nvPr/>
        </p:nvGrpSpPr>
        <p:grpSpPr>
          <a:xfrm>
            <a:off x="0" y="5647485"/>
            <a:ext cx="12192000" cy="1226073"/>
            <a:chOff x="0" y="5647485"/>
            <a:chExt cx="12192000" cy="1226073"/>
          </a:xfrm>
        </p:grpSpPr>
        <p:sp>
          <p:nvSpPr>
            <p:cNvPr id="4170" name="任意多边形: 形状 4169">
              <a:extLst>
                <a:ext uri="{FF2B5EF4-FFF2-40B4-BE49-F238E27FC236}">
                  <a16:creationId xmlns:a16="http://schemas.microsoft.com/office/drawing/2014/main" id="{DC946472-745C-BF21-2199-34908D0A19B3}"/>
                </a:ext>
              </a:extLst>
            </p:cNvPr>
            <p:cNvSpPr/>
            <p:nvPr/>
          </p:nvSpPr>
          <p:spPr>
            <a:xfrm>
              <a:off x="0" y="5647485"/>
              <a:ext cx="12192000" cy="1049960"/>
            </a:xfrm>
            <a:custGeom>
              <a:avLst/>
              <a:gdLst>
                <a:gd name="connsiteX0" fmla="*/ 0 w 12192000"/>
                <a:gd name="connsiteY0" fmla="*/ 0 h 1049960"/>
                <a:gd name="connsiteX1" fmla="*/ 179807 w 12192000"/>
                <a:gd name="connsiteY1" fmla="*/ 61333 h 1049960"/>
                <a:gd name="connsiteX2" fmla="*/ 6096000 w 12192000"/>
                <a:gd name="connsiteY2" fmla="*/ 821043 h 1049960"/>
                <a:gd name="connsiteX3" fmla="*/ 12012193 w 12192000"/>
                <a:gd name="connsiteY3" fmla="*/ 61333 h 1049960"/>
                <a:gd name="connsiteX4" fmla="*/ 12192000 w 12192000"/>
                <a:gd name="connsiteY4" fmla="*/ 0 h 1049960"/>
                <a:gd name="connsiteX5" fmla="*/ 12192000 w 12192000"/>
                <a:gd name="connsiteY5" fmla="*/ 1049960 h 1049960"/>
                <a:gd name="connsiteX6" fmla="*/ 0 w 12192000"/>
                <a:gd name="connsiteY6" fmla="*/ 1049960 h 1049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1049960">
                  <a:moveTo>
                    <a:pt x="0" y="0"/>
                  </a:moveTo>
                  <a:lnTo>
                    <a:pt x="179807" y="61333"/>
                  </a:lnTo>
                  <a:cubicBezTo>
                    <a:pt x="1693893" y="530721"/>
                    <a:pt x="3785583" y="821043"/>
                    <a:pt x="6096000" y="821043"/>
                  </a:cubicBezTo>
                  <a:cubicBezTo>
                    <a:pt x="8406417" y="821043"/>
                    <a:pt x="10498107" y="530721"/>
                    <a:pt x="12012193" y="61333"/>
                  </a:cubicBezTo>
                  <a:lnTo>
                    <a:pt x="12192000" y="0"/>
                  </a:lnTo>
                  <a:lnTo>
                    <a:pt x="12192000" y="1049960"/>
                  </a:lnTo>
                  <a:lnTo>
                    <a:pt x="0" y="104996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171" name="任意多边形: 形状 4170">
              <a:extLst>
                <a:ext uri="{FF2B5EF4-FFF2-40B4-BE49-F238E27FC236}">
                  <a16:creationId xmlns:a16="http://schemas.microsoft.com/office/drawing/2014/main" id="{E4CEDFBB-10F3-EED0-AEBB-CEA372B65637}"/>
                </a:ext>
              </a:extLst>
            </p:cNvPr>
            <p:cNvSpPr/>
            <p:nvPr/>
          </p:nvSpPr>
          <p:spPr>
            <a:xfrm>
              <a:off x="0" y="5823598"/>
              <a:ext cx="12192000" cy="1049960"/>
            </a:xfrm>
            <a:custGeom>
              <a:avLst/>
              <a:gdLst>
                <a:gd name="connsiteX0" fmla="*/ 0 w 12192000"/>
                <a:gd name="connsiteY0" fmla="*/ 0 h 1049960"/>
                <a:gd name="connsiteX1" fmla="*/ 179807 w 12192000"/>
                <a:gd name="connsiteY1" fmla="*/ 61333 h 1049960"/>
                <a:gd name="connsiteX2" fmla="*/ 6096000 w 12192000"/>
                <a:gd name="connsiteY2" fmla="*/ 821043 h 1049960"/>
                <a:gd name="connsiteX3" fmla="*/ 12012193 w 12192000"/>
                <a:gd name="connsiteY3" fmla="*/ 61333 h 1049960"/>
                <a:gd name="connsiteX4" fmla="*/ 12192000 w 12192000"/>
                <a:gd name="connsiteY4" fmla="*/ 0 h 1049960"/>
                <a:gd name="connsiteX5" fmla="*/ 12192000 w 12192000"/>
                <a:gd name="connsiteY5" fmla="*/ 1049960 h 1049960"/>
                <a:gd name="connsiteX6" fmla="*/ 0 w 12192000"/>
                <a:gd name="connsiteY6" fmla="*/ 1049960 h 1049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1049960">
                  <a:moveTo>
                    <a:pt x="0" y="0"/>
                  </a:moveTo>
                  <a:lnTo>
                    <a:pt x="179807" y="61333"/>
                  </a:lnTo>
                  <a:cubicBezTo>
                    <a:pt x="1693893" y="530721"/>
                    <a:pt x="3785583" y="821043"/>
                    <a:pt x="6096000" y="821043"/>
                  </a:cubicBezTo>
                  <a:cubicBezTo>
                    <a:pt x="8406417" y="821043"/>
                    <a:pt x="10498107" y="530721"/>
                    <a:pt x="12012193" y="61333"/>
                  </a:cubicBezTo>
                  <a:lnTo>
                    <a:pt x="12192000" y="0"/>
                  </a:lnTo>
                  <a:lnTo>
                    <a:pt x="12192000" y="1049960"/>
                  </a:lnTo>
                  <a:lnTo>
                    <a:pt x="0" y="104996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164122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2" descr="@冒险家的旅程か★&#10;png素材  png透明背景素材 免抠png &#10;绿叶中国风边框免费下载  叶子边框 树叶装饰边框素材 清新 清新风格 热带植物  绿叶 自然 生态 绿色背景 踏青  写实风格 椰子树 铁树 写实树叶 叶子">
            <a:extLst>
              <a:ext uri="{FF2B5EF4-FFF2-40B4-BE49-F238E27FC236}">
                <a16:creationId xmlns:a16="http://schemas.microsoft.com/office/drawing/2014/main" id="{D0386CBF-D390-A698-AF48-CA7693859DD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612"/>
          <a:stretch/>
        </p:blipFill>
        <p:spPr bwMode="auto">
          <a:xfrm flipV="1">
            <a:off x="10625328" y="-22613"/>
            <a:ext cx="1566672" cy="2065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圆: 空心 1">
            <a:extLst>
              <a:ext uri="{FF2B5EF4-FFF2-40B4-BE49-F238E27FC236}">
                <a16:creationId xmlns:a16="http://schemas.microsoft.com/office/drawing/2014/main" id="{FC6ACCB6-3CCE-54BE-B408-8C23BC2F2E62}"/>
              </a:ext>
            </a:extLst>
          </p:cNvPr>
          <p:cNvSpPr/>
          <p:nvPr/>
        </p:nvSpPr>
        <p:spPr>
          <a:xfrm>
            <a:off x="658814" y="492780"/>
            <a:ext cx="523220" cy="523220"/>
          </a:xfrm>
          <a:prstGeom prst="donut">
            <a:avLst>
              <a:gd name="adj" fmla="val 22080"/>
            </a:avLst>
          </a:prstGeom>
          <a:gradFill flip="none" rotWithShape="1">
            <a:gsLst>
              <a:gs pos="54000">
                <a:srgbClr val="03A957"/>
              </a:gs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  <a:effectLst>
            <a:outerShdw blurRad="254000" dist="127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43FA6FB0-8383-9325-C097-621F897F066B}"/>
              </a:ext>
            </a:extLst>
          </p:cNvPr>
          <p:cNvSpPr/>
          <p:nvPr/>
        </p:nvSpPr>
        <p:spPr>
          <a:xfrm flipH="1">
            <a:off x="5838163" y="1631773"/>
            <a:ext cx="5646471" cy="3937118"/>
          </a:xfrm>
          <a:prstGeom prst="roundRect">
            <a:avLst>
              <a:gd name="adj" fmla="val 4796"/>
            </a:avLst>
          </a:prstGeom>
          <a:gradFill>
            <a:gsLst>
              <a:gs pos="25000">
                <a:schemeClr val="accent2"/>
              </a:gs>
              <a:gs pos="100000">
                <a:schemeClr val="accent2">
                  <a:alpha val="0"/>
                </a:scheme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Microsoft YaHei"/>
              <a:cs typeface="+mn-cs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5A191B9B-A891-6BF5-B15E-615DE70DFCDD}"/>
              </a:ext>
            </a:extLst>
          </p:cNvPr>
          <p:cNvSpPr/>
          <p:nvPr/>
        </p:nvSpPr>
        <p:spPr>
          <a:xfrm>
            <a:off x="707365" y="1631773"/>
            <a:ext cx="5130800" cy="3937118"/>
          </a:xfrm>
          <a:prstGeom prst="roundRect">
            <a:avLst>
              <a:gd name="adj" fmla="val 5571"/>
            </a:avLst>
          </a:prstGeom>
          <a:gradFill>
            <a:gsLst>
              <a:gs pos="2500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Microsoft YaHei"/>
              <a:cs typeface="+mn-cs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8C22E68-5611-11CF-8244-FDB7A0AB956C}"/>
              </a:ext>
            </a:extLst>
          </p:cNvPr>
          <p:cNvSpPr txBox="1"/>
          <p:nvPr/>
        </p:nvSpPr>
        <p:spPr>
          <a:xfrm>
            <a:off x="1056640" y="1850062"/>
            <a:ext cx="3048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alpha val="35000"/>
                  </a:prstClr>
                </a:solidFill>
                <a:effectLst/>
                <a:uLnTx/>
                <a:uFillTx/>
                <a:ea typeface="阿里巴巴普惠体 2.0 55 Regular"/>
                <a:cs typeface="+mn-cs"/>
              </a:rPr>
              <a:t>Highlights</a:t>
            </a:r>
            <a:endParaRPr kumimoji="0" lang="zh-CN" altLang="en-US" sz="4000" b="1" i="0" u="none" strike="noStrike" kern="0" cap="none" spc="0" normalizeH="0" baseline="0" noProof="0" dirty="0">
              <a:ln>
                <a:noFill/>
              </a:ln>
              <a:solidFill>
                <a:prstClr val="white">
                  <a:alpha val="35000"/>
                </a:prstClr>
              </a:solidFill>
              <a:effectLst/>
              <a:uLnTx/>
              <a:uFillTx/>
              <a:ea typeface="阿里巴巴普惠体 2.0 55 Regular"/>
              <a:cs typeface="+mn-cs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4B9657EF-4650-A0AC-A530-38574AD12735}"/>
              </a:ext>
            </a:extLst>
          </p:cNvPr>
          <p:cNvSpPr/>
          <p:nvPr/>
        </p:nvSpPr>
        <p:spPr>
          <a:xfrm>
            <a:off x="1245659" y="2252592"/>
            <a:ext cx="14877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223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  <a:cs typeface="阿里巴巴普惠体 B" panose="00020600040101010101" pitchFamily="18" charset="-122"/>
              </a:rPr>
              <a:t>亮点</a:t>
            </a: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5D0629EC-1B8D-4173-C4C3-D406898D44A5}"/>
              </a:ext>
            </a:extLst>
          </p:cNvPr>
          <p:cNvCxnSpPr/>
          <p:nvPr/>
        </p:nvCxnSpPr>
        <p:spPr>
          <a:xfrm>
            <a:off x="1356360" y="2711297"/>
            <a:ext cx="2448560" cy="0"/>
          </a:xfrm>
          <a:prstGeom prst="line">
            <a:avLst/>
          </a:prstGeom>
          <a:noFill/>
          <a:ln w="6350" cap="flat" cmpd="sng" algn="ctr">
            <a:solidFill>
              <a:srgbClr val="FFFFFF">
                <a:alpha val="50000"/>
              </a:srgbClr>
            </a:solidFill>
            <a:prstDash val="solid"/>
            <a:miter lim="800000"/>
          </a:ln>
          <a:effectLst/>
        </p:spPr>
      </p:cxnSp>
      <p:sp>
        <p:nvSpPr>
          <p:cNvPr id="22" name="文本框 21">
            <a:extLst>
              <a:ext uri="{FF2B5EF4-FFF2-40B4-BE49-F238E27FC236}">
                <a16:creationId xmlns:a16="http://schemas.microsoft.com/office/drawing/2014/main" id="{C67AB877-B2B0-ABBF-643B-32BB74D98052}"/>
              </a:ext>
            </a:extLst>
          </p:cNvPr>
          <p:cNvSpPr txBox="1"/>
          <p:nvPr/>
        </p:nvSpPr>
        <p:spPr>
          <a:xfrm>
            <a:off x="8442430" y="1788143"/>
            <a:ext cx="3048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alpha val="35000"/>
                  </a:prstClr>
                </a:solidFill>
                <a:effectLst/>
                <a:uLnTx/>
                <a:uFillTx/>
                <a:ea typeface="阿里巴巴普惠体 2.0 55 Regular"/>
                <a:cs typeface="+mn-cs"/>
              </a:rPr>
              <a:t>Shortages</a:t>
            </a:r>
            <a:endParaRPr kumimoji="0" lang="zh-CN" altLang="en-US" sz="4000" b="1" i="0" u="none" strike="noStrike" kern="0" cap="none" spc="0" normalizeH="0" baseline="0" noProof="0" dirty="0">
              <a:ln>
                <a:noFill/>
              </a:ln>
              <a:solidFill>
                <a:prstClr val="white">
                  <a:alpha val="35000"/>
                </a:prstClr>
              </a:solidFill>
              <a:effectLst/>
              <a:uLnTx/>
              <a:uFillTx/>
              <a:ea typeface="阿里巴巴普惠体 2.0 55 Regular"/>
              <a:cs typeface="+mn-cs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8E5F028E-4A27-89CF-25D9-A765377D32BB}"/>
              </a:ext>
            </a:extLst>
          </p:cNvPr>
          <p:cNvSpPr/>
          <p:nvPr/>
        </p:nvSpPr>
        <p:spPr>
          <a:xfrm>
            <a:off x="9809133" y="2204005"/>
            <a:ext cx="12451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223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  <a:cs typeface="+mn-cs"/>
              </a:rPr>
              <a:t>不足</a:t>
            </a: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69EFDB75-52D5-961A-6ED9-302A9449FF74}"/>
              </a:ext>
            </a:extLst>
          </p:cNvPr>
          <p:cNvCxnSpPr>
            <a:cxnSpLocks/>
          </p:cNvCxnSpPr>
          <p:nvPr/>
        </p:nvCxnSpPr>
        <p:spPr>
          <a:xfrm>
            <a:off x="8608979" y="2664445"/>
            <a:ext cx="2282011" cy="0"/>
          </a:xfrm>
          <a:prstGeom prst="line">
            <a:avLst/>
          </a:prstGeom>
          <a:noFill/>
          <a:ln w="6350" cap="flat" cmpd="sng" algn="ctr">
            <a:solidFill>
              <a:srgbClr val="FFFFFF">
                <a:alpha val="50000"/>
              </a:srgbClr>
            </a:solidFill>
            <a:prstDash val="solid"/>
            <a:miter lim="800000"/>
          </a:ln>
          <a:effectLst/>
        </p:spPr>
      </p:cxnSp>
      <p:sp>
        <p:nvSpPr>
          <p:cNvPr id="27" name="文本框 26">
            <a:extLst>
              <a:ext uri="{FF2B5EF4-FFF2-40B4-BE49-F238E27FC236}">
                <a16:creationId xmlns:a16="http://schemas.microsoft.com/office/drawing/2014/main" id="{609E33C0-1ED8-B63E-11BE-50E240AFDB56}"/>
              </a:ext>
            </a:extLst>
          </p:cNvPr>
          <p:cNvSpPr txBox="1"/>
          <p:nvPr/>
        </p:nvSpPr>
        <p:spPr>
          <a:xfrm>
            <a:off x="1245659" y="2960478"/>
            <a:ext cx="3048000" cy="16725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单击此处输入你的正文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285750" marR="0" lvl="0" indent="-28575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单击此处输入你的正文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单击此处输入你的正文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单击此处输入你的正文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单击此处输入你的正文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C0931B61-85A0-EDD0-786B-B9DE9D541AAC}"/>
              </a:ext>
            </a:extLst>
          </p:cNvPr>
          <p:cNvGrpSpPr/>
          <p:nvPr/>
        </p:nvGrpSpPr>
        <p:grpSpPr>
          <a:xfrm>
            <a:off x="4459638" y="1289109"/>
            <a:ext cx="2987306" cy="3590534"/>
            <a:chOff x="4678332" y="1442022"/>
            <a:chExt cx="2987306" cy="3590534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4B3C95E5-4387-884F-560D-B639F6DAEB22}"/>
                </a:ext>
              </a:extLst>
            </p:cNvPr>
            <p:cNvSpPr txBox="1"/>
            <p:nvPr/>
          </p:nvSpPr>
          <p:spPr>
            <a:xfrm>
              <a:off x="4678332" y="1442022"/>
              <a:ext cx="2160270" cy="3191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600" b="0" i="0" u="none" strike="noStrike" kern="0" cap="none" spc="0" normalizeH="0" baseline="0" noProof="0">
                  <a:ln>
                    <a:noFill/>
                  </a:ln>
                  <a:gradFill>
                    <a:gsLst>
                      <a:gs pos="25000">
                        <a:srgbClr val="04C837"/>
                      </a:gs>
                      <a:gs pos="100000">
                        <a:srgbClr val="039C64"/>
                      </a:gs>
                    </a:gsLst>
                    <a:lin ang="0" scaled="0"/>
                  </a:gradFill>
                  <a:effectLst/>
                  <a:uLnTx/>
                  <a:uFillTx/>
                  <a:latin typeface="+mj-lt"/>
                  <a:ea typeface="Microsoft YaHei"/>
                  <a:cs typeface="+mn-cs"/>
                </a:rPr>
                <a:t>V</a:t>
              </a:r>
              <a:endParaRPr kumimoji="0" lang="zh-CN" altLang="en-US" sz="16600" b="0" i="0" u="none" strike="noStrike" kern="0" cap="none" spc="0" normalizeH="0" baseline="0" noProof="0">
                <a:ln>
                  <a:noFill/>
                </a:ln>
                <a:gradFill>
                  <a:gsLst>
                    <a:gs pos="25000">
                      <a:srgbClr val="04C837"/>
                    </a:gs>
                    <a:gs pos="100000">
                      <a:srgbClr val="039C64"/>
                    </a:gs>
                  </a:gsLst>
                  <a:lin ang="0" scaled="0"/>
                </a:gradFill>
                <a:effectLst/>
                <a:uLnTx/>
                <a:uFillTx/>
                <a:latin typeface="+mj-lt"/>
                <a:ea typeface="Microsoft YaHei"/>
                <a:cs typeface="+mn-cs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842D5F3E-A4B0-976E-1AE5-E0BD48D03242}"/>
                </a:ext>
              </a:extLst>
            </p:cNvPr>
            <p:cNvSpPr txBox="1"/>
            <p:nvPr/>
          </p:nvSpPr>
          <p:spPr>
            <a:xfrm>
              <a:off x="5992793" y="2816565"/>
              <a:ext cx="1672845" cy="221599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800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25000">
                        <a:srgbClr val="04C837"/>
                      </a:gs>
                      <a:gs pos="100000">
                        <a:srgbClr val="039C64"/>
                      </a:gs>
                    </a:gsLst>
                    <a:lin ang="0" scaled="0"/>
                  </a:gradFill>
                  <a:effectLst/>
                  <a:uLnTx/>
                  <a:uFillTx/>
                  <a:latin typeface="+mj-lt"/>
                  <a:ea typeface="Microsoft YaHei"/>
                  <a:cs typeface="+mn-cs"/>
                </a:rPr>
                <a:t>S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25000">
                      <a:srgbClr val="04C837"/>
                    </a:gs>
                    <a:gs pos="100000">
                      <a:srgbClr val="039C64"/>
                    </a:gs>
                  </a:gsLst>
                  <a:lin ang="0" scaled="0"/>
                </a:gradFill>
                <a:effectLst/>
                <a:uLnTx/>
                <a:uFillTx/>
                <a:latin typeface="+mj-lt"/>
                <a:ea typeface="Microsoft YaHei"/>
                <a:cs typeface="+mn-cs"/>
              </a:endParaRPr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0A56B877-46D3-392A-FA87-D27ED106A793}"/>
              </a:ext>
            </a:extLst>
          </p:cNvPr>
          <p:cNvSpPr txBox="1"/>
          <p:nvPr/>
        </p:nvSpPr>
        <p:spPr>
          <a:xfrm>
            <a:off x="7920963" y="2960478"/>
            <a:ext cx="3048000" cy="16725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单击此处输入你的正文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285750" marR="0" lvl="0" indent="-28575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单击此处输入你的正文</a:t>
            </a:r>
          </a:p>
          <a:p>
            <a:pPr marL="285750" marR="0" lvl="0" indent="-28575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单击此处输入你的正文</a:t>
            </a:r>
          </a:p>
          <a:p>
            <a:pPr marL="285750" marR="0" lvl="0" indent="-28575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单击此处输入你的正文</a:t>
            </a:r>
          </a:p>
          <a:p>
            <a:pPr marL="285750" marR="0" lvl="0" indent="-28575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单击此处输入你的正文</a:t>
            </a:r>
          </a:p>
        </p:txBody>
      </p:sp>
      <p:pic>
        <p:nvPicPr>
          <p:cNvPr id="5124" name="Picture 4" descr="椰树PNG素材">
            <a:extLst>
              <a:ext uri="{FF2B5EF4-FFF2-40B4-BE49-F238E27FC236}">
                <a16:creationId xmlns:a16="http://schemas.microsoft.com/office/drawing/2014/main" id="{1DF28373-D70F-F960-E321-DDE9214482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86567" y="4257840"/>
            <a:ext cx="2527030" cy="2684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4" name="组合 33">
            <a:extLst>
              <a:ext uri="{FF2B5EF4-FFF2-40B4-BE49-F238E27FC236}">
                <a16:creationId xmlns:a16="http://schemas.microsoft.com/office/drawing/2014/main" id="{CF2B325D-2DE6-4009-F0DA-3EE1A0AAD3FD}"/>
              </a:ext>
            </a:extLst>
          </p:cNvPr>
          <p:cNvGrpSpPr/>
          <p:nvPr/>
        </p:nvGrpSpPr>
        <p:grpSpPr>
          <a:xfrm>
            <a:off x="0" y="5647485"/>
            <a:ext cx="12192000" cy="1226073"/>
            <a:chOff x="0" y="5647485"/>
            <a:chExt cx="12192000" cy="1226073"/>
          </a:xfrm>
        </p:grpSpPr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ADD7A033-587E-BDA6-8023-1D2961F10570}"/>
                </a:ext>
              </a:extLst>
            </p:cNvPr>
            <p:cNvSpPr/>
            <p:nvPr/>
          </p:nvSpPr>
          <p:spPr>
            <a:xfrm>
              <a:off x="0" y="5647485"/>
              <a:ext cx="12192000" cy="1049960"/>
            </a:xfrm>
            <a:custGeom>
              <a:avLst/>
              <a:gdLst>
                <a:gd name="connsiteX0" fmla="*/ 0 w 12192000"/>
                <a:gd name="connsiteY0" fmla="*/ 0 h 1049960"/>
                <a:gd name="connsiteX1" fmla="*/ 179807 w 12192000"/>
                <a:gd name="connsiteY1" fmla="*/ 61333 h 1049960"/>
                <a:gd name="connsiteX2" fmla="*/ 6096000 w 12192000"/>
                <a:gd name="connsiteY2" fmla="*/ 821043 h 1049960"/>
                <a:gd name="connsiteX3" fmla="*/ 12012193 w 12192000"/>
                <a:gd name="connsiteY3" fmla="*/ 61333 h 1049960"/>
                <a:gd name="connsiteX4" fmla="*/ 12192000 w 12192000"/>
                <a:gd name="connsiteY4" fmla="*/ 0 h 1049960"/>
                <a:gd name="connsiteX5" fmla="*/ 12192000 w 12192000"/>
                <a:gd name="connsiteY5" fmla="*/ 1049960 h 1049960"/>
                <a:gd name="connsiteX6" fmla="*/ 0 w 12192000"/>
                <a:gd name="connsiteY6" fmla="*/ 1049960 h 1049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1049960">
                  <a:moveTo>
                    <a:pt x="0" y="0"/>
                  </a:moveTo>
                  <a:lnTo>
                    <a:pt x="179807" y="61333"/>
                  </a:lnTo>
                  <a:cubicBezTo>
                    <a:pt x="1693893" y="530721"/>
                    <a:pt x="3785583" y="821043"/>
                    <a:pt x="6096000" y="821043"/>
                  </a:cubicBezTo>
                  <a:cubicBezTo>
                    <a:pt x="8406417" y="821043"/>
                    <a:pt x="10498107" y="530721"/>
                    <a:pt x="12012193" y="61333"/>
                  </a:cubicBezTo>
                  <a:lnTo>
                    <a:pt x="12192000" y="0"/>
                  </a:lnTo>
                  <a:lnTo>
                    <a:pt x="12192000" y="1049960"/>
                  </a:lnTo>
                  <a:lnTo>
                    <a:pt x="0" y="104996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2.0 75 SemiBold"/>
                <a:ea typeface="阿里巴巴普惠体 2.0 55 Regular"/>
                <a:cs typeface="+mn-cs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F348C3BA-1F62-A929-EDEB-80E98CA4F0B5}"/>
                </a:ext>
              </a:extLst>
            </p:cNvPr>
            <p:cNvSpPr/>
            <p:nvPr/>
          </p:nvSpPr>
          <p:spPr>
            <a:xfrm>
              <a:off x="0" y="5823598"/>
              <a:ext cx="12192000" cy="1049960"/>
            </a:xfrm>
            <a:custGeom>
              <a:avLst/>
              <a:gdLst>
                <a:gd name="connsiteX0" fmla="*/ 0 w 12192000"/>
                <a:gd name="connsiteY0" fmla="*/ 0 h 1049960"/>
                <a:gd name="connsiteX1" fmla="*/ 179807 w 12192000"/>
                <a:gd name="connsiteY1" fmla="*/ 61333 h 1049960"/>
                <a:gd name="connsiteX2" fmla="*/ 6096000 w 12192000"/>
                <a:gd name="connsiteY2" fmla="*/ 821043 h 1049960"/>
                <a:gd name="connsiteX3" fmla="*/ 12012193 w 12192000"/>
                <a:gd name="connsiteY3" fmla="*/ 61333 h 1049960"/>
                <a:gd name="connsiteX4" fmla="*/ 12192000 w 12192000"/>
                <a:gd name="connsiteY4" fmla="*/ 0 h 1049960"/>
                <a:gd name="connsiteX5" fmla="*/ 12192000 w 12192000"/>
                <a:gd name="connsiteY5" fmla="*/ 1049960 h 1049960"/>
                <a:gd name="connsiteX6" fmla="*/ 0 w 12192000"/>
                <a:gd name="connsiteY6" fmla="*/ 1049960 h 1049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1049960">
                  <a:moveTo>
                    <a:pt x="0" y="0"/>
                  </a:moveTo>
                  <a:lnTo>
                    <a:pt x="179807" y="61333"/>
                  </a:lnTo>
                  <a:cubicBezTo>
                    <a:pt x="1693893" y="530721"/>
                    <a:pt x="3785583" y="821043"/>
                    <a:pt x="6096000" y="821043"/>
                  </a:cubicBezTo>
                  <a:cubicBezTo>
                    <a:pt x="8406417" y="821043"/>
                    <a:pt x="10498107" y="530721"/>
                    <a:pt x="12012193" y="61333"/>
                  </a:cubicBezTo>
                  <a:lnTo>
                    <a:pt x="12192000" y="0"/>
                  </a:lnTo>
                  <a:lnTo>
                    <a:pt x="12192000" y="1049960"/>
                  </a:lnTo>
                  <a:lnTo>
                    <a:pt x="0" y="104996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2.0 75 SemiBold"/>
                <a:ea typeface="阿里巴巴普惠体 2.0 55 Regular"/>
                <a:cs typeface="+mn-cs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1EF99655-683D-33F2-ACF1-B988E82EB792}"/>
              </a:ext>
            </a:extLst>
          </p:cNvPr>
          <p:cNvGrpSpPr/>
          <p:nvPr/>
        </p:nvGrpSpPr>
        <p:grpSpPr>
          <a:xfrm>
            <a:off x="1107859" y="492780"/>
            <a:ext cx="3202129" cy="523220"/>
            <a:chOff x="1514259" y="183706"/>
            <a:chExt cx="3202129" cy="523220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9BD98225-7E3C-43E4-0366-8DA13C0A3E41}"/>
                </a:ext>
              </a:extLst>
            </p:cNvPr>
            <p:cNvSpPr txBox="1"/>
            <p:nvPr/>
          </p:nvSpPr>
          <p:spPr>
            <a:xfrm>
              <a:off x="1514259" y="183706"/>
              <a:ext cx="174202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</a:gradFill>
                  <a:effectLst>
                    <a:outerShdw blurRad="63500" algn="ctr" rotWithShape="0">
                      <a:schemeClr val="accent2">
                        <a:lumMod val="50000"/>
                        <a:alpha val="40000"/>
                      </a:schemeClr>
                    </a:outerShdw>
                  </a:effectLst>
                  <a:latin typeface="+mj-ea"/>
                  <a:ea typeface="+mj-ea"/>
                </a:rPr>
                <a:t>工作回顾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A8ADD698-6E01-7E35-3CC9-EA0463AEBC83}"/>
                </a:ext>
              </a:extLst>
            </p:cNvPr>
            <p:cNvSpPr txBox="1"/>
            <p:nvPr/>
          </p:nvSpPr>
          <p:spPr>
            <a:xfrm>
              <a:off x="2974367" y="379483"/>
              <a:ext cx="174202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Review of Work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730130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2" descr="@冒险家的旅程か★&#10;png素材  png透明背景素材 免抠png &#10;绿叶中国风边框免费下载  叶子边框 树叶装饰边框素材 清新 清新风格 热带植物  绿叶 自然 生态 绿色背景 踏青  写实风格 椰子树 铁树 写实树叶 叶子">
            <a:extLst>
              <a:ext uri="{FF2B5EF4-FFF2-40B4-BE49-F238E27FC236}">
                <a16:creationId xmlns:a16="http://schemas.microsoft.com/office/drawing/2014/main" id="{D0386CBF-D390-A698-AF48-CA7693859DD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612"/>
          <a:stretch/>
        </p:blipFill>
        <p:spPr bwMode="auto">
          <a:xfrm flipV="1">
            <a:off x="10625328" y="-22613"/>
            <a:ext cx="1566672" cy="2065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圆: 空心 1">
            <a:extLst>
              <a:ext uri="{FF2B5EF4-FFF2-40B4-BE49-F238E27FC236}">
                <a16:creationId xmlns:a16="http://schemas.microsoft.com/office/drawing/2014/main" id="{FC6ACCB6-3CCE-54BE-B408-8C23BC2F2E62}"/>
              </a:ext>
            </a:extLst>
          </p:cNvPr>
          <p:cNvSpPr/>
          <p:nvPr/>
        </p:nvSpPr>
        <p:spPr>
          <a:xfrm>
            <a:off x="658814" y="492780"/>
            <a:ext cx="523220" cy="523220"/>
          </a:xfrm>
          <a:prstGeom prst="donut">
            <a:avLst>
              <a:gd name="adj" fmla="val 22080"/>
            </a:avLst>
          </a:prstGeom>
          <a:gradFill flip="none" rotWithShape="1">
            <a:gsLst>
              <a:gs pos="54000">
                <a:srgbClr val="03A957"/>
              </a:gs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  <a:effectLst>
            <a:outerShdw blurRad="254000" dist="127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7" name="矩形: 圆角 56">
            <a:extLst>
              <a:ext uri="{FF2B5EF4-FFF2-40B4-BE49-F238E27FC236}">
                <a16:creationId xmlns:a16="http://schemas.microsoft.com/office/drawing/2014/main" id="{49361029-ACFD-6A58-EE60-B1335F2ADEC8}"/>
              </a:ext>
            </a:extLst>
          </p:cNvPr>
          <p:cNvSpPr/>
          <p:nvPr/>
        </p:nvSpPr>
        <p:spPr>
          <a:xfrm rot="5400000">
            <a:off x="1432961" y="1396815"/>
            <a:ext cx="45719" cy="1434448"/>
          </a:xfrm>
          <a:prstGeom prst="roundRect">
            <a:avLst>
              <a:gd name="adj" fmla="val 50000"/>
            </a:avLst>
          </a:prstGeom>
          <a:gradFill>
            <a:gsLst>
              <a:gs pos="54000">
                <a:srgbClr val="03A957"/>
              </a:gs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>
            <a:noFill/>
          </a:ln>
          <a:effectLst>
            <a:outerShdw blurRad="254000" dist="127000" algn="ctr" rotWithShape="0">
              <a:schemeClr val="accent2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8" name="文本框 8">
            <a:extLst>
              <a:ext uri="{FF2B5EF4-FFF2-40B4-BE49-F238E27FC236}">
                <a16:creationId xmlns:a16="http://schemas.microsoft.com/office/drawing/2014/main" id="{2E93A765-D3C5-5D70-5DA2-4738FCB2336F}"/>
              </a:ext>
            </a:extLst>
          </p:cNvPr>
          <p:cNvSpPr txBox="1"/>
          <p:nvPr/>
        </p:nvSpPr>
        <p:spPr>
          <a:xfrm>
            <a:off x="613612" y="1563233"/>
            <a:ext cx="16844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gradFill>
                  <a:gsLst>
                    <a:gs pos="0">
                      <a:srgbClr val="FFC991"/>
                    </a:gs>
                    <a:gs pos="69381">
                      <a:srgbClr val="FFD4A0"/>
                    </a:gs>
                    <a:gs pos="33000">
                      <a:srgbClr val="92673D"/>
                    </a:gs>
                    <a:gs pos="100000">
                      <a:srgbClr val="FFD193"/>
                    </a:gs>
                  </a:gsLst>
                  <a:path path="circle">
                    <a:fillToRect r="100000" b="100000"/>
                  </a:path>
                </a:gradFill>
                <a:effectLst>
                  <a:outerShdw blurRad="63500" dist="25400" dir="2700000" sx="96000" sy="96000" algn="tl">
                    <a:srgbClr val="A57A4E">
                      <a:alpha val="20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effectLst>
                  <a:outerShdw blurRad="63500" algn="ctr" rotWithShape="0">
                    <a:schemeClr val="accent2">
                      <a:alpha val="40000"/>
                    </a:schemeClr>
                  </a:outerShdw>
                </a:effectLst>
                <a:latin typeface="+mj-ea"/>
                <a:ea typeface="+mj-ea"/>
              </a:rPr>
              <a:t>添加标题</a:t>
            </a:r>
          </a:p>
        </p:txBody>
      </p:sp>
      <p:sp>
        <p:nvSpPr>
          <p:cNvPr id="59" name="文本框 13">
            <a:extLst>
              <a:ext uri="{FF2B5EF4-FFF2-40B4-BE49-F238E27FC236}">
                <a16:creationId xmlns:a16="http://schemas.microsoft.com/office/drawing/2014/main" id="{8A1D8CCE-BF31-3881-CA49-8704699A1A51}"/>
              </a:ext>
            </a:extLst>
          </p:cNvPr>
          <p:cNvSpPr txBox="1"/>
          <p:nvPr/>
        </p:nvSpPr>
        <p:spPr>
          <a:xfrm>
            <a:off x="613611" y="2207621"/>
            <a:ext cx="4490824" cy="59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思源黑体 CN Normal" panose="020B0400000000000000" pitchFamily="34" charset="-122"/>
              </a:rPr>
              <a:t>单击此处输入你的正文，文字是您思想的提炼，为了最终演示发布的良好效果，请尽量言简意赅的阐述观点</a:t>
            </a:r>
          </a:p>
        </p:txBody>
      </p:sp>
      <p:sp>
        <p:nvSpPr>
          <p:cNvPr id="60" name="矩形: 圆角 59">
            <a:extLst>
              <a:ext uri="{FF2B5EF4-FFF2-40B4-BE49-F238E27FC236}">
                <a16:creationId xmlns:a16="http://schemas.microsoft.com/office/drawing/2014/main" id="{313A1F2C-A6E8-4F53-B447-F2F4B4980705}"/>
              </a:ext>
            </a:extLst>
          </p:cNvPr>
          <p:cNvSpPr/>
          <p:nvPr/>
        </p:nvSpPr>
        <p:spPr>
          <a:xfrm rot="5400000">
            <a:off x="1432961" y="2893882"/>
            <a:ext cx="45719" cy="1434448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61" name="文本框 8">
            <a:extLst>
              <a:ext uri="{FF2B5EF4-FFF2-40B4-BE49-F238E27FC236}">
                <a16:creationId xmlns:a16="http://schemas.microsoft.com/office/drawing/2014/main" id="{B4A6104A-C740-1304-2354-A09636A35854}"/>
              </a:ext>
            </a:extLst>
          </p:cNvPr>
          <p:cNvSpPr txBox="1"/>
          <p:nvPr/>
        </p:nvSpPr>
        <p:spPr>
          <a:xfrm>
            <a:off x="613612" y="3060299"/>
            <a:ext cx="1684418" cy="523220"/>
          </a:xfrm>
          <a:prstGeom prst="rect">
            <a:avLst/>
          </a:prstGeom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gradFill>
                  <a:gsLst>
                    <a:gs pos="0">
                      <a:srgbClr val="FFC991"/>
                    </a:gs>
                    <a:gs pos="69381">
                      <a:srgbClr val="FFD4A0"/>
                    </a:gs>
                    <a:gs pos="33000">
                      <a:srgbClr val="92673D"/>
                    </a:gs>
                    <a:gs pos="100000">
                      <a:srgbClr val="FFD193"/>
                    </a:gs>
                  </a:gsLst>
                  <a:path path="circle">
                    <a:fillToRect r="100000" b="100000"/>
                  </a:path>
                </a:gradFill>
                <a:effectLst>
                  <a:outerShdw blurRad="63500" dist="25400" dir="2700000" sx="96000" sy="96000" algn="tl">
                    <a:srgbClr val="A57A4E">
                      <a:alpha val="20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effectLst>
                  <a:outerShdw blurRad="63500" algn="ctr" rotWithShape="0">
                    <a:schemeClr val="accent2">
                      <a:alpha val="40000"/>
                    </a:schemeClr>
                  </a:outerShdw>
                </a:effectLst>
                <a:latin typeface="+mj-ea"/>
                <a:ea typeface="+mj-ea"/>
              </a:rPr>
              <a:t>添加标题</a:t>
            </a:r>
          </a:p>
        </p:txBody>
      </p:sp>
      <p:sp>
        <p:nvSpPr>
          <p:cNvPr id="62" name="文本框 13">
            <a:extLst>
              <a:ext uri="{FF2B5EF4-FFF2-40B4-BE49-F238E27FC236}">
                <a16:creationId xmlns:a16="http://schemas.microsoft.com/office/drawing/2014/main" id="{2A64E7D7-05A5-668D-6C42-B3C46C8F2A87}"/>
              </a:ext>
            </a:extLst>
          </p:cNvPr>
          <p:cNvSpPr txBox="1"/>
          <p:nvPr/>
        </p:nvSpPr>
        <p:spPr>
          <a:xfrm>
            <a:off x="613611" y="3704688"/>
            <a:ext cx="4490824" cy="597087"/>
          </a:xfrm>
          <a:prstGeom prst="rect">
            <a:avLst/>
          </a:prstGeom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思源黑体 CN Normal" panose="020B0400000000000000" pitchFamily="34" charset="-122"/>
              </a:rPr>
              <a:t>单击此处输入你的正文，文字是您思想的提炼，为了最终演示发布的良好效果，请尽量言简意赅的阐述观点</a:t>
            </a:r>
          </a:p>
        </p:txBody>
      </p:sp>
      <p:sp>
        <p:nvSpPr>
          <p:cNvPr id="63" name="矩形: 圆角 62">
            <a:extLst>
              <a:ext uri="{FF2B5EF4-FFF2-40B4-BE49-F238E27FC236}">
                <a16:creationId xmlns:a16="http://schemas.microsoft.com/office/drawing/2014/main" id="{FBF49003-7BDF-2DA3-CA97-A004FA5B7E16}"/>
              </a:ext>
            </a:extLst>
          </p:cNvPr>
          <p:cNvSpPr/>
          <p:nvPr/>
        </p:nvSpPr>
        <p:spPr>
          <a:xfrm rot="5400000">
            <a:off x="1432961" y="4390948"/>
            <a:ext cx="45719" cy="1434448"/>
          </a:xfrm>
          <a:prstGeom prst="roundRect">
            <a:avLst>
              <a:gd name="adj" fmla="val 50000"/>
            </a:avLst>
          </a:prstGeom>
          <a:gradFill>
            <a:gsLst>
              <a:gs pos="54000">
                <a:srgbClr val="03A957"/>
              </a:gs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>
            <a:noFill/>
          </a:ln>
          <a:effectLst>
            <a:outerShdw blurRad="254000" dist="127000" algn="ctr" rotWithShape="0">
              <a:schemeClr val="accent2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4096" name="文本框 8">
            <a:extLst>
              <a:ext uri="{FF2B5EF4-FFF2-40B4-BE49-F238E27FC236}">
                <a16:creationId xmlns:a16="http://schemas.microsoft.com/office/drawing/2014/main" id="{F4A9C3C5-3570-1789-D849-350EB52D853B}"/>
              </a:ext>
            </a:extLst>
          </p:cNvPr>
          <p:cNvSpPr txBox="1"/>
          <p:nvPr/>
        </p:nvSpPr>
        <p:spPr>
          <a:xfrm>
            <a:off x="613612" y="4557366"/>
            <a:ext cx="16844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gradFill>
                  <a:gsLst>
                    <a:gs pos="0">
                      <a:srgbClr val="FFC991"/>
                    </a:gs>
                    <a:gs pos="69381">
                      <a:srgbClr val="FFD4A0"/>
                    </a:gs>
                    <a:gs pos="33000">
                      <a:srgbClr val="92673D"/>
                    </a:gs>
                    <a:gs pos="100000">
                      <a:srgbClr val="FFD193"/>
                    </a:gs>
                  </a:gsLst>
                  <a:path path="circle">
                    <a:fillToRect r="100000" b="100000"/>
                  </a:path>
                </a:gradFill>
                <a:effectLst>
                  <a:outerShdw blurRad="63500" dist="25400" dir="2700000" sx="96000" sy="96000" algn="tl">
                    <a:srgbClr val="A57A4E">
                      <a:alpha val="20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effectLst>
                  <a:outerShdw blurRad="63500" algn="ctr" rotWithShape="0">
                    <a:schemeClr val="accent2">
                      <a:alpha val="40000"/>
                    </a:schemeClr>
                  </a:outerShdw>
                </a:effectLst>
                <a:latin typeface="+mj-ea"/>
                <a:ea typeface="+mj-ea"/>
              </a:rPr>
              <a:t>添加标题</a:t>
            </a:r>
          </a:p>
        </p:txBody>
      </p:sp>
      <p:sp>
        <p:nvSpPr>
          <p:cNvPr id="4097" name="文本框 13">
            <a:extLst>
              <a:ext uri="{FF2B5EF4-FFF2-40B4-BE49-F238E27FC236}">
                <a16:creationId xmlns:a16="http://schemas.microsoft.com/office/drawing/2014/main" id="{2F5BA115-2588-1E15-0625-44872E704E36}"/>
              </a:ext>
            </a:extLst>
          </p:cNvPr>
          <p:cNvSpPr txBox="1"/>
          <p:nvPr/>
        </p:nvSpPr>
        <p:spPr>
          <a:xfrm>
            <a:off x="613611" y="5201754"/>
            <a:ext cx="4490824" cy="59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思源黑体 CN Normal" panose="020B0400000000000000" pitchFamily="34" charset="-122"/>
              </a:rPr>
              <a:t>单击此处输入你的正文，文字是您思想的提炼，为了最终演示发布的良好效果，请尽量言简意赅的阐述观点</a:t>
            </a:r>
          </a:p>
        </p:txBody>
      </p:sp>
      <p:grpSp>
        <p:nvGrpSpPr>
          <p:cNvPr id="4113" name="组合 4112">
            <a:extLst>
              <a:ext uri="{FF2B5EF4-FFF2-40B4-BE49-F238E27FC236}">
                <a16:creationId xmlns:a16="http://schemas.microsoft.com/office/drawing/2014/main" id="{8AC59303-CE98-8607-6DEB-285E7978FF98}"/>
              </a:ext>
            </a:extLst>
          </p:cNvPr>
          <p:cNvGrpSpPr/>
          <p:nvPr/>
        </p:nvGrpSpPr>
        <p:grpSpPr>
          <a:xfrm flipH="1">
            <a:off x="4613830" y="185516"/>
            <a:ext cx="8412094" cy="6272787"/>
            <a:chOff x="-2190698" y="173251"/>
            <a:chExt cx="8398092" cy="5876955"/>
          </a:xfrm>
          <a:blipFill dpi="0" rotWithShape="1">
            <a:blip r:embed="rId4"/>
            <a:srcRect/>
            <a:tile tx="0" ty="0" sx="100000" sy="100000" flip="none" algn="t"/>
          </a:blipFill>
        </p:grpSpPr>
        <p:sp>
          <p:nvSpPr>
            <p:cNvPr id="4114" name="矩形: 圆角 4113">
              <a:extLst>
                <a:ext uri="{FF2B5EF4-FFF2-40B4-BE49-F238E27FC236}">
                  <a16:creationId xmlns:a16="http://schemas.microsoft.com/office/drawing/2014/main" id="{00B90B86-CB92-E1B6-0DDE-3E851A894364}"/>
                </a:ext>
              </a:extLst>
            </p:cNvPr>
            <p:cNvSpPr/>
            <p:nvPr/>
          </p:nvSpPr>
          <p:spPr>
            <a:xfrm rot="2766415">
              <a:off x="-137300" y="-536127"/>
              <a:ext cx="914400" cy="499839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思源黑体 CN Light"/>
                <a:cs typeface="+mn-cs"/>
              </a:endParaRPr>
            </a:p>
          </p:txBody>
        </p:sp>
        <p:sp>
          <p:nvSpPr>
            <p:cNvPr id="4115" name="矩形: 圆角 4114">
              <a:extLst>
                <a:ext uri="{FF2B5EF4-FFF2-40B4-BE49-F238E27FC236}">
                  <a16:creationId xmlns:a16="http://schemas.microsoft.com/office/drawing/2014/main" id="{A6164187-4875-FE8F-0F43-620C36497A3D}"/>
                </a:ext>
              </a:extLst>
            </p:cNvPr>
            <p:cNvSpPr/>
            <p:nvPr/>
          </p:nvSpPr>
          <p:spPr>
            <a:xfrm rot="2766415">
              <a:off x="99795" y="456539"/>
              <a:ext cx="914400" cy="5495385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思源黑体 CN Light"/>
                <a:cs typeface="+mn-cs"/>
              </a:endParaRPr>
            </a:p>
          </p:txBody>
        </p:sp>
        <p:sp>
          <p:nvSpPr>
            <p:cNvPr id="4116" name="矩形: 圆角 4115">
              <a:extLst>
                <a:ext uri="{FF2B5EF4-FFF2-40B4-BE49-F238E27FC236}">
                  <a16:creationId xmlns:a16="http://schemas.microsoft.com/office/drawing/2014/main" id="{0B6074BB-1D69-E553-2C99-E81A9A35459A}"/>
                </a:ext>
              </a:extLst>
            </p:cNvPr>
            <p:cNvSpPr/>
            <p:nvPr/>
          </p:nvSpPr>
          <p:spPr>
            <a:xfrm rot="2766415">
              <a:off x="988905" y="2215626"/>
              <a:ext cx="914400" cy="3219331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思源黑体 CN Light"/>
                <a:cs typeface="+mn-cs"/>
              </a:endParaRPr>
            </a:p>
          </p:txBody>
        </p:sp>
        <p:sp>
          <p:nvSpPr>
            <p:cNvPr id="4117" name="矩形: 圆角 4116">
              <a:extLst>
                <a:ext uri="{FF2B5EF4-FFF2-40B4-BE49-F238E27FC236}">
                  <a16:creationId xmlns:a16="http://schemas.microsoft.com/office/drawing/2014/main" id="{E7B2AC1A-3B0B-DBA0-C841-04F06DE5B114}"/>
                </a:ext>
              </a:extLst>
            </p:cNvPr>
            <p:cNvSpPr/>
            <p:nvPr/>
          </p:nvSpPr>
          <p:spPr>
            <a:xfrm rot="2766415">
              <a:off x="3030612" y="663982"/>
              <a:ext cx="914400" cy="5382255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思源黑体 CN Light"/>
                <a:cs typeface="+mn-cs"/>
              </a:endParaRPr>
            </a:p>
          </p:txBody>
        </p:sp>
        <p:sp>
          <p:nvSpPr>
            <p:cNvPr id="4118" name="矩形: 圆角 4117">
              <a:extLst>
                <a:ext uri="{FF2B5EF4-FFF2-40B4-BE49-F238E27FC236}">
                  <a16:creationId xmlns:a16="http://schemas.microsoft.com/office/drawing/2014/main" id="{68DFD350-F7A2-8EDF-A8B4-5E8F2737E793}"/>
                </a:ext>
              </a:extLst>
            </p:cNvPr>
            <p:cNvSpPr/>
            <p:nvPr/>
          </p:nvSpPr>
          <p:spPr>
            <a:xfrm rot="2766415">
              <a:off x="2906399" y="-448113"/>
              <a:ext cx="914400" cy="215712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思源黑体 CN Light"/>
                <a:cs typeface="+mn-cs"/>
              </a:endParaRPr>
            </a:p>
          </p:txBody>
        </p:sp>
        <p:sp>
          <p:nvSpPr>
            <p:cNvPr id="4119" name="矩形: 圆角 4118">
              <a:extLst>
                <a:ext uri="{FF2B5EF4-FFF2-40B4-BE49-F238E27FC236}">
                  <a16:creationId xmlns:a16="http://schemas.microsoft.com/office/drawing/2014/main" id="{6697B4D7-612C-5FCC-B6D0-89F7141E9ECC}"/>
                </a:ext>
              </a:extLst>
            </p:cNvPr>
            <p:cNvSpPr/>
            <p:nvPr/>
          </p:nvSpPr>
          <p:spPr>
            <a:xfrm rot="2766415">
              <a:off x="3680015" y="-696864"/>
              <a:ext cx="914400" cy="414035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思源黑体 CN Light"/>
                <a:cs typeface="+mn-cs"/>
              </a:endParaRPr>
            </a:p>
          </p:txBody>
        </p:sp>
        <p:sp>
          <p:nvSpPr>
            <p:cNvPr id="4120" name="矩形: 圆角 4119">
              <a:extLst>
                <a:ext uri="{FF2B5EF4-FFF2-40B4-BE49-F238E27FC236}">
                  <a16:creationId xmlns:a16="http://schemas.microsoft.com/office/drawing/2014/main" id="{95AFC977-7E13-0477-1867-CFE42EDE2D05}"/>
                </a:ext>
              </a:extLst>
            </p:cNvPr>
            <p:cNvSpPr/>
            <p:nvPr/>
          </p:nvSpPr>
          <p:spPr>
            <a:xfrm rot="2766415">
              <a:off x="649463" y="5144417"/>
              <a:ext cx="914400" cy="89717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思源黑体 CN Light"/>
                <a:cs typeface="+mn-cs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CF2B325D-2DE6-4009-F0DA-3EE1A0AAD3FD}"/>
              </a:ext>
            </a:extLst>
          </p:cNvPr>
          <p:cNvGrpSpPr/>
          <p:nvPr/>
        </p:nvGrpSpPr>
        <p:grpSpPr>
          <a:xfrm>
            <a:off x="0" y="5647485"/>
            <a:ext cx="12192000" cy="1226073"/>
            <a:chOff x="0" y="5647485"/>
            <a:chExt cx="12192000" cy="1226073"/>
          </a:xfrm>
        </p:grpSpPr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ADD7A033-587E-BDA6-8023-1D2961F10570}"/>
                </a:ext>
              </a:extLst>
            </p:cNvPr>
            <p:cNvSpPr/>
            <p:nvPr/>
          </p:nvSpPr>
          <p:spPr>
            <a:xfrm>
              <a:off x="0" y="5647485"/>
              <a:ext cx="12192000" cy="1049960"/>
            </a:xfrm>
            <a:custGeom>
              <a:avLst/>
              <a:gdLst>
                <a:gd name="connsiteX0" fmla="*/ 0 w 12192000"/>
                <a:gd name="connsiteY0" fmla="*/ 0 h 1049960"/>
                <a:gd name="connsiteX1" fmla="*/ 179807 w 12192000"/>
                <a:gd name="connsiteY1" fmla="*/ 61333 h 1049960"/>
                <a:gd name="connsiteX2" fmla="*/ 6096000 w 12192000"/>
                <a:gd name="connsiteY2" fmla="*/ 821043 h 1049960"/>
                <a:gd name="connsiteX3" fmla="*/ 12012193 w 12192000"/>
                <a:gd name="connsiteY3" fmla="*/ 61333 h 1049960"/>
                <a:gd name="connsiteX4" fmla="*/ 12192000 w 12192000"/>
                <a:gd name="connsiteY4" fmla="*/ 0 h 1049960"/>
                <a:gd name="connsiteX5" fmla="*/ 12192000 w 12192000"/>
                <a:gd name="connsiteY5" fmla="*/ 1049960 h 1049960"/>
                <a:gd name="connsiteX6" fmla="*/ 0 w 12192000"/>
                <a:gd name="connsiteY6" fmla="*/ 1049960 h 1049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1049960">
                  <a:moveTo>
                    <a:pt x="0" y="0"/>
                  </a:moveTo>
                  <a:lnTo>
                    <a:pt x="179807" y="61333"/>
                  </a:lnTo>
                  <a:cubicBezTo>
                    <a:pt x="1693893" y="530721"/>
                    <a:pt x="3785583" y="821043"/>
                    <a:pt x="6096000" y="821043"/>
                  </a:cubicBezTo>
                  <a:cubicBezTo>
                    <a:pt x="8406417" y="821043"/>
                    <a:pt x="10498107" y="530721"/>
                    <a:pt x="12012193" y="61333"/>
                  </a:cubicBezTo>
                  <a:lnTo>
                    <a:pt x="12192000" y="0"/>
                  </a:lnTo>
                  <a:lnTo>
                    <a:pt x="12192000" y="1049960"/>
                  </a:lnTo>
                  <a:lnTo>
                    <a:pt x="0" y="104996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F348C3BA-1F62-A929-EDEB-80E98CA4F0B5}"/>
                </a:ext>
              </a:extLst>
            </p:cNvPr>
            <p:cNvSpPr/>
            <p:nvPr/>
          </p:nvSpPr>
          <p:spPr>
            <a:xfrm>
              <a:off x="0" y="5823598"/>
              <a:ext cx="12192000" cy="1049960"/>
            </a:xfrm>
            <a:custGeom>
              <a:avLst/>
              <a:gdLst>
                <a:gd name="connsiteX0" fmla="*/ 0 w 12192000"/>
                <a:gd name="connsiteY0" fmla="*/ 0 h 1049960"/>
                <a:gd name="connsiteX1" fmla="*/ 179807 w 12192000"/>
                <a:gd name="connsiteY1" fmla="*/ 61333 h 1049960"/>
                <a:gd name="connsiteX2" fmla="*/ 6096000 w 12192000"/>
                <a:gd name="connsiteY2" fmla="*/ 821043 h 1049960"/>
                <a:gd name="connsiteX3" fmla="*/ 12012193 w 12192000"/>
                <a:gd name="connsiteY3" fmla="*/ 61333 h 1049960"/>
                <a:gd name="connsiteX4" fmla="*/ 12192000 w 12192000"/>
                <a:gd name="connsiteY4" fmla="*/ 0 h 1049960"/>
                <a:gd name="connsiteX5" fmla="*/ 12192000 w 12192000"/>
                <a:gd name="connsiteY5" fmla="*/ 1049960 h 1049960"/>
                <a:gd name="connsiteX6" fmla="*/ 0 w 12192000"/>
                <a:gd name="connsiteY6" fmla="*/ 1049960 h 1049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1049960">
                  <a:moveTo>
                    <a:pt x="0" y="0"/>
                  </a:moveTo>
                  <a:lnTo>
                    <a:pt x="179807" y="61333"/>
                  </a:lnTo>
                  <a:cubicBezTo>
                    <a:pt x="1693893" y="530721"/>
                    <a:pt x="3785583" y="821043"/>
                    <a:pt x="6096000" y="821043"/>
                  </a:cubicBezTo>
                  <a:cubicBezTo>
                    <a:pt x="8406417" y="821043"/>
                    <a:pt x="10498107" y="530721"/>
                    <a:pt x="12012193" y="61333"/>
                  </a:cubicBezTo>
                  <a:lnTo>
                    <a:pt x="12192000" y="0"/>
                  </a:lnTo>
                  <a:lnTo>
                    <a:pt x="12192000" y="1049960"/>
                  </a:lnTo>
                  <a:lnTo>
                    <a:pt x="0" y="104996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97843524-2D09-FAA9-2739-21DB952F8AE8}"/>
              </a:ext>
            </a:extLst>
          </p:cNvPr>
          <p:cNvGrpSpPr/>
          <p:nvPr/>
        </p:nvGrpSpPr>
        <p:grpSpPr>
          <a:xfrm>
            <a:off x="1107859" y="492780"/>
            <a:ext cx="3202129" cy="523220"/>
            <a:chOff x="1514259" y="183706"/>
            <a:chExt cx="3202129" cy="523220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E83C7E7A-5B55-E711-E222-406E5D605555}"/>
                </a:ext>
              </a:extLst>
            </p:cNvPr>
            <p:cNvSpPr txBox="1"/>
            <p:nvPr/>
          </p:nvSpPr>
          <p:spPr>
            <a:xfrm>
              <a:off x="1514259" y="183706"/>
              <a:ext cx="174202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</a:gradFill>
                  <a:effectLst>
                    <a:outerShdw blurRad="63500" algn="ctr" rotWithShape="0">
                      <a:schemeClr val="accent2">
                        <a:lumMod val="50000"/>
                        <a:alpha val="40000"/>
                      </a:schemeClr>
                    </a:outerShdw>
                  </a:effectLst>
                  <a:latin typeface="+mj-ea"/>
                  <a:ea typeface="+mj-ea"/>
                </a:rPr>
                <a:t>工作回顾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FE5837ED-A91B-A112-325F-BD73F3FE2138}"/>
                </a:ext>
              </a:extLst>
            </p:cNvPr>
            <p:cNvSpPr txBox="1"/>
            <p:nvPr/>
          </p:nvSpPr>
          <p:spPr>
            <a:xfrm>
              <a:off x="2974367" y="379483"/>
              <a:ext cx="174202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Review of Work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481081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2" descr="@冒险家的旅程か★&#10;png素材  png透明背景素材 免抠png &#10;绿叶中国风边框免费下载  叶子边框 树叶装饰边框素材 清新 清新风格 热带植物  绿叶 自然 生态 绿色背景 踏青  写实风格 椰子树 铁树 写实树叶 叶子">
            <a:extLst>
              <a:ext uri="{FF2B5EF4-FFF2-40B4-BE49-F238E27FC236}">
                <a16:creationId xmlns:a16="http://schemas.microsoft.com/office/drawing/2014/main" id="{D0386CBF-D390-A698-AF48-CA7693859DD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612"/>
          <a:stretch/>
        </p:blipFill>
        <p:spPr bwMode="auto">
          <a:xfrm flipV="1">
            <a:off x="10625328" y="-22613"/>
            <a:ext cx="1566672" cy="2065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圆: 空心 1">
            <a:extLst>
              <a:ext uri="{FF2B5EF4-FFF2-40B4-BE49-F238E27FC236}">
                <a16:creationId xmlns:a16="http://schemas.microsoft.com/office/drawing/2014/main" id="{FC6ACCB6-3CCE-54BE-B408-8C23BC2F2E62}"/>
              </a:ext>
            </a:extLst>
          </p:cNvPr>
          <p:cNvSpPr/>
          <p:nvPr/>
        </p:nvSpPr>
        <p:spPr>
          <a:xfrm>
            <a:off x="658814" y="492780"/>
            <a:ext cx="523220" cy="523220"/>
          </a:xfrm>
          <a:prstGeom prst="donut">
            <a:avLst>
              <a:gd name="adj" fmla="val 22080"/>
            </a:avLst>
          </a:prstGeom>
          <a:gradFill flip="none" rotWithShape="1">
            <a:gsLst>
              <a:gs pos="54000">
                <a:srgbClr val="03A957"/>
              </a:gs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  <a:effectLst>
            <a:outerShdw blurRad="254000" dist="127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8185F8A4-A0E1-37C5-428D-8E27BE377CE8}"/>
              </a:ext>
            </a:extLst>
          </p:cNvPr>
          <p:cNvSpPr/>
          <p:nvPr/>
        </p:nvSpPr>
        <p:spPr>
          <a:xfrm>
            <a:off x="658812" y="4518065"/>
            <a:ext cx="3392098" cy="1610741"/>
          </a:xfrm>
          <a:prstGeom prst="roundRect">
            <a:avLst>
              <a:gd name="adj" fmla="val 8929"/>
            </a:avLst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"/>
          </a:blipFill>
          <a:ln>
            <a:solidFill>
              <a:schemeClr val="accent1">
                <a:shade val="50000"/>
              </a:schemeClr>
            </a:solidFill>
          </a:ln>
          <a:effectLst>
            <a:outerShdw blurRad="254000" dist="127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D6652A26-8DDB-9A20-0C9E-767264B242F4}"/>
              </a:ext>
            </a:extLst>
          </p:cNvPr>
          <p:cNvSpPr/>
          <p:nvPr/>
        </p:nvSpPr>
        <p:spPr>
          <a:xfrm>
            <a:off x="4399951" y="4518065"/>
            <a:ext cx="3392098" cy="1610741"/>
          </a:xfrm>
          <a:prstGeom prst="roundRect">
            <a:avLst>
              <a:gd name="adj" fmla="val 8929"/>
            </a:avLst>
          </a:prstGeom>
          <a:gradFill flip="none" rotWithShape="1">
            <a:gsLst>
              <a:gs pos="54000">
                <a:srgbClr val="03A957"/>
              </a:gs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  <a:effectLst>
            <a:outerShdw blurRad="254000" dist="127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7111419F-6A46-EECE-FD51-035C4CFC56C5}"/>
              </a:ext>
            </a:extLst>
          </p:cNvPr>
          <p:cNvSpPr/>
          <p:nvPr/>
        </p:nvSpPr>
        <p:spPr>
          <a:xfrm>
            <a:off x="8141090" y="4518065"/>
            <a:ext cx="3392098" cy="1610741"/>
          </a:xfrm>
          <a:prstGeom prst="roundRect">
            <a:avLst>
              <a:gd name="adj" fmla="val 8929"/>
            </a:avLst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accent1">
                <a:shade val="50000"/>
              </a:schemeClr>
            </a:solidFill>
          </a:ln>
          <a:effectLst>
            <a:outerShdw blurRad="254000" dist="127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24" name="文本框 8">
            <a:extLst>
              <a:ext uri="{FF2B5EF4-FFF2-40B4-BE49-F238E27FC236}">
                <a16:creationId xmlns:a16="http://schemas.microsoft.com/office/drawing/2014/main" id="{34A0DBA0-48AC-F91A-C3A1-0DBD9B79694D}"/>
              </a:ext>
            </a:extLst>
          </p:cNvPr>
          <p:cNvSpPr txBox="1"/>
          <p:nvPr/>
        </p:nvSpPr>
        <p:spPr>
          <a:xfrm>
            <a:off x="4663938" y="4770760"/>
            <a:ext cx="16844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gradFill>
                  <a:gsLst>
                    <a:gs pos="0">
                      <a:srgbClr val="FFC991"/>
                    </a:gs>
                    <a:gs pos="69381">
                      <a:srgbClr val="FFD4A0"/>
                    </a:gs>
                    <a:gs pos="33000">
                      <a:srgbClr val="92673D"/>
                    </a:gs>
                    <a:gs pos="100000">
                      <a:srgbClr val="FFD193"/>
                    </a:gs>
                  </a:gsLst>
                  <a:path path="circle">
                    <a:fillToRect r="100000" b="100000"/>
                  </a:path>
                </a:gradFill>
                <a:effectLst>
                  <a:outerShdw blurRad="63500" dist="25400" dir="2700000" sx="96000" sy="96000" algn="tl">
                    <a:srgbClr val="A57A4E">
                      <a:alpha val="20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dirty="0">
                <a:solidFill>
                  <a:schemeClr val="bg1"/>
                </a:solidFill>
                <a:effectLst>
                  <a:outerShdw blurRad="63500" algn="ctr" rotWithShape="0">
                    <a:schemeClr val="accent2">
                      <a:alpha val="40000"/>
                    </a:schemeClr>
                  </a:outerShdw>
                </a:effectLst>
                <a:latin typeface="+mj-ea"/>
                <a:ea typeface="+mj-ea"/>
              </a:rPr>
              <a:t>添加标题</a:t>
            </a:r>
          </a:p>
        </p:txBody>
      </p:sp>
      <p:sp>
        <p:nvSpPr>
          <p:cNvPr id="25" name="文本框 13">
            <a:extLst>
              <a:ext uri="{FF2B5EF4-FFF2-40B4-BE49-F238E27FC236}">
                <a16:creationId xmlns:a16="http://schemas.microsoft.com/office/drawing/2014/main" id="{C61106A1-F557-9673-6702-B3A3AF8BE61F}"/>
              </a:ext>
            </a:extLst>
          </p:cNvPr>
          <p:cNvSpPr txBox="1"/>
          <p:nvPr/>
        </p:nvSpPr>
        <p:spPr>
          <a:xfrm>
            <a:off x="4692809" y="5279022"/>
            <a:ext cx="2593837" cy="59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思源黑体 CN Normal" panose="020B0400000000000000" pitchFamily="34" charset="-122"/>
              </a:rPr>
              <a:t>单击此处输入你的正文，文字是您思想的提炼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10AA4544-2040-E428-EAAE-4E770D923E48}"/>
              </a:ext>
            </a:extLst>
          </p:cNvPr>
          <p:cNvSpPr/>
          <p:nvPr/>
        </p:nvSpPr>
        <p:spPr>
          <a:xfrm>
            <a:off x="658812" y="2632840"/>
            <a:ext cx="3392098" cy="1610741"/>
          </a:xfrm>
          <a:prstGeom prst="roundRect">
            <a:avLst>
              <a:gd name="adj" fmla="val 8929"/>
            </a:avLst>
          </a:prstGeom>
          <a:gradFill flip="none" rotWithShape="1">
            <a:gsLst>
              <a:gs pos="54000">
                <a:srgbClr val="03A957"/>
              </a:gs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  <a:effectLst>
            <a:outerShdw blurRad="254000" dist="127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2EF4D5EE-D361-DF90-283E-1F8FB99C158C}"/>
              </a:ext>
            </a:extLst>
          </p:cNvPr>
          <p:cNvSpPr/>
          <p:nvPr/>
        </p:nvSpPr>
        <p:spPr>
          <a:xfrm>
            <a:off x="4399951" y="2632840"/>
            <a:ext cx="3392098" cy="1610741"/>
          </a:xfrm>
          <a:prstGeom prst="roundRect">
            <a:avLst>
              <a:gd name="adj" fmla="val 8929"/>
            </a:avLst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"/>
          </a:blipFill>
          <a:ln>
            <a:solidFill>
              <a:schemeClr val="accent1">
                <a:shade val="50000"/>
              </a:schemeClr>
            </a:solidFill>
          </a:ln>
          <a:effectLst>
            <a:outerShdw blurRad="254000" dist="127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CD3B68D0-F0C4-61A9-B67A-31E4F1999167}"/>
              </a:ext>
            </a:extLst>
          </p:cNvPr>
          <p:cNvSpPr/>
          <p:nvPr/>
        </p:nvSpPr>
        <p:spPr>
          <a:xfrm>
            <a:off x="8141090" y="2632840"/>
            <a:ext cx="3392098" cy="1610741"/>
          </a:xfrm>
          <a:prstGeom prst="roundRect">
            <a:avLst>
              <a:gd name="adj" fmla="val 8929"/>
            </a:avLst>
          </a:prstGeom>
          <a:gradFill flip="none" rotWithShape="1">
            <a:gsLst>
              <a:gs pos="54000">
                <a:srgbClr val="03A957"/>
              </a:gs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  <a:effectLst>
            <a:outerShdw blurRad="254000" dist="127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14" name="文本框 8">
            <a:extLst>
              <a:ext uri="{FF2B5EF4-FFF2-40B4-BE49-F238E27FC236}">
                <a16:creationId xmlns:a16="http://schemas.microsoft.com/office/drawing/2014/main" id="{5D3F43DE-F97F-8D52-806E-C8F97E769853}"/>
              </a:ext>
            </a:extLst>
          </p:cNvPr>
          <p:cNvSpPr txBox="1"/>
          <p:nvPr/>
        </p:nvSpPr>
        <p:spPr>
          <a:xfrm>
            <a:off x="845916" y="2885535"/>
            <a:ext cx="16844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gradFill>
                  <a:gsLst>
                    <a:gs pos="0">
                      <a:srgbClr val="FFC991"/>
                    </a:gs>
                    <a:gs pos="69381">
                      <a:srgbClr val="FFD4A0"/>
                    </a:gs>
                    <a:gs pos="33000">
                      <a:srgbClr val="92673D"/>
                    </a:gs>
                    <a:gs pos="100000">
                      <a:srgbClr val="FFD193"/>
                    </a:gs>
                  </a:gsLst>
                  <a:path path="circle">
                    <a:fillToRect r="100000" b="100000"/>
                  </a:path>
                </a:gradFill>
                <a:effectLst>
                  <a:outerShdw blurRad="63500" dist="25400" dir="2700000" sx="96000" sy="96000" algn="tl">
                    <a:srgbClr val="A57A4E">
                      <a:alpha val="20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dirty="0">
                <a:solidFill>
                  <a:schemeClr val="bg1"/>
                </a:solidFill>
                <a:effectLst>
                  <a:outerShdw blurRad="63500" algn="ctr" rotWithShape="0">
                    <a:schemeClr val="accent2">
                      <a:alpha val="40000"/>
                    </a:schemeClr>
                  </a:outerShdw>
                </a:effectLst>
                <a:latin typeface="+mj-ea"/>
                <a:ea typeface="+mj-ea"/>
              </a:rPr>
              <a:t>添加标题</a:t>
            </a:r>
          </a:p>
        </p:txBody>
      </p:sp>
      <p:sp>
        <p:nvSpPr>
          <p:cNvPr id="15" name="文本框 13">
            <a:extLst>
              <a:ext uri="{FF2B5EF4-FFF2-40B4-BE49-F238E27FC236}">
                <a16:creationId xmlns:a16="http://schemas.microsoft.com/office/drawing/2014/main" id="{01702093-F767-016B-68BF-06C4BAB2E922}"/>
              </a:ext>
            </a:extLst>
          </p:cNvPr>
          <p:cNvSpPr txBox="1"/>
          <p:nvPr/>
        </p:nvSpPr>
        <p:spPr>
          <a:xfrm>
            <a:off x="874787" y="3393797"/>
            <a:ext cx="2593837" cy="59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思源黑体 CN Normal" panose="020B0400000000000000" pitchFamily="34" charset="-122"/>
              </a:rPr>
              <a:t>单击此处输入你的正文，文字是您思想的提炼</a:t>
            </a:r>
          </a:p>
        </p:txBody>
      </p:sp>
      <p:sp>
        <p:nvSpPr>
          <p:cNvPr id="21" name="文本框 8">
            <a:extLst>
              <a:ext uri="{FF2B5EF4-FFF2-40B4-BE49-F238E27FC236}">
                <a16:creationId xmlns:a16="http://schemas.microsoft.com/office/drawing/2014/main" id="{4492E175-D0D8-7F4B-4039-9611CAE7BEEB}"/>
              </a:ext>
            </a:extLst>
          </p:cNvPr>
          <p:cNvSpPr txBox="1"/>
          <p:nvPr/>
        </p:nvSpPr>
        <p:spPr>
          <a:xfrm>
            <a:off x="8525785" y="2885535"/>
            <a:ext cx="16844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gradFill>
                  <a:gsLst>
                    <a:gs pos="0">
                      <a:srgbClr val="FFC991"/>
                    </a:gs>
                    <a:gs pos="69381">
                      <a:srgbClr val="FFD4A0"/>
                    </a:gs>
                    <a:gs pos="33000">
                      <a:srgbClr val="92673D"/>
                    </a:gs>
                    <a:gs pos="100000">
                      <a:srgbClr val="FFD193"/>
                    </a:gs>
                  </a:gsLst>
                  <a:path path="circle">
                    <a:fillToRect r="100000" b="100000"/>
                  </a:path>
                </a:gradFill>
                <a:effectLst>
                  <a:outerShdw blurRad="63500" dist="25400" dir="2700000" sx="96000" sy="96000" algn="tl">
                    <a:srgbClr val="A57A4E">
                      <a:alpha val="20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dirty="0">
                <a:solidFill>
                  <a:schemeClr val="bg1"/>
                </a:solidFill>
                <a:effectLst>
                  <a:outerShdw blurRad="63500" algn="ctr" rotWithShape="0">
                    <a:schemeClr val="accent2">
                      <a:alpha val="40000"/>
                    </a:schemeClr>
                  </a:outerShdw>
                </a:effectLst>
                <a:latin typeface="+mj-ea"/>
                <a:ea typeface="+mj-ea"/>
              </a:rPr>
              <a:t>添加标题</a:t>
            </a:r>
          </a:p>
        </p:txBody>
      </p:sp>
      <p:sp>
        <p:nvSpPr>
          <p:cNvPr id="22" name="文本框 13">
            <a:extLst>
              <a:ext uri="{FF2B5EF4-FFF2-40B4-BE49-F238E27FC236}">
                <a16:creationId xmlns:a16="http://schemas.microsoft.com/office/drawing/2014/main" id="{BA875A68-AF66-C8A5-1C65-35BD0FD57C45}"/>
              </a:ext>
            </a:extLst>
          </p:cNvPr>
          <p:cNvSpPr txBox="1"/>
          <p:nvPr/>
        </p:nvSpPr>
        <p:spPr>
          <a:xfrm>
            <a:off x="8554656" y="3393797"/>
            <a:ext cx="2593837" cy="59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思源黑体 CN Normal" panose="020B0400000000000000" pitchFamily="34" charset="-122"/>
              </a:rPr>
              <a:t>单击此处输入你的正文，文字是您思想的提炼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FA90A8CE-7BAC-594E-CC0F-9D3C7F074487}"/>
              </a:ext>
            </a:extLst>
          </p:cNvPr>
          <p:cNvGrpSpPr/>
          <p:nvPr/>
        </p:nvGrpSpPr>
        <p:grpSpPr>
          <a:xfrm>
            <a:off x="3569309" y="2276589"/>
            <a:ext cx="712502" cy="712502"/>
            <a:chOff x="10630203" y="1824494"/>
            <a:chExt cx="712502" cy="712502"/>
          </a:xfrm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7B7475E3-88B3-27D6-0F85-2E4822879E69}"/>
                </a:ext>
              </a:extLst>
            </p:cNvPr>
            <p:cNvSpPr/>
            <p:nvPr/>
          </p:nvSpPr>
          <p:spPr>
            <a:xfrm>
              <a:off x="10630203" y="1824494"/>
              <a:ext cx="712502" cy="7125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dist="127000" algn="ctr" rotWithShape="0">
                <a:schemeClr val="accent2">
                  <a:lumMod val="50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28" name="图形 16">
              <a:extLst>
                <a:ext uri="{FF2B5EF4-FFF2-40B4-BE49-F238E27FC236}">
                  <a16:creationId xmlns:a16="http://schemas.microsoft.com/office/drawing/2014/main" id="{91EAB454-39CD-5767-2830-ADA485FA9108}"/>
                </a:ext>
              </a:extLst>
            </p:cNvPr>
            <p:cNvSpPr/>
            <p:nvPr/>
          </p:nvSpPr>
          <p:spPr>
            <a:xfrm>
              <a:off x="10807478" y="1995961"/>
              <a:ext cx="357952" cy="369406"/>
            </a:xfrm>
            <a:custGeom>
              <a:avLst/>
              <a:gdLst>
                <a:gd name="connsiteX0" fmla="*/ 313078 w 691404"/>
                <a:gd name="connsiteY0" fmla="*/ 351485 h 713525"/>
                <a:gd name="connsiteX1" fmla="*/ 245921 w 691404"/>
                <a:gd name="connsiteY1" fmla="*/ 284327 h 713525"/>
                <a:gd name="connsiteX2" fmla="*/ 245921 w 691404"/>
                <a:gd name="connsiteY2" fmla="*/ 272407 h 713525"/>
                <a:gd name="connsiteX3" fmla="*/ 339773 w 691404"/>
                <a:gd name="connsiteY3" fmla="*/ 178555 h 713525"/>
                <a:gd name="connsiteX4" fmla="*/ 351694 w 691404"/>
                <a:gd name="connsiteY4" fmla="*/ 178555 h 713525"/>
                <a:gd name="connsiteX5" fmla="*/ 445546 w 691404"/>
                <a:gd name="connsiteY5" fmla="*/ 272407 h 713525"/>
                <a:gd name="connsiteX6" fmla="*/ 445546 w 691404"/>
                <a:gd name="connsiteY6" fmla="*/ 284327 h 713525"/>
                <a:gd name="connsiteX7" fmla="*/ 378389 w 691404"/>
                <a:gd name="connsiteY7" fmla="*/ 351485 h 713525"/>
                <a:gd name="connsiteX8" fmla="*/ 614362 w 691404"/>
                <a:gd name="connsiteY8" fmla="*/ 351485 h 713525"/>
                <a:gd name="connsiteX9" fmla="*/ 624100 w 691404"/>
                <a:gd name="connsiteY9" fmla="*/ 278367 h 713525"/>
                <a:gd name="connsiteX10" fmla="*/ 345734 w 691404"/>
                <a:gd name="connsiteY10" fmla="*/ 0 h 713525"/>
                <a:gd name="connsiteX11" fmla="*/ 67367 w 691404"/>
                <a:gd name="connsiteY11" fmla="*/ 278367 h 713525"/>
                <a:gd name="connsiteX12" fmla="*/ 77105 w 691404"/>
                <a:gd name="connsiteY12" fmla="*/ 351485 h 713525"/>
                <a:gd name="connsiteX13" fmla="*/ 313078 w 691404"/>
                <a:gd name="connsiteY13" fmla="*/ 351485 h 713525"/>
                <a:gd name="connsiteX14" fmla="*/ 664898 w 691404"/>
                <a:gd name="connsiteY14" fmla="*/ 378851 h 713525"/>
                <a:gd name="connsiteX15" fmla="*/ 26569 w 691404"/>
                <a:gd name="connsiteY15" fmla="*/ 378851 h 713525"/>
                <a:gd name="connsiteX16" fmla="*/ 26569 w 691404"/>
                <a:gd name="connsiteY16" fmla="*/ 492347 h 713525"/>
                <a:gd name="connsiteX17" fmla="*/ 281682 w 691404"/>
                <a:gd name="connsiteY17" fmla="*/ 690042 h 713525"/>
                <a:gd name="connsiteX18" fmla="*/ 409785 w 691404"/>
                <a:gd name="connsiteY18" fmla="*/ 690042 h 713525"/>
                <a:gd name="connsiteX19" fmla="*/ 664898 w 691404"/>
                <a:gd name="connsiteY19" fmla="*/ 492347 h 713525"/>
                <a:gd name="connsiteX20" fmla="*/ 664898 w 691404"/>
                <a:gd name="connsiteY20" fmla="*/ 378851 h 713525"/>
                <a:gd name="connsiteX21" fmla="*/ 517656 w 691404"/>
                <a:gd name="connsiteY21" fmla="*/ 478832 h 713525"/>
                <a:gd name="connsiteX22" fmla="*/ 173811 w 691404"/>
                <a:gd name="connsiteY22" fmla="*/ 478832 h 713525"/>
                <a:gd name="connsiteX23" fmla="*/ 153832 w 691404"/>
                <a:gd name="connsiteY23" fmla="*/ 461119 h 713525"/>
                <a:gd name="connsiteX24" fmla="*/ 173811 w 691404"/>
                <a:gd name="connsiteY24" fmla="*/ 443406 h 713525"/>
                <a:gd name="connsiteX25" fmla="*/ 517572 w 691404"/>
                <a:gd name="connsiteY25" fmla="*/ 443406 h 713525"/>
                <a:gd name="connsiteX26" fmla="*/ 537551 w 691404"/>
                <a:gd name="connsiteY26" fmla="*/ 461119 h 713525"/>
                <a:gd name="connsiteX27" fmla="*/ 517656 w 691404"/>
                <a:gd name="connsiteY27" fmla="*/ 478832 h 71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91404" h="713525">
                  <a:moveTo>
                    <a:pt x="313078" y="351485"/>
                  </a:moveTo>
                  <a:lnTo>
                    <a:pt x="245921" y="284327"/>
                  </a:lnTo>
                  <a:cubicBezTo>
                    <a:pt x="242647" y="281053"/>
                    <a:pt x="242647" y="275681"/>
                    <a:pt x="245921" y="272407"/>
                  </a:cubicBezTo>
                  <a:lnTo>
                    <a:pt x="339773" y="178555"/>
                  </a:lnTo>
                  <a:cubicBezTo>
                    <a:pt x="343047" y="175281"/>
                    <a:pt x="348420" y="175281"/>
                    <a:pt x="351694" y="178555"/>
                  </a:cubicBezTo>
                  <a:lnTo>
                    <a:pt x="445546" y="272407"/>
                  </a:lnTo>
                  <a:cubicBezTo>
                    <a:pt x="448820" y="275681"/>
                    <a:pt x="448820" y="281053"/>
                    <a:pt x="445546" y="284327"/>
                  </a:cubicBezTo>
                  <a:lnTo>
                    <a:pt x="378389" y="351485"/>
                  </a:lnTo>
                  <a:lnTo>
                    <a:pt x="614362" y="351485"/>
                  </a:lnTo>
                  <a:cubicBezTo>
                    <a:pt x="620658" y="328148"/>
                    <a:pt x="624100" y="303635"/>
                    <a:pt x="624100" y="278367"/>
                  </a:cubicBezTo>
                  <a:cubicBezTo>
                    <a:pt x="624016" y="124661"/>
                    <a:pt x="499440" y="0"/>
                    <a:pt x="345734" y="0"/>
                  </a:cubicBezTo>
                  <a:cubicBezTo>
                    <a:pt x="192028" y="0"/>
                    <a:pt x="67367" y="124577"/>
                    <a:pt x="67367" y="278367"/>
                  </a:cubicBezTo>
                  <a:cubicBezTo>
                    <a:pt x="67367" y="303719"/>
                    <a:pt x="70725" y="328232"/>
                    <a:pt x="77105" y="351485"/>
                  </a:cubicBezTo>
                  <a:lnTo>
                    <a:pt x="313078" y="351485"/>
                  </a:lnTo>
                  <a:close/>
                  <a:moveTo>
                    <a:pt x="664898" y="378851"/>
                  </a:moveTo>
                  <a:lnTo>
                    <a:pt x="26569" y="378851"/>
                  </a:lnTo>
                  <a:cubicBezTo>
                    <a:pt x="-8856" y="410163"/>
                    <a:pt x="-8856" y="461035"/>
                    <a:pt x="26569" y="492347"/>
                  </a:cubicBezTo>
                  <a:lnTo>
                    <a:pt x="281682" y="690042"/>
                  </a:lnTo>
                  <a:cubicBezTo>
                    <a:pt x="317108" y="721354"/>
                    <a:pt x="374443" y="721354"/>
                    <a:pt x="409785" y="690042"/>
                  </a:cubicBezTo>
                  <a:lnTo>
                    <a:pt x="664898" y="492347"/>
                  </a:lnTo>
                  <a:cubicBezTo>
                    <a:pt x="700240" y="461035"/>
                    <a:pt x="700240" y="410247"/>
                    <a:pt x="664898" y="378851"/>
                  </a:cubicBezTo>
                  <a:close/>
                  <a:moveTo>
                    <a:pt x="517656" y="478832"/>
                  </a:moveTo>
                  <a:lnTo>
                    <a:pt x="173811" y="478832"/>
                  </a:lnTo>
                  <a:cubicBezTo>
                    <a:pt x="162814" y="478832"/>
                    <a:pt x="153832" y="470857"/>
                    <a:pt x="153832" y="461119"/>
                  </a:cubicBezTo>
                  <a:cubicBezTo>
                    <a:pt x="153832" y="451381"/>
                    <a:pt x="162814" y="443406"/>
                    <a:pt x="173811" y="443406"/>
                  </a:cubicBezTo>
                  <a:lnTo>
                    <a:pt x="517572" y="443406"/>
                  </a:lnTo>
                  <a:cubicBezTo>
                    <a:pt x="528569" y="443406"/>
                    <a:pt x="537551" y="451381"/>
                    <a:pt x="537551" y="461119"/>
                  </a:cubicBezTo>
                  <a:cubicBezTo>
                    <a:pt x="537635" y="470857"/>
                    <a:pt x="528569" y="478832"/>
                    <a:pt x="517656" y="478832"/>
                  </a:cubicBezTo>
                  <a:close/>
                </a:path>
              </a:pathLst>
            </a:custGeom>
            <a:gradFill>
              <a:gsLst>
                <a:gs pos="54000">
                  <a:srgbClr val="03A957"/>
                </a:gs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</a:gradFill>
            <a:ln w="8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E99A94F0-C150-B2D8-DC57-0BC3A62F4797}"/>
              </a:ext>
            </a:extLst>
          </p:cNvPr>
          <p:cNvGrpSpPr/>
          <p:nvPr/>
        </p:nvGrpSpPr>
        <p:grpSpPr>
          <a:xfrm>
            <a:off x="11125927" y="2276589"/>
            <a:ext cx="712502" cy="712502"/>
            <a:chOff x="10630203" y="1824494"/>
            <a:chExt cx="712502" cy="712502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5F30A49A-E0B3-E726-D227-5242008FDEB9}"/>
                </a:ext>
              </a:extLst>
            </p:cNvPr>
            <p:cNvSpPr/>
            <p:nvPr/>
          </p:nvSpPr>
          <p:spPr>
            <a:xfrm>
              <a:off x="10630203" y="1824494"/>
              <a:ext cx="712502" cy="7125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dist="127000" algn="ctr" rotWithShape="0">
                <a:schemeClr val="accent2">
                  <a:lumMod val="50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31" name="图形 16">
              <a:extLst>
                <a:ext uri="{FF2B5EF4-FFF2-40B4-BE49-F238E27FC236}">
                  <a16:creationId xmlns:a16="http://schemas.microsoft.com/office/drawing/2014/main" id="{5FA2C651-4E23-1D56-E9C2-47C1A0CCBE04}"/>
                </a:ext>
              </a:extLst>
            </p:cNvPr>
            <p:cNvSpPr/>
            <p:nvPr/>
          </p:nvSpPr>
          <p:spPr>
            <a:xfrm>
              <a:off x="10807478" y="1995961"/>
              <a:ext cx="357952" cy="369406"/>
            </a:xfrm>
            <a:custGeom>
              <a:avLst/>
              <a:gdLst>
                <a:gd name="connsiteX0" fmla="*/ 313078 w 691404"/>
                <a:gd name="connsiteY0" fmla="*/ 351485 h 713525"/>
                <a:gd name="connsiteX1" fmla="*/ 245921 w 691404"/>
                <a:gd name="connsiteY1" fmla="*/ 284327 h 713525"/>
                <a:gd name="connsiteX2" fmla="*/ 245921 w 691404"/>
                <a:gd name="connsiteY2" fmla="*/ 272407 h 713525"/>
                <a:gd name="connsiteX3" fmla="*/ 339773 w 691404"/>
                <a:gd name="connsiteY3" fmla="*/ 178555 h 713525"/>
                <a:gd name="connsiteX4" fmla="*/ 351694 w 691404"/>
                <a:gd name="connsiteY4" fmla="*/ 178555 h 713525"/>
                <a:gd name="connsiteX5" fmla="*/ 445546 w 691404"/>
                <a:gd name="connsiteY5" fmla="*/ 272407 h 713525"/>
                <a:gd name="connsiteX6" fmla="*/ 445546 w 691404"/>
                <a:gd name="connsiteY6" fmla="*/ 284327 h 713525"/>
                <a:gd name="connsiteX7" fmla="*/ 378389 w 691404"/>
                <a:gd name="connsiteY7" fmla="*/ 351485 h 713525"/>
                <a:gd name="connsiteX8" fmla="*/ 614362 w 691404"/>
                <a:gd name="connsiteY8" fmla="*/ 351485 h 713525"/>
                <a:gd name="connsiteX9" fmla="*/ 624100 w 691404"/>
                <a:gd name="connsiteY9" fmla="*/ 278367 h 713525"/>
                <a:gd name="connsiteX10" fmla="*/ 345734 w 691404"/>
                <a:gd name="connsiteY10" fmla="*/ 0 h 713525"/>
                <a:gd name="connsiteX11" fmla="*/ 67367 w 691404"/>
                <a:gd name="connsiteY11" fmla="*/ 278367 h 713525"/>
                <a:gd name="connsiteX12" fmla="*/ 77105 w 691404"/>
                <a:gd name="connsiteY12" fmla="*/ 351485 h 713525"/>
                <a:gd name="connsiteX13" fmla="*/ 313078 w 691404"/>
                <a:gd name="connsiteY13" fmla="*/ 351485 h 713525"/>
                <a:gd name="connsiteX14" fmla="*/ 664898 w 691404"/>
                <a:gd name="connsiteY14" fmla="*/ 378851 h 713525"/>
                <a:gd name="connsiteX15" fmla="*/ 26569 w 691404"/>
                <a:gd name="connsiteY15" fmla="*/ 378851 h 713525"/>
                <a:gd name="connsiteX16" fmla="*/ 26569 w 691404"/>
                <a:gd name="connsiteY16" fmla="*/ 492347 h 713525"/>
                <a:gd name="connsiteX17" fmla="*/ 281682 w 691404"/>
                <a:gd name="connsiteY17" fmla="*/ 690042 h 713525"/>
                <a:gd name="connsiteX18" fmla="*/ 409785 w 691404"/>
                <a:gd name="connsiteY18" fmla="*/ 690042 h 713525"/>
                <a:gd name="connsiteX19" fmla="*/ 664898 w 691404"/>
                <a:gd name="connsiteY19" fmla="*/ 492347 h 713525"/>
                <a:gd name="connsiteX20" fmla="*/ 664898 w 691404"/>
                <a:gd name="connsiteY20" fmla="*/ 378851 h 713525"/>
                <a:gd name="connsiteX21" fmla="*/ 517656 w 691404"/>
                <a:gd name="connsiteY21" fmla="*/ 478832 h 713525"/>
                <a:gd name="connsiteX22" fmla="*/ 173811 w 691404"/>
                <a:gd name="connsiteY22" fmla="*/ 478832 h 713525"/>
                <a:gd name="connsiteX23" fmla="*/ 153832 w 691404"/>
                <a:gd name="connsiteY23" fmla="*/ 461119 h 713525"/>
                <a:gd name="connsiteX24" fmla="*/ 173811 w 691404"/>
                <a:gd name="connsiteY24" fmla="*/ 443406 h 713525"/>
                <a:gd name="connsiteX25" fmla="*/ 517572 w 691404"/>
                <a:gd name="connsiteY25" fmla="*/ 443406 h 713525"/>
                <a:gd name="connsiteX26" fmla="*/ 537551 w 691404"/>
                <a:gd name="connsiteY26" fmla="*/ 461119 h 713525"/>
                <a:gd name="connsiteX27" fmla="*/ 517656 w 691404"/>
                <a:gd name="connsiteY27" fmla="*/ 478832 h 71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91404" h="713525">
                  <a:moveTo>
                    <a:pt x="313078" y="351485"/>
                  </a:moveTo>
                  <a:lnTo>
                    <a:pt x="245921" y="284327"/>
                  </a:lnTo>
                  <a:cubicBezTo>
                    <a:pt x="242647" y="281053"/>
                    <a:pt x="242647" y="275681"/>
                    <a:pt x="245921" y="272407"/>
                  </a:cubicBezTo>
                  <a:lnTo>
                    <a:pt x="339773" y="178555"/>
                  </a:lnTo>
                  <a:cubicBezTo>
                    <a:pt x="343047" y="175281"/>
                    <a:pt x="348420" y="175281"/>
                    <a:pt x="351694" y="178555"/>
                  </a:cubicBezTo>
                  <a:lnTo>
                    <a:pt x="445546" y="272407"/>
                  </a:lnTo>
                  <a:cubicBezTo>
                    <a:pt x="448820" y="275681"/>
                    <a:pt x="448820" y="281053"/>
                    <a:pt x="445546" y="284327"/>
                  </a:cubicBezTo>
                  <a:lnTo>
                    <a:pt x="378389" y="351485"/>
                  </a:lnTo>
                  <a:lnTo>
                    <a:pt x="614362" y="351485"/>
                  </a:lnTo>
                  <a:cubicBezTo>
                    <a:pt x="620658" y="328148"/>
                    <a:pt x="624100" y="303635"/>
                    <a:pt x="624100" y="278367"/>
                  </a:cubicBezTo>
                  <a:cubicBezTo>
                    <a:pt x="624016" y="124661"/>
                    <a:pt x="499440" y="0"/>
                    <a:pt x="345734" y="0"/>
                  </a:cubicBezTo>
                  <a:cubicBezTo>
                    <a:pt x="192028" y="0"/>
                    <a:pt x="67367" y="124577"/>
                    <a:pt x="67367" y="278367"/>
                  </a:cubicBezTo>
                  <a:cubicBezTo>
                    <a:pt x="67367" y="303719"/>
                    <a:pt x="70725" y="328232"/>
                    <a:pt x="77105" y="351485"/>
                  </a:cubicBezTo>
                  <a:lnTo>
                    <a:pt x="313078" y="351485"/>
                  </a:lnTo>
                  <a:close/>
                  <a:moveTo>
                    <a:pt x="664898" y="378851"/>
                  </a:moveTo>
                  <a:lnTo>
                    <a:pt x="26569" y="378851"/>
                  </a:lnTo>
                  <a:cubicBezTo>
                    <a:pt x="-8856" y="410163"/>
                    <a:pt x="-8856" y="461035"/>
                    <a:pt x="26569" y="492347"/>
                  </a:cubicBezTo>
                  <a:lnTo>
                    <a:pt x="281682" y="690042"/>
                  </a:lnTo>
                  <a:cubicBezTo>
                    <a:pt x="317108" y="721354"/>
                    <a:pt x="374443" y="721354"/>
                    <a:pt x="409785" y="690042"/>
                  </a:cubicBezTo>
                  <a:lnTo>
                    <a:pt x="664898" y="492347"/>
                  </a:lnTo>
                  <a:cubicBezTo>
                    <a:pt x="700240" y="461035"/>
                    <a:pt x="700240" y="410247"/>
                    <a:pt x="664898" y="378851"/>
                  </a:cubicBezTo>
                  <a:close/>
                  <a:moveTo>
                    <a:pt x="517656" y="478832"/>
                  </a:moveTo>
                  <a:lnTo>
                    <a:pt x="173811" y="478832"/>
                  </a:lnTo>
                  <a:cubicBezTo>
                    <a:pt x="162814" y="478832"/>
                    <a:pt x="153832" y="470857"/>
                    <a:pt x="153832" y="461119"/>
                  </a:cubicBezTo>
                  <a:cubicBezTo>
                    <a:pt x="153832" y="451381"/>
                    <a:pt x="162814" y="443406"/>
                    <a:pt x="173811" y="443406"/>
                  </a:cubicBezTo>
                  <a:lnTo>
                    <a:pt x="517572" y="443406"/>
                  </a:lnTo>
                  <a:cubicBezTo>
                    <a:pt x="528569" y="443406"/>
                    <a:pt x="537551" y="451381"/>
                    <a:pt x="537551" y="461119"/>
                  </a:cubicBezTo>
                  <a:cubicBezTo>
                    <a:pt x="537635" y="470857"/>
                    <a:pt x="528569" y="478832"/>
                    <a:pt x="517656" y="478832"/>
                  </a:cubicBezTo>
                  <a:close/>
                </a:path>
              </a:pathLst>
            </a:custGeom>
            <a:gradFill>
              <a:gsLst>
                <a:gs pos="54000">
                  <a:srgbClr val="03A957"/>
                </a:gs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</a:gradFill>
            <a:ln w="8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A6AD0111-A793-1E64-B8F1-2DB10CFBC545}"/>
              </a:ext>
            </a:extLst>
          </p:cNvPr>
          <p:cNvGrpSpPr/>
          <p:nvPr/>
        </p:nvGrpSpPr>
        <p:grpSpPr>
          <a:xfrm>
            <a:off x="7343534" y="4189140"/>
            <a:ext cx="712502" cy="712502"/>
            <a:chOff x="10630203" y="1824494"/>
            <a:chExt cx="712502" cy="712502"/>
          </a:xfrm>
        </p:grpSpPr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ABF06867-03FA-45DD-38B3-CACC46BB38A8}"/>
                </a:ext>
              </a:extLst>
            </p:cNvPr>
            <p:cNvSpPr/>
            <p:nvPr/>
          </p:nvSpPr>
          <p:spPr>
            <a:xfrm>
              <a:off x="10630203" y="1824494"/>
              <a:ext cx="712502" cy="7125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dist="127000" algn="ctr" rotWithShape="0">
                <a:schemeClr val="accent2">
                  <a:lumMod val="50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41" name="图形 16">
              <a:extLst>
                <a:ext uri="{FF2B5EF4-FFF2-40B4-BE49-F238E27FC236}">
                  <a16:creationId xmlns:a16="http://schemas.microsoft.com/office/drawing/2014/main" id="{4FCC56EB-290E-5822-BCEA-9E5684F3EB16}"/>
                </a:ext>
              </a:extLst>
            </p:cNvPr>
            <p:cNvSpPr/>
            <p:nvPr/>
          </p:nvSpPr>
          <p:spPr>
            <a:xfrm>
              <a:off x="10807478" y="1995961"/>
              <a:ext cx="357952" cy="369406"/>
            </a:xfrm>
            <a:custGeom>
              <a:avLst/>
              <a:gdLst>
                <a:gd name="connsiteX0" fmla="*/ 313078 w 691404"/>
                <a:gd name="connsiteY0" fmla="*/ 351485 h 713525"/>
                <a:gd name="connsiteX1" fmla="*/ 245921 w 691404"/>
                <a:gd name="connsiteY1" fmla="*/ 284327 h 713525"/>
                <a:gd name="connsiteX2" fmla="*/ 245921 w 691404"/>
                <a:gd name="connsiteY2" fmla="*/ 272407 h 713525"/>
                <a:gd name="connsiteX3" fmla="*/ 339773 w 691404"/>
                <a:gd name="connsiteY3" fmla="*/ 178555 h 713525"/>
                <a:gd name="connsiteX4" fmla="*/ 351694 w 691404"/>
                <a:gd name="connsiteY4" fmla="*/ 178555 h 713525"/>
                <a:gd name="connsiteX5" fmla="*/ 445546 w 691404"/>
                <a:gd name="connsiteY5" fmla="*/ 272407 h 713525"/>
                <a:gd name="connsiteX6" fmla="*/ 445546 w 691404"/>
                <a:gd name="connsiteY6" fmla="*/ 284327 h 713525"/>
                <a:gd name="connsiteX7" fmla="*/ 378389 w 691404"/>
                <a:gd name="connsiteY7" fmla="*/ 351485 h 713525"/>
                <a:gd name="connsiteX8" fmla="*/ 614362 w 691404"/>
                <a:gd name="connsiteY8" fmla="*/ 351485 h 713525"/>
                <a:gd name="connsiteX9" fmla="*/ 624100 w 691404"/>
                <a:gd name="connsiteY9" fmla="*/ 278367 h 713525"/>
                <a:gd name="connsiteX10" fmla="*/ 345734 w 691404"/>
                <a:gd name="connsiteY10" fmla="*/ 0 h 713525"/>
                <a:gd name="connsiteX11" fmla="*/ 67367 w 691404"/>
                <a:gd name="connsiteY11" fmla="*/ 278367 h 713525"/>
                <a:gd name="connsiteX12" fmla="*/ 77105 w 691404"/>
                <a:gd name="connsiteY12" fmla="*/ 351485 h 713525"/>
                <a:gd name="connsiteX13" fmla="*/ 313078 w 691404"/>
                <a:gd name="connsiteY13" fmla="*/ 351485 h 713525"/>
                <a:gd name="connsiteX14" fmla="*/ 664898 w 691404"/>
                <a:gd name="connsiteY14" fmla="*/ 378851 h 713525"/>
                <a:gd name="connsiteX15" fmla="*/ 26569 w 691404"/>
                <a:gd name="connsiteY15" fmla="*/ 378851 h 713525"/>
                <a:gd name="connsiteX16" fmla="*/ 26569 w 691404"/>
                <a:gd name="connsiteY16" fmla="*/ 492347 h 713525"/>
                <a:gd name="connsiteX17" fmla="*/ 281682 w 691404"/>
                <a:gd name="connsiteY17" fmla="*/ 690042 h 713525"/>
                <a:gd name="connsiteX18" fmla="*/ 409785 w 691404"/>
                <a:gd name="connsiteY18" fmla="*/ 690042 h 713525"/>
                <a:gd name="connsiteX19" fmla="*/ 664898 w 691404"/>
                <a:gd name="connsiteY19" fmla="*/ 492347 h 713525"/>
                <a:gd name="connsiteX20" fmla="*/ 664898 w 691404"/>
                <a:gd name="connsiteY20" fmla="*/ 378851 h 713525"/>
                <a:gd name="connsiteX21" fmla="*/ 517656 w 691404"/>
                <a:gd name="connsiteY21" fmla="*/ 478832 h 713525"/>
                <a:gd name="connsiteX22" fmla="*/ 173811 w 691404"/>
                <a:gd name="connsiteY22" fmla="*/ 478832 h 713525"/>
                <a:gd name="connsiteX23" fmla="*/ 153832 w 691404"/>
                <a:gd name="connsiteY23" fmla="*/ 461119 h 713525"/>
                <a:gd name="connsiteX24" fmla="*/ 173811 w 691404"/>
                <a:gd name="connsiteY24" fmla="*/ 443406 h 713525"/>
                <a:gd name="connsiteX25" fmla="*/ 517572 w 691404"/>
                <a:gd name="connsiteY25" fmla="*/ 443406 h 713525"/>
                <a:gd name="connsiteX26" fmla="*/ 537551 w 691404"/>
                <a:gd name="connsiteY26" fmla="*/ 461119 h 713525"/>
                <a:gd name="connsiteX27" fmla="*/ 517656 w 691404"/>
                <a:gd name="connsiteY27" fmla="*/ 478832 h 71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91404" h="713525">
                  <a:moveTo>
                    <a:pt x="313078" y="351485"/>
                  </a:moveTo>
                  <a:lnTo>
                    <a:pt x="245921" y="284327"/>
                  </a:lnTo>
                  <a:cubicBezTo>
                    <a:pt x="242647" y="281053"/>
                    <a:pt x="242647" y="275681"/>
                    <a:pt x="245921" y="272407"/>
                  </a:cubicBezTo>
                  <a:lnTo>
                    <a:pt x="339773" y="178555"/>
                  </a:lnTo>
                  <a:cubicBezTo>
                    <a:pt x="343047" y="175281"/>
                    <a:pt x="348420" y="175281"/>
                    <a:pt x="351694" y="178555"/>
                  </a:cubicBezTo>
                  <a:lnTo>
                    <a:pt x="445546" y="272407"/>
                  </a:lnTo>
                  <a:cubicBezTo>
                    <a:pt x="448820" y="275681"/>
                    <a:pt x="448820" y="281053"/>
                    <a:pt x="445546" y="284327"/>
                  </a:cubicBezTo>
                  <a:lnTo>
                    <a:pt x="378389" y="351485"/>
                  </a:lnTo>
                  <a:lnTo>
                    <a:pt x="614362" y="351485"/>
                  </a:lnTo>
                  <a:cubicBezTo>
                    <a:pt x="620658" y="328148"/>
                    <a:pt x="624100" y="303635"/>
                    <a:pt x="624100" y="278367"/>
                  </a:cubicBezTo>
                  <a:cubicBezTo>
                    <a:pt x="624016" y="124661"/>
                    <a:pt x="499440" y="0"/>
                    <a:pt x="345734" y="0"/>
                  </a:cubicBezTo>
                  <a:cubicBezTo>
                    <a:pt x="192028" y="0"/>
                    <a:pt x="67367" y="124577"/>
                    <a:pt x="67367" y="278367"/>
                  </a:cubicBezTo>
                  <a:cubicBezTo>
                    <a:pt x="67367" y="303719"/>
                    <a:pt x="70725" y="328232"/>
                    <a:pt x="77105" y="351485"/>
                  </a:cubicBezTo>
                  <a:lnTo>
                    <a:pt x="313078" y="351485"/>
                  </a:lnTo>
                  <a:close/>
                  <a:moveTo>
                    <a:pt x="664898" y="378851"/>
                  </a:moveTo>
                  <a:lnTo>
                    <a:pt x="26569" y="378851"/>
                  </a:lnTo>
                  <a:cubicBezTo>
                    <a:pt x="-8856" y="410163"/>
                    <a:pt x="-8856" y="461035"/>
                    <a:pt x="26569" y="492347"/>
                  </a:cubicBezTo>
                  <a:lnTo>
                    <a:pt x="281682" y="690042"/>
                  </a:lnTo>
                  <a:cubicBezTo>
                    <a:pt x="317108" y="721354"/>
                    <a:pt x="374443" y="721354"/>
                    <a:pt x="409785" y="690042"/>
                  </a:cubicBezTo>
                  <a:lnTo>
                    <a:pt x="664898" y="492347"/>
                  </a:lnTo>
                  <a:cubicBezTo>
                    <a:pt x="700240" y="461035"/>
                    <a:pt x="700240" y="410247"/>
                    <a:pt x="664898" y="378851"/>
                  </a:cubicBezTo>
                  <a:close/>
                  <a:moveTo>
                    <a:pt x="517656" y="478832"/>
                  </a:moveTo>
                  <a:lnTo>
                    <a:pt x="173811" y="478832"/>
                  </a:lnTo>
                  <a:cubicBezTo>
                    <a:pt x="162814" y="478832"/>
                    <a:pt x="153832" y="470857"/>
                    <a:pt x="153832" y="461119"/>
                  </a:cubicBezTo>
                  <a:cubicBezTo>
                    <a:pt x="153832" y="451381"/>
                    <a:pt x="162814" y="443406"/>
                    <a:pt x="173811" y="443406"/>
                  </a:cubicBezTo>
                  <a:lnTo>
                    <a:pt x="517572" y="443406"/>
                  </a:lnTo>
                  <a:cubicBezTo>
                    <a:pt x="528569" y="443406"/>
                    <a:pt x="537551" y="451381"/>
                    <a:pt x="537551" y="461119"/>
                  </a:cubicBezTo>
                  <a:cubicBezTo>
                    <a:pt x="537635" y="470857"/>
                    <a:pt x="528569" y="478832"/>
                    <a:pt x="517656" y="478832"/>
                  </a:cubicBezTo>
                  <a:close/>
                </a:path>
              </a:pathLst>
            </a:custGeom>
            <a:gradFill>
              <a:gsLst>
                <a:gs pos="54000">
                  <a:srgbClr val="03A957"/>
                </a:gs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</a:gradFill>
            <a:ln w="8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CF2B325D-2DE6-4009-F0DA-3EE1A0AAD3FD}"/>
              </a:ext>
            </a:extLst>
          </p:cNvPr>
          <p:cNvGrpSpPr/>
          <p:nvPr/>
        </p:nvGrpSpPr>
        <p:grpSpPr>
          <a:xfrm>
            <a:off x="0" y="5647485"/>
            <a:ext cx="12192000" cy="1226073"/>
            <a:chOff x="0" y="5647485"/>
            <a:chExt cx="12192000" cy="1226073"/>
          </a:xfrm>
        </p:grpSpPr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ADD7A033-587E-BDA6-8023-1D2961F10570}"/>
                </a:ext>
              </a:extLst>
            </p:cNvPr>
            <p:cNvSpPr/>
            <p:nvPr/>
          </p:nvSpPr>
          <p:spPr>
            <a:xfrm>
              <a:off x="0" y="5647485"/>
              <a:ext cx="12192000" cy="1049960"/>
            </a:xfrm>
            <a:custGeom>
              <a:avLst/>
              <a:gdLst>
                <a:gd name="connsiteX0" fmla="*/ 0 w 12192000"/>
                <a:gd name="connsiteY0" fmla="*/ 0 h 1049960"/>
                <a:gd name="connsiteX1" fmla="*/ 179807 w 12192000"/>
                <a:gd name="connsiteY1" fmla="*/ 61333 h 1049960"/>
                <a:gd name="connsiteX2" fmla="*/ 6096000 w 12192000"/>
                <a:gd name="connsiteY2" fmla="*/ 821043 h 1049960"/>
                <a:gd name="connsiteX3" fmla="*/ 12012193 w 12192000"/>
                <a:gd name="connsiteY3" fmla="*/ 61333 h 1049960"/>
                <a:gd name="connsiteX4" fmla="*/ 12192000 w 12192000"/>
                <a:gd name="connsiteY4" fmla="*/ 0 h 1049960"/>
                <a:gd name="connsiteX5" fmla="*/ 12192000 w 12192000"/>
                <a:gd name="connsiteY5" fmla="*/ 1049960 h 1049960"/>
                <a:gd name="connsiteX6" fmla="*/ 0 w 12192000"/>
                <a:gd name="connsiteY6" fmla="*/ 1049960 h 1049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1049960">
                  <a:moveTo>
                    <a:pt x="0" y="0"/>
                  </a:moveTo>
                  <a:lnTo>
                    <a:pt x="179807" y="61333"/>
                  </a:lnTo>
                  <a:cubicBezTo>
                    <a:pt x="1693893" y="530721"/>
                    <a:pt x="3785583" y="821043"/>
                    <a:pt x="6096000" y="821043"/>
                  </a:cubicBezTo>
                  <a:cubicBezTo>
                    <a:pt x="8406417" y="821043"/>
                    <a:pt x="10498107" y="530721"/>
                    <a:pt x="12012193" y="61333"/>
                  </a:cubicBezTo>
                  <a:lnTo>
                    <a:pt x="12192000" y="0"/>
                  </a:lnTo>
                  <a:lnTo>
                    <a:pt x="12192000" y="1049960"/>
                  </a:lnTo>
                  <a:lnTo>
                    <a:pt x="0" y="104996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F348C3BA-1F62-A929-EDEB-80E98CA4F0B5}"/>
                </a:ext>
              </a:extLst>
            </p:cNvPr>
            <p:cNvSpPr/>
            <p:nvPr/>
          </p:nvSpPr>
          <p:spPr>
            <a:xfrm>
              <a:off x="0" y="5823598"/>
              <a:ext cx="12192000" cy="1049960"/>
            </a:xfrm>
            <a:custGeom>
              <a:avLst/>
              <a:gdLst>
                <a:gd name="connsiteX0" fmla="*/ 0 w 12192000"/>
                <a:gd name="connsiteY0" fmla="*/ 0 h 1049960"/>
                <a:gd name="connsiteX1" fmla="*/ 179807 w 12192000"/>
                <a:gd name="connsiteY1" fmla="*/ 61333 h 1049960"/>
                <a:gd name="connsiteX2" fmla="*/ 6096000 w 12192000"/>
                <a:gd name="connsiteY2" fmla="*/ 821043 h 1049960"/>
                <a:gd name="connsiteX3" fmla="*/ 12012193 w 12192000"/>
                <a:gd name="connsiteY3" fmla="*/ 61333 h 1049960"/>
                <a:gd name="connsiteX4" fmla="*/ 12192000 w 12192000"/>
                <a:gd name="connsiteY4" fmla="*/ 0 h 1049960"/>
                <a:gd name="connsiteX5" fmla="*/ 12192000 w 12192000"/>
                <a:gd name="connsiteY5" fmla="*/ 1049960 h 1049960"/>
                <a:gd name="connsiteX6" fmla="*/ 0 w 12192000"/>
                <a:gd name="connsiteY6" fmla="*/ 1049960 h 1049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1049960">
                  <a:moveTo>
                    <a:pt x="0" y="0"/>
                  </a:moveTo>
                  <a:lnTo>
                    <a:pt x="179807" y="61333"/>
                  </a:lnTo>
                  <a:cubicBezTo>
                    <a:pt x="1693893" y="530721"/>
                    <a:pt x="3785583" y="821043"/>
                    <a:pt x="6096000" y="821043"/>
                  </a:cubicBezTo>
                  <a:cubicBezTo>
                    <a:pt x="8406417" y="821043"/>
                    <a:pt x="10498107" y="530721"/>
                    <a:pt x="12012193" y="61333"/>
                  </a:cubicBezTo>
                  <a:lnTo>
                    <a:pt x="12192000" y="0"/>
                  </a:lnTo>
                  <a:lnTo>
                    <a:pt x="12192000" y="1049960"/>
                  </a:lnTo>
                  <a:lnTo>
                    <a:pt x="0" y="104996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3" name="文本框 8">
            <a:extLst>
              <a:ext uri="{FF2B5EF4-FFF2-40B4-BE49-F238E27FC236}">
                <a16:creationId xmlns:a16="http://schemas.microsoft.com/office/drawing/2014/main" id="{F4CE5908-702C-65E5-4B76-49309590A9CB}"/>
              </a:ext>
            </a:extLst>
          </p:cNvPr>
          <p:cNvSpPr txBox="1"/>
          <p:nvPr/>
        </p:nvSpPr>
        <p:spPr>
          <a:xfrm>
            <a:off x="5253791" y="992412"/>
            <a:ext cx="16844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gradFill>
                  <a:gsLst>
                    <a:gs pos="0">
                      <a:srgbClr val="FFC991"/>
                    </a:gs>
                    <a:gs pos="69381">
                      <a:srgbClr val="FFD4A0"/>
                    </a:gs>
                    <a:gs pos="33000">
                      <a:srgbClr val="92673D"/>
                    </a:gs>
                    <a:gs pos="100000">
                      <a:srgbClr val="FFD193"/>
                    </a:gs>
                  </a:gsLst>
                  <a:path path="circle">
                    <a:fillToRect r="100000" b="100000"/>
                  </a:path>
                </a:gradFill>
                <a:effectLst>
                  <a:outerShdw blurRad="63500" dist="25400" dir="2700000" sx="96000" sy="96000" algn="tl">
                    <a:srgbClr val="A57A4E">
                      <a:alpha val="20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effectLst>
                  <a:outerShdw blurRad="63500" algn="ctr" rotWithShape="0">
                    <a:schemeClr val="accent2">
                      <a:alpha val="40000"/>
                    </a:schemeClr>
                  </a:outerShdw>
                </a:effectLst>
                <a:latin typeface="+mj-ea"/>
                <a:ea typeface="+mj-ea"/>
              </a:rPr>
              <a:t>添加标题</a:t>
            </a:r>
          </a:p>
        </p:txBody>
      </p:sp>
      <p:sp>
        <p:nvSpPr>
          <p:cNvPr id="54" name="文本框 13">
            <a:extLst>
              <a:ext uri="{FF2B5EF4-FFF2-40B4-BE49-F238E27FC236}">
                <a16:creationId xmlns:a16="http://schemas.microsoft.com/office/drawing/2014/main" id="{251AE7B9-2D50-5EB0-8797-50A0051D572B}"/>
              </a:ext>
            </a:extLst>
          </p:cNvPr>
          <p:cNvSpPr txBox="1"/>
          <p:nvPr/>
        </p:nvSpPr>
        <p:spPr>
          <a:xfrm>
            <a:off x="797373" y="1636800"/>
            <a:ext cx="10597254" cy="59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思源黑体 CN Normal" panose="020B0400000000000000" pitchFamily="34" charset="-122"/>
              </a:rPr>
              <a:t>单击此处输入你的正文，文字是您思想的提炼，为了最终演示发布的良好效果，请尽量言简意赅的阐述观点单击此处输入你的正文，文字是您思想的提炼，为了最终演示发布的良好效果，请尽量言简意赅的阐述观点</a:t>
            </a:r>
          </a:p>
        </p:txBody>
      </p:sp>
      <p:sp>
        <p:nvSpPr>
          <p:cNvPr id="4132" name="矩形: 圆角 4131">
            <a:extLst>
              <a:ext uri="{FF2B5EF4-FFF2-40B4-BE49-F238E27FC236}">
                <a16:creationId xmlns:a16="http://schemas.microsoft.com/office/drawing/2014/main" id="{75D8DFFF-75F5-56FD-D1B8-1DA20995EB0C}"/>
              </a:ext>
            </a:extLst>
          </p:cNvPr>
          <p:cNvSpPr/>
          <p:nvPr/>
        </p:nvSpPr>
        <p:spPr>
          <a:xfrm rot="5400000">
            <a:off x="6073141" y="828888"/>
            <a:ext cx="45719" cy="1434448"/>
          </a:xfrm>
          <a:prstGeom prst="roundRect">
            <a:avLst>
              <a:gd name="adj" fmla="val 50000"/>
            </a:avLst>
          </a:prstGeom>
          <a:gradFill>
            <a:gsLst>
              <a:gs pos="54000">
                <a:srgbClr val="03A957"/>
              </a:gs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>
            <a:noFill/>
          </a:ln>
          <a:effectLst>
            <a:outerShdw blurRad="254000" dist="127000" algn="ctr" rotWithShape="0">
              <a:schemeClr val="accent2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"/>
              <a:ea typeface="微软雅黑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242C109C-054E-A278-D4C3-E4EC8BF2626D}"/>
              </a:ext>
            </a:extLst>
          </p:cNvPr>
          <p:cNvGrpSpPr/>
          <p:nvPr/>
        </p:nvGrpSpPr>
        <p:grpSpPr>
          <a:xfrm>
            <a:off x="1107859" y="492780"/>
            <a:ext cx="3202129" cy="523220"/>
            <a:chOff x="1514259" y="183706"/>
            <a:chExt cx="3202129" cy="523220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C0C86324-0F83-2DB6-220A-B673AE32D0A3}"/>
                </a:ext>
              </a:extLst>
            </p:cNvPr>
            <p:cNvSpPr txBox="1"/>
            <p:nvPr/>
          </p:nvSpPr>
          <p:spPr>
            <a:xfrm>
              <a:off x="1514259" y="183706"/>
              <a:ext cx="174202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</a:gradFill>
                  <a:effectLst>
                    <a:outerShdw blurRad="63500" algn="ctr" rotWithShape="0">
                      <a:schemeClr val="accent2">
                        <a:lumMod val="50000"/>
                        <a:alpha val="40000"/>
                      </a:schemeClr>
                    </a:outerShdw>
                  </a:effectLst>
                  <a:latin typeface="+mj-ea"/>
                  <a:ea typeface="+mj-ea"/>
                </a:rPr>
                <a:t>工作回顾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823C0AB-BD4A-2FC1-5A08-333E3EC0A0AC}"/>
                </a:ext>
              </a:extLst>
            </p:cNvPr>
            <p:cNvSpPr txBox="1"/>
            <p:nvPr/>
          </p:nvSpPr>
          <p:spPr>
            <a:xfrm>
              <a:off x="2974367" y="379483"/>
              <a:ext cx="174202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Review of Work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037951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8" name="椭圆 4107">
            <a:extLst>
              <a:ext uri="{FF2B5EF4-FFF2-40B4-BE49-F238E27FC236}">
                <a16:creationId xmlns:a16="http://schemas.microsoft.com/office/drawing/2014/main" id="{0F9BD8E6-CA4D-75D8-6BC9-9F37AB772321}"/>
              </a:ext>
            </a:extLst>
          </p:cNvPr>
          <p:cNvSpPr/>
          <p:nvPr/>
        </p:nvSpPr>
        <p:spPr>
          <a:xfrm>
            <a:off x="3084104" y="492780"/>
            <a:ext cx="6105972" cy="6105972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50000">
                <a:schemeClr val="accent2">
                  <a:alpha val="11000"/>
                </a:schemeClr>
              </a:gs>
              <a:gs pos="100000">
                <a:schemeClr val="accent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gradFill flip="none" rotWithShape="1">
              <a:gsLst>
                <a:gs pos="10000">
                  <a:srgbClr val="04B649">
                    <a:alpha val="0"/>
                  </a:srgbClr>
                </a:gs>
                <a:gs pos="90000">
                  <a:srgbClr val="03B14E">
                    <a:alpha val="0"/>
                  </a:srgbClr>
                </a:gs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4107" name="椭圆 4106">
            <a:extLst>
              <a:ext uri="{FF2B5EF4-FFF2-40B4-BE49-F238E27FC236}">
                <a16:creationId xmlns:a16="http://schemas.microsoft.com/office/drawing/2014/main" id="{690597C2-686D-0B0B-3644-5AC5117FC1F8}"/>
              </a:ext>
            </a:extLst>
          </p:cNvPr>
          <p:cNvSpPr/>
          <p:nvPr/>
        </p:nvSpPr>
        <p:spPr>
          <a:xfrm>
            <a:off x="3808061" y="1257827"/>
            <a:ext cx="4575878" cy="4575878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2">
                  <a:alpha val="3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4106" name="椭圆 4105">
            <a:extLst>
              <a:ext uri="{FF2B5EF4-FFF2-40B4-BE49-F238E27FC236}">
                <a16:creationId xmlns:a16="http://schemas.microsoft.com/office/drawing/2014/main" id="{70893D15-71D6-D50E-D884-0822885307E8}"/>
              </a:ext>
            </a:extLst>
          </p:cNvPr>
          <p:cNvSpPr/>
          <p:nvPr/>
        </p:nvSpPr>
        <p:spPr>
          <a:xfrm>
            <a:off x="4734634" y="2184400"/>
            <a:ext cx="2722732" cy="2722732"/>
          </a:xfrm>
          <a:prstGeom prst="ellipse">
            <a:avLst/>
          </a:prstGeom>
          <a:gradFill flip="none" rotWithShape="1">
            <a:gsLst>
              <a:gs pos="46000">
                <a:srgbClr val="03A957"/>
              </a:gs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254000" dist="127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"/>
              <a:ea typeface="微软雅黑"/>
            </a:endParaRPr>
          </a:p>
        </p:txBody>
      </p:sp>
      <p:pic>
        <p:nvPicPr>
          <p:cNvPr id="50" name="Picture 2" descr="@冒险家的旅程か★&#10;png素材  png透明背景素材 免抠png &#10;绿叶中国风边框免费下载  叶子边框 树叶装饰边框素材 清新 清新风格 热带植物  绿叶 自然 生态 绿色背景 踏青  写实风格 椰子树 铁树 写实树叶 叶子">
            <a:extLst>
              <a:ext uri="{FF2B5EF4-FFF2-40B4-BE49-F238E27FC236}">
                <a16:creationId xmlns:a16="http://schemas.microsoft.com/office/drawing/2014/main" id="{D0386CBF-D390-A698-AF48-CA7693859DD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612"/>
          <a:stretch/>
        </p:blipFill>
        <p:spPr bwMode="auto">
          <a:xfrm flipV="1">
            <a:off x="10625328" y="-22613"/>
            <a:ext cx="1566672" cy="2065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圆: 空心 1">
            <a:extLst>
              <a:ext uri="{FF2B5EF4-FFF2-40B4-BE49-F238E27FC236}">
                <a16:creationId xmlns:a16="http://schemas.microsoft.com/office/drawing/2014/main" id="{FC6ACCB6-3CCE-54BE-B408-8C23BC2F2E62}"/>
              </a:ext>
            </a:extLst>
          </p:cNvPr>
          <p:cNvSpPr/>
          <p:nvPr/>
        </p:nvSpPr>
        <p:spPr>
          <a:xfrm>
            <a:off x="658814" y="492780"/>
            <a:ext cx="523220" cy="523220"/>
          </a:xfrm>
          <a:prstGeom prst="donut">
            <a:avLst>
              <a:gd name="adj" fmla="val 22080"/>
            </a:avLst>
          </a:prstGeom>
          <a:gradFill flip="none" rotWithShape="1">
            <a:gsLst>
              <a:gs pos="54000">
                <a:srgbClr val="03A957"/>
              </a:gs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  <a:effectLst>
            <a:outerShdw blurRad="254000" dist="127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CF2B325D-2DE6-4009-F0DA-3EE1A0AAD3FD}"/>
              </a:ext>
            </a:extLst>
          </p:cNvPr>
          <p:cNvGrpSpPr/>
          <p:nvPr/>
        </p:nvGrpSpPr>
        <p:grpSpPr>
          <a:xfrm>
            <a:off x="0" y="5647485"/>
            <a:ext cx="12192000" cy="1226073"/>
            <a:chOff x="0" y="5647485"/>
            <a:chExt cx="12192000" cy="1226073"/>
          </a:xfrm>
        </p:grpSpPr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ADD7A033-587E-BDA6-8023-1D2961F10570}"/>
                </a:ext>
              </a:extLst>
            </p:cNvPr>
            <p:cNvSpPr/>
            <p:nvPr/>
          </p:nvSpPr>
          <p:spPr>
            <a:xfrm>
              <a:off x="0" y="5647485"/>
              <a:ext cx="12192000" cy="1049960"/>
            </a:xfrm>
            <a:custGeom>
              <a:avLst/>
              <a:gdLst>
                <a:gd name="connsiteX0" fmla="*/ 0 w 12192000"/>
                <a:gd name="connsiteY0" fmla="*/ 0 h 1049960"/>
                <a:gd name="connsiteX1" fmla="*/ 179807 w 12192000"/>
                <a:gd name="connsiteY1" fmla="*/ 61333 h 1049960"/>
                <a:gd name="connsiteX2" fmla="*/ 6096000 w 12192000"/>
                <a:gd name="connsiteY2" fmla="*/ 821043 h 1049960"/>
                <a:gd name="connsiteX3" fmla="*/ 12012193 w 12192000"/>
                <a:gd name="connsiteY3" fmla="*/ 61333 h 1049960"/>
                <a:gd name="connsiteX4" fmla="*/ 12192000 w 12192000"/>
                <a:gd name="connsiteY4" fmla="*/ 0 h 1049960"/>
                <a:gd name="connsiteX5" fmla="*/ 12192000 w 12192000"/>
                <a:gd name="connsiteY5" fmla="*/ 1049960 h 1049960"/>
                <a:gd name="connsiteX6" fmla="*/ 0 w 12192000"/>
                <a:gd name="connsiteY6" fmla="*/ 1049960 h 1049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1049960">
                  <a:moveTo>
                    <a:pt x="0" y="0"/>
                  </a:moveTo>
                  <a:lnTo>
                    <a:pt x="179807" y="61333"/>
                  </a:lnTo>
                  <a:cubicBezTo>
                    <a:pt x="1693893" y="530721"/>
                    <a:pt x="3785583" y="821043"/>
                    <a:pt x="6096000" y="821043"/>
                  </a:cubicBezTo>
                  <a:cubicBezTo>
                    <a:pt x="8406417" y="821043"/>
                    <a:pt x="10498107" y="530721"/>
                    <a:pt x="12012193" y="61333"/>
                  </a:cubicBezTo>
                  <a:lnTo>
                    <a:pt x="12192000" y="0"/>
                  </a:lnTo>
                  <a:lnTo>
                    <a:pt x="12192000" y="1049960"/>
                  </a:lnTo>
                  <a:lnTo>
                    <a:pt x="0" y="104996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F348C3BA-1F62-A929-EDEB-80E98CA4F0B5}"/>
                </a:ext>
              </a:extLst>
            </p:cNvPr>
            <p:cNvSpPr/>
            <p:nvPr/>
          </p:nvSpPr>
          <p:spPr>
            <a:xfrm>
              <a:off x="0" y="5823598"/>
              <a:ext cx="12192000" cy="1049960"/>
            </a:xfrm>
            <a:custGeom>
              <a:avLst/>
              <a:gdLst>
                <a:gd name="connsiteX0" fmla="*/ 0 w 12192000"/>
                <a:gd name="connsiteY0" fmla="*/ 0 h 1049960"/>
                <a:gd name="connsiteX1" fmla="*/ 179807 w 12192000"/>
                <a:gd name="connsiteY1" fmla="*/ 61333 h 1049960"/>
                <a:gd name="connsiteX2" fmla="*/ 6096000 w 12192000"/>
                <a:gd name="connsiteY2" fmla="*/ 821043 h 1049960"/>
                <a:gd name="connsiteX3" fmla="*/ 12012193 w 12192000"/>
                <a:gd name="connsiteY3" fmla="*/ 61333 h 1049960"/>
                <a:gd name="connsiteX4" fmla="*/ 12192000 w 12192000"/>
                <a:gd name="connsiteY4" fmla="*/ 0 h 1049960"/>
                <a:gd name="connsiteX5" fmla="*/ 12192000 w 12192000"/>
                <a:gd name="connsiteY5" fmla="*/ 1049960 h 1049960"/>
                <a:gd name="connsiteX6" fmla="*/ 0 w 12192000"/>
                <a:gd name="connsiteY6" fmla="*/ 1049960 h 1049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1049960">
                  <a:moveTo>
                    <a:pt x="0" y="0"/>
                  </a:moveTo>
                  <a:lnTo>
                    <a:pt x="179807" y="61333"/>
                  </a:lnTo>
                  <a:cubicBezTo>
                    <a:pt x="1693893" y="530721"/>
                    <a:pt x="3785583" y="821043"/>
                    <a:pt x="6096000" y="821043"/>
                  </a:cubicBezTo>
                  <a:cubicBezTo>
                    <a:pt x="8406417" y="821043"/>
                    <a:pt x="10498107" y="530721"/>
                    <a:pt x="12012193" y="61333"/>
                  </a:cubicBezTo>
                  <a:lnTo>
                    <a:pt x="12192000" y="0"/>
                  </a:lnTo>
                  <a:lnTo>
                    <a:pt x="12192000" y="1049960"/>
                  </a:lnTo>
                  <a:lnTo>
                    <a:pt x="0" y="104996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110" name="椭圆 4109">
            <a:extLst>
              <a:ext uri="{FF2B5EF4-FFF2-40B4-BE49-F238E27FC236}">
                <a16:creationId xmlns:a16="http://schemas.microsoft.com/office/drawing/2014/main" id="{3CD89F7C-C779-512C-ABDE-F0441EDC1BF7}"/>
              </a:ext>
            </a:extLst>
          </p:cNvPr>
          <p:cNvSpPr/>
          <p:nvPr/>
        </p:nvSpPr>
        <p:spPr>
          <a:xfrm>
            <a:off x="3251650" y="1823545"/>
            <a:ext cx="438532" cy="438532"/>
          </a:xfrm>
          <a:prstGeom prst="ellipse">
            <a:avLst/>
          </a:prstGeom>
          <a:gradFill flip="none" rotWithShape="1">
            <a:gsLst>
              <a:gs pos="46000">
                <a:srgbClr val="03A957"/>
              </a:gs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254000" dist="127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4111" name="椭圆 4110">
            <a:extLst>
              <a:ext uri="{FF2B5EF4-FFF2-40B4-BE49-F238E27FC236}">
                <a16:creationId xmlns:a16="http://schemas.microsoft.com/office/drawing/2014/main" id="{810269DF-51FA-9405-0502-557C3F1CA07D}"/>
              </a:ext>
            </a:extLst>
          </p:cNvPr>
          <p:cNvSpPr/>
          <p:nvPr/>
        </p:nvSpPr>
        <p:spPr>
          <a:xfrm>
            <a:off x="2864838" y="3209734"/>
            <a:ext cx="438532" cy="438532"/>
          </a:xfrm>
          <a:prstGeom prst="ellipse">
            <a:avLst/>
          </a:prstGeom>
          <a:gradFill flip="none" rotWithShape="1">
            <a:gsLst>
              <a:gs pos="46000">
                <a:srgbClr val="03A957"/>
              </a:gs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254000" dist="127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4112" name="椭圆 4111">
            <a:extLst>
              <a:ext uri="{FF2B5EF4-FFF2-40B4-BE49-F238E27FC236}">
                <a16:creationId xmlns:a16="http://schemas.microsoft.com/office/drawing/2014/main" id="{11EF303C-022A-2475-FDD5-901EE2C479E6}"/>
              </a:ext>
            </a:extLst>
          </p:cNvPr>
          <p:cNvSpPr/>
          <p:nvPr/>
        </p:nvSpPr>
        <p:spPr>
          <a:xfrm>
            <a:off x="3251650" y="4785951"/>
            <a:ext cx="438532" cy="438532"/>
          </a:xfrm>
          <a:prstGeom prst="ellipse">
            <a:avLst/>
          </a:prstGeom>
          <a:gradFill flip="none" rotWithShape="1">
            <a:gsLst>
              <a:gs pos="46000">
                <a:srgbClr val="03A957"/>
              </a:gs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254000" dist="127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4113" name="椭圆 4112">
            <a:extLst>
              <a:ext uri="{FF2B5EF4-FFF2-40B4-BE49-F238E27FC236}">
                <a16:creationId xmlns:a16="http://schemas.microsoft.com/office/drawing/2014/main" id="{4D08E8A6-9C97-07C9-F816-3BFEAC562BC0}"/>
              </a:ext>
            </a:extLst>
          </p:cNvPr>
          <p:cNvSpPr/>
          <p:nvPr/>
        </p:nvSpPr>
        <p:spPr>
          <a:xfrm>
            <a:off x="8597313" y="1823545"/>
            <a:ext cx="438532" cy="438532"/>
          </a:xfrm>
          <a:prstGeom prst="ellipse">
            <a:avLst/>
          </a:prstGeom>
          <a:gradFill flip="none" rotWithShape="1">
            <a:gsLst>
              <a:gs pos="46000">
                <a:srgbClr val="03A957"/>
              </a:gs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254000" dist="127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4114" name="椭圆 4113">
            <a:extLst>
              <a:ext uri="{FF2B5EF4-FFF2-40B4-BE49-F238E27FC236}">
                <a16:creationId xmlns:a16="http://schemas.microsoft.com/office/drawing/2014/main" id="{E788E421-5A37-6D73-E8D4-617277EC9E79}"/>
              </a:ext>
            </a:extLst>
          </p:cNvPr>
          <p:cNvSpPr/>
          <p:nvPr/>
        </p:nvSpPr>
        <p:spPr>
          <a:xfrm>
            <a:off x="8597313" y="4785951"/>
            <a:ext cx="438532" cy="438532"/>
          </a:xfrm>
          <a:prstGeom prst="ellipse">
            <a:avLst/>
          </a:prstGeom>
          <a:gradFill flip="none" rotWithShape="1">
            <a:gsLst>
              <a:gs pos="46000">
                <a:srgbClr val="03A957"/>
              </a:gs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254000" dist="127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4115" name="椭圆 4114">
            <a:extLst>
              <a:ext uri="{FF2B5EF4-FFF2-40B4-BE49-F238E27FC236}">
                <a16:creationId xmlns:a16="http://schemas.microsoft.com/office/drawing/2014/main" id="{5CD2DBA6-528C-D779-B7CF-3D4CD5CE13C1}"/>
              </a:ext>
            </a:extLst>
          </p:cNvPr>
          <p:cNvSpPr/>
          <p:nvPr/>
        </p:nvSpPr>
        <p:spPr>
          <a:xfrm>
            <a:off x="8968814" y="3209734"/>
            <a:ext cx="438532" cy="438532"/>
          </a:xfrm>
          <a:prstGeom prst="ellipse">
            <a:avLst/>
          </a:prstGeom>
          <a:gradFill flip="none" rotWithShape="1">
            <a:gsLst>
              <a:gs pos="46000">
                <a:srgbClr val="03A957"/>
              </a:gs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254000" dist="127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4116" name="文本框 8">
            <a:extLst>
              <a:ext uri="{FF2B5EF4-FFF2-40B4-BE49-F238E27FC236}">
                <a16:creationId xmlns:a16="http://schemas.microsoft.com/office/drawing/2014/main" id="{48588B9D-D414-A78E-3D85-3C98E84A33B4}"/>
              </a:ext>
            </a:extLst>
          </p:cNvPr>
          <p:cNvSpPr txBox="1"/>
          <p:nvPr/>
        </p:nvSpPr>
        <p:spPr>
          <a:xfrm>
            <a:off x="5253791" y="2786654"/>
            <a:ext cx="168441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gradFill>
                  <a:gsLst>
                    <a:gs pos="0">
                      <a:srgbClr val="FFC991"/>
                    </a:gs>
                    <a:gs pos="69381">
                      <a:srgbClr val="FFD4A0"/>
                    </a:gs>
                    <a:gs pos="33000">
                      <a:srgbClr val="92673D"/>
                    </a:gs>
                    <a:gs pos="100000">
                      <a:srgbClr val="FFD193"/>
                    </a:gs>
                  </a:gsLst>
                  <a:path path="circle">
                    <a:fillToRect r="100000" b="100000"/>
                  </a:path>
                </a:gradFill>
                <a:effectLst>
                  <a:outerShdw blurRad="63500" dist="25400" dir="2700000" sx="96000" sy="96000" algn="tl">
                    <a:srgbClr val="A57A4E">
                      <a:alpha val="20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400" b="1" dirty="0">
                <a:solidFill>
                  <a:schemeClr val="bg1"/>
                </a:solidFill>
                <a:effectLst>
                  <a:outerShdw blurRad="63500" algn="ctr" rotWithShape="0">
                    <a:schemeClr val="accent2">
                      <a:alpha val="40000"/>
                    </a:schemeClr>
                  </a:outerShdw>
                </a:effectLst>
                <a:latin typeface="思源宋体 CN Heavy"/>
                <a:ea typeface="思源宋体 CN Heavy"/>
              </a:rPr>
              <a:t>添加</a:t>
            </a:r>
            <a:endParaRPr lang="en-US" altLang="zh-CN" sz="4400" b="1" dirty="0">
              <a:solidFill>
                <a:schemeClr val="bg1"/>
              </a:solidFill>
              <a:effectLst>
                <a:outerShdw blurRad="63500" algn="ctr" rotWithShape="0">
                  <a:schemeClr val="accent2">
                    <a:alpha val="40000"/>
                  </a:schemeClr>
                </a:outerShdw>
              </a:effectLst>
              <a:latin typeface="思源宋体 CN Heavy"/>
              <a:ea typeface="思源宋体 CN Heavy"/>
            </a:endParaRPr>
          </a:p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400" b="1" dirty="0">
                <a:solidFill>
                  <a:schemeClr val="bg1"/>
                </a:solidFill>
                <a:effectLst>
                  <a:outerShdw blurRad="63500" algn="ctr" rotWithShape="0">
                    <a:schemeClr val="accent2">
                      <a:alpha val="40000"/>
                    </a:schemeClr>
                  </a:outerShdw>
                </a:effectLst>
                <a:latin typeface="思源宋体 CN Heavy"/>
                <a:ea typeface="思源宋体 CN Heavy"/>
              </a:rPr>
              <a:t>标题</a:t>
            </a:r>
          </a:p>
        </p:txBody>
      </p:sp>
      <p:sp>
        <p:nvSpPr>
          <p:cNvPr id="4117" name="文本框 8">
            <a:extLst>
              <a:ext uri="{FF2B5EF4-FFF2-40B4-BE49-F238E27FC236}">
                <a16:creationId xmlns:a16="http://schemas.microsoft.com/office/drawing/2014/main" id="{8A978860-1149-35C3-2654-B1278871F53D}"/>
              </a:ext>
            </a:extLst>
          </p:cNvPr>
          <p:cNvSpPr txBox="1"/>
          <p:nvPr/>
        </p:nvSpPr>
        <p:spPr>
          <a:xfrm>
            <a:off x="1502646" y="1781201"/>
            <a:ext cx="16844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gradFill>
                  <a:gsLst>
                    <a:gs pos="0">
                      <a:srgbClr val="FFC991"/>
                    </a:gs>
                    <a:gs pos="69381">
                      <a:srgbClr val="FFD4A0"/>
                    </a:gs>
                    <a:gs pos="33000">
                      <a:srgbClr val="92673D"/>
                    </a:gs>
                    <a:gs pos="100000">
                      <a:srgbClr val="FFD193"/>
                    </a:gs>
                  </a:gsLst>
                  <a:path path="circle">
                    <a:fillToRect r="100000" b="100000"/>
                  </a:path>
                </a:gradFill>
                <a:effectLst>
                  <a:outerShdw blurRad="63500" dist="25400" dir="2700000" sx="96000" sy="96000" algn="tl">
                    <a:srgbClr val="A57A4E">
                      <a:alpha val="20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marR="0" lvl="0"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effectLst>
                  <a:outerShdw blurRad="63500" algn="ctr" rotWithShape="0">
                    <a:schemeClr val="accent2">
                      <a:alpha val="40000"/>
                    </a:schemeClr>
                  </a:outerShdw>
                </a:effectLst>
                <a:latin typeface="+mj-ea"/>
                <a:ea typeface="+mj-ea"/>
              </a:rPr>
              <a:t>添加标题</a:t>
            </a:r>
          </a:p>
        </p:txBody>
      </p:sp>
      <p:sp>
        <p:nvSpPr>
          <p:cNvPr id="4118" name="文本框 13">
            <a:extLst>
              <a:ext uri="{FF2B5EF4-FFF2-40B4-BE49-F238E27FC236}">
                <a16:creationId xmlns:a16="http://schemas.microsoft.com/office/drawing/2014/main" id="{1B1CA778-EFFC-E099-EE3A-91F3BFCB7D1A}"/>
              </a:ext>
            </a:extLst>
          </p:cNvPr>
          <p:cNvSpPr txBox="1"/>
          <p:nvPr/>
        </p:nvSpPr>
        <p:spPr>
          <a:xfrm>
            <a:off x="1182033" y="2178368"/>
            <a:ext cx="2032077" cy="59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思源黑体 CN Normal" panose="020B0400000000000000" pitchFamily="34" charset="-122"/>
              </a:rPr>
              <a:t>单击此处输入你的正文文字是您思想的提炼</a:t>
            </a:r>
          </a:p>
        </p:txBody>
      </p:sp>
      <p:sp>
        <p:nvSpPr>
          <p:cNvPr id="4121" name="文本框 8">
            <a:extLst>
              <a:ext uri="{FF2B5EF4-FFF2-40B4-BE49-F238E27FC236}">
                <a16:creationId xmlns:a16="http://schemas.microsoft.com/office/drawing/2014/main" id="{ED1DEDA4-5D67-B777-553B-492813897E7B}"/>
              </a:ext>
            </a:extLst>
          </p:cNvPr>
          <p:cNvSpPr txBox="1"/>
          <p:nvPr/>
        </p:nvSpPr>
        <p:spPr>
          <a:xfrm>
            <a:off x="1138417" y="3177603"/>
            <a:ext cx="16844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gradFill>
                  <a:gsLst>
                    <a:gs pos="0">
                      <a:srgbClr val="FFC991"/>
                    </a:gs>
                    <a:gs pos="69381">
                      <a:srgbClr val="FFD4A0"/>
                    </a:gs>
                    <a:gs pos="33000">
                      <a:srgbClr val="92673D"/>
                    </a:gs>
                    <a:gs pos="100000">
                      <a:srgbClr val="FFD193"/>
                    </a:gs>
                  </a:gsLst>
                  <a:path path="circle">
                    <a:fillToRect r="100000" b="100000"/>
                  </a:path>
                </a:gradFill>
                <a:effectLst>
                  <a:outerShdw blurRad="63500" dist="25400" dir="2700000" sx="96000" sy="96000" algn="tl">
                    <a:srgbClr val="A57A4E">
                      <a:alpha val="20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marR="0" lvl="0"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effectLst>
                  <a:outerShdw blurRad="63500" algn="ctr" rotWithShape="0">
                    <a:schemeClr val="accent2">
                      <a:alpha val="40000"/>
                    </a:schemeClr>
                  </a:outerShdw>
                </a:effectLst>
                <a:latin typeface="+mj-ea"/>
                <a:ea typeface="+mj-ea"/>
              </a:rPr>
              <a:t>添加标题</a:t>
            </a:r>
          </a:p>
        </p:txBody>
      </p:sp>
      <p:sp>
        <p:nvSpPr>
          <p:cNvPr id="4122" name="文本框 13">
            <a:extLst>
              <a:ext uri="{FF2B5EF4-FFF2-40B4-BE49-F238E27FC236}">
                <a16:creationId xmlns:a16="http://schemas.microsoft.com/office/drawing/2014/main" id="{2593C2FE-6F73-45B4-B22E-F79FF6AB5F25}"/>
              </a:ext>
            </a:extLst>
          </p:cNvPr>
          <p:cNvSpPr txBox="1"/>
          <p:nvPr/>
        </p:nvSpPr>
        <p:spPr>
          <a:xfrm>
            <a:off x="817804" y="3574770"/>
            <a:ext cx="2032077" cy="59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思源黑体 CN Normal" panose="020B0400000000000000" pitchFamily="34" charset="-122"/>
              </a:rPr>
              <a:t>单击此处输入你的正文文字是您思想的提炼</a:t>
            </a:r>
          </a:p>
        </p:txBody>
      </p:sp>
      <p:sp>
        <p:nvSpPr>
          <p:cNvPr id="4124" name="文本框 8">
            <a:extLst>
              <a:ext uri="{FF2B5EF4-FFF2-40B4-BE49-F238E27FC236}">
                <a16:creationId xmlns:a16="http://schemas.microsoft.com/office/drawing/2014/main" id="{14958D21-72BF-8AF4-F4CD-ADFA0A40EED8}"/>
              </a:ext>
            </a:extLst>
          </p:cNvPr>
          <p:cNvSpPr txBox="1"/>
          <p:nvPr/>
        </p:nvSpPr>
        <p:spPr>
          <a:xfrm>
            <a:off x="1502646" y="4741288"/>
            <a:ext cx="16844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gradFill>
                  <a:gsLst>
                    <a:gs pos="0">
                      <a:srgbClr val="FFC991"/>
                    </a:gs>
                    <a:gs pos="69381">
                      <a:srgbClr val="FFD4A0"/>
                    </a:gs>
                    <a:gs pos="33000">
                      <a:srgbClr val="92673D"/>
                    </a:gs>
                    <a:gs pos="100000">
                      <a:srgbClr val="FFD193"/>
                    </a:gs>
                  </a:gsLst>
                  <a:path path="circle">
                    <a:fillToRect r="100000" b="100000"/>
                  </a:path>
                </a:gradFill>
                <a:effectLst>
                  <a:outerShdw blurRad="63500" dist="25400" dir="2700000" sx="96000" sy="96000" algn="tl">
                    <a:srgbClr val="A57A4E">
                      <a:alpha val="20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marR="0" lvl="0"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effectLst>
                  <a:outerShdw blurRad="63500" algn="ctr" rotWithShape="0">
                    <a:schemeClr val="accent2">
                      <a:alpha val="40000"/>
                    </a:schemeClr>
                  </a:outerShdw>
                </a:effectLst>
                <a:latin typeface="+mj-ea"/>
                <a:ea typeface="+mj-ea"/>
              </a:rPr>
              <a:t>添加标题</a:t>
            </a:r>
          </a:p>
        </p:txBody>
      </p:sp>
      <p:sp>
        <p:nvSpPr>
          <p:cNvPr id="4125" name="文本框 13">
            <a:extLst>
              <a:ext uri="{FF2B5EF4-FFF2-40B4-BE49-F238E27FC236}">
                <a16:creationId xmlns:a16="http://schemas.microsoft.com/office/drawing/2014/main" id="{24445795-F940-8055-8E92-DA39F6626009}"/>
              </a:ext>
            </a:extLst>
          </p:cNvPr>
          <p:cNvSpPr txBox="1"/>
          <p:nvPr/>
        </p:nvSpPr>
        <p:spPr>
          <a:xfrm>
            <a:off x="1182033" y="5138455"/>
            <a:ext cx="2032077" cy="59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思源黑体 CN Normal" panose="020B0400000000000000" pitchFamily="34" charset="-122"/>
              </a:rPr>
              <a:t>单击此处输入你的正文文字是您思想的提炼</a:t>
            </a:r>
          </a:p>
        </p:txBody>
      </p:sp>
      <p:sp>
        <p:nvSpPr>
          <p:cNvPr id="4127" name="文本框 8">
            <a:extLst>
              <a:ext uri="{FF2B5EF4-FFF2-40B4-BE49-F238E27FC236}">
                <a16:creationId xmlns:a16="http://schemas.microsoft.com/office/drawing/2014/main" id="{BFD323E3-4E2E-0640-4310-D1B180C002CC}"/>
              </a:ext>
            </a:extLst>
          </p:cNvPr>
          <p:cNvSpPr txBox="1"/>
          <p:nvPr/>
        </p:nvSpPr>
        <p:spPr>
          <a:xfrm>
            <a:off x="9038871" y="4741288"/>
            <a:ext cx="16844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gradFill>
                  <a:gsLst>
                    <a:gs pos="0">
                      <a:srgbClr val="FFC991"/>
                    </a:gs>
                    <a:gs pos="69381">
                      <a:srgbClr val="FFD4A0"/>
                    </a:gs>
                    <a:gs pos="33000">
                      <a:srgbClr val="92673D"/>
                    </a:gs>
                    <a:gs pos="100000">
                      <a:srgbClr val="FFD193"/>
                    </a:gs>
                  </a:gsLst>
                  <a:path path="circle">
                    <a:fillToRect r="100000" b="100000"/>
                  </a:path>
                </a:gradFill>
                <a:effectLst>
                  <a:outerShdw blurRad="63500" dist="25400" dir="2700000" sx="96000" sy="96000" algn="tl">
                    <a:srgbClr val="A57A4E">
                      <a:alpha val="20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effectLst>
                  <a:outerShdw blurRad="63500" algn="ctr" rotWithShape="0">
                    <a:schemeClr val="accent2">
                      <a:alpha val="40000"/>
                    </a:schemeClr>
                  </a:outerShdw>
                </a:effectLst>
                <a:latin typeface="+mj-ea"/>
                <a:ea typeface="+mj-ea"/>
              </a:rPr>
              <a:t>添加标题</a:t>
            </a:r>
          </a:p>
        </p:txBody>
      </p:sp>
      <p:sp>
        <p:nvSpPr>
          <p:cNvPr id="4128" name="文本框 13">
            <a:extLst>
              <a:ext uri="{FF2B5EF4-FFF2-40B4-BE49-F238E27FC236}">
                <a16:creationId xmlns:a16="http://schemas.microsoft.com/office/drawing/2014/main" id="{6EDF937D-F9E7-46B3-76AC-CC6BA1FCFACC}"/>
              </a:ext>
            </a:extLst>
          </p:cNvPr>
          <p:cNvSpPr txBox="1"/>
          <p:nvPr/>
        </p:nvSpPr>
        <p:spPr>
          <a:xfrm>
            <a:off x="9038871" y="5138455"/>
            <a:ext cx="2032077" cy="59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思源黑体 CN Normal" panose="020B0400000000000000" pitchFamily="34" charset="-122"/>
              </a:rPr>
              <a:t>单击此处输入你的正文文字是您思想的提炼</a:t>
            </a:r>
          </a:p>
        </p:txBody>
      </p:sp>
      <p:sp>
        <p:nvSpPr>
          <p:cNvPr id="4131" name="文本框 8">
            <a:extLst>
              <a:ext uri="{FF2B5EF4-FFF2-40B4-BE49-F238E27FC236}">
                <a16:creationId xmlns:a16="http://schemas.microsoft.com/office/drawing/2014/main" id="{968D578B-9A20-BFDD-D8F2-DC8D6DA58B8C}"/>
              </a:ext>
            </a:extLst>
          </p:cNvPr>
          <p:cNvSpPr txBox="1"/>
          <p:nvPr/>
        </p:nvSpPr>
        <p:spPr>
          <a:xfrm>
            <a:off x="9407346" y="3187167"/>
            <a:ext cx="16844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gradFill>
                  <a:gsLst>
                    <a:gs pos="0">
                      <a:srgbClr val="FFC991"/>
                    </a:gs>
                    <a:gs pos="69381">
                      <a:srgbClr val="FFD4A0"/>
                    </a:gs>
                    <a:gs pos="33000">
                      <a:srgbClr val="92673D"/>
                    </a:gs>
                    <a:gs pos="100000">
                      <a:srgbClr val="FFD193"/>
                    </a:gs>
                  </a:gsLst>
                  <a:path path="circle">
                    <a:fillToRect r="100000" b="100000"/>
                  </a:path>
                </a:gradFill>
                <a:effectLst>
                  <a:outerShdw blurRad="63500" dist="25400" dir="2700000" sx="96000" sy="96000" algn="tl">
                    <a:srgbClr val="A57A4E">
                      <a:alpha val="20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effectLst>
                  <a:outerShdw blurRad="63500" algn="ctr" rotWithShape="0">
                    <a:schemeClr val="accent2">
                      <a:alpha val="40000"/>
                    </a:schemeClr>
                  </a:outerShdw>
                </a:effectLst>
                <a:latin typeface="+mj-ea"/>
                <a:ea typeface="+mj-ea"/>
              </a:rPr>
              <a:t>添加标题</a:t>
            </a:r>
          </a:p>
        </p:txBody>
      </p:sp>
      <p:sp>
        <p:nvSpPr>
          <p:cNvPr id="4135" name="文本框 13">
            <a:extLst>
              <a:ext uri="{FF2B5EF4-FFF2-40B4-BE49-F238E27FC236}">
                <a16:creationId xmlns:a16="http://schemas.microsoft.com/office/drawing/2014/main" id="{377BBA94-2EC0-FBAE-AA48-6A0CAD915D77}"/>
              </a:ext>
            </a:extLst>
          </p:cNvPr>
          <p:cNvSpPr txBox="1"/>
          <p:nvPr/>
        </p:nvSpPr>
        <p:spPr>
          <a:xfrm>
            <a:off x="9407346" y="3584334"/>
            <a:ext cx="2032077" cy="59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思源黑体 CN Normal" panose="020B0400000000000000" pitchFamily="34" charset="-122"/>
              </a:rPr>
              <a:t>单击此处输入你的正文文字是您思想的提炼</a:t>
            </a:r>
          </a:p>
        </p:txBody>
      </p:sp>
      <p:sp>
        <p:nvSpPr>
          <p:cNvPr id="4137" name="文本框 8">
            <a:extLst>
              <a:ext uri="{FF2B5EF4-FFF2-40B4-BE49-F238E27FC236}">
                <a16:creationId xmlns:a16="http://schemas.microsoft.com/office/drawing/2014/main" id="{0202B728-075D-725D-951C-3F62D81B2F7F}"/>
              </a:ext>
            </a:extLst>
          </p:cNvPr>
          <p:cNvSpPr txBox="1"/>
          <p:nvPr/>
        </p:nvSpPr>
        <p:spPr>
          <a:xfrm>
            <a:off x="9038871" y="1741652"/>
            <a:ext cx="16844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gradFill>
                  <a:gsLst>
                    <a:gs pos="0">
                      <a:srgbClr val="FFC991"/>
                    </a:gs>
                    <a:gs pos="69381">
                      <a:srgbClr val="FFD4A0"/>
                    </a:gs>
                    <a:gs pos="33000">
                      <a:srgbClr val="92673D"/>
                    </a:gs>
                    <a:gs pos="100000">
                      <a:srgbClr val="FFD193"/>
                    </a:gs>
                  </a:gsLst>
                  <a:path path="circle">
                    <a:fillToRect r="100000" b="100000"/>
                  </a:path>
                </a:gradFill>
                <a:effectLst>
                  <a:outerShdw blurRad="63500" dist="25400" dir="2700000" sx="96000" sy="96000" algn="tl">
                    <a:srgbClr val="A57A4E">
                      <a:alpha val="20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effectLst>
                  <a:outerShdw blurRad="63500" algn="ctr" rotWithShape="0">
                    <a:schemeClr val="accent2">
                      <a:alpha val="40000"/>
                    </a:schemeClr>
                  </a:outerShdw>
                </a:effectLst>
                <a:latin typeface="+mj-ea"/>
                <a:ea typeface="+mj-ea"/>
              </a:rPr>
              <a:t>添加标题</a:t>
            </a:r>
          </a:p>
        </p:txBody>
      </p:sp>
      <p:sp>
        <p:nvSpPr>
          <p:cNvPr id="4138" name="文本框 13">
            <a:extLst>
              <a:ext uri="{FF2B5EF4-FFF2-40B4-BE49-F238E27FC236}">
                <a16:creationId xmlns:a16="http://schemas.microsoft.com/office/drawing/2014/main" id="{8E2C4495-168D-667A-4EB5-1B44B790B8B2}"/>
              </a:ext>
            </a:extLst>
          </p:cNvPr>
          <p:cNvSpPr txBox="1"/>
          <p:nvPr/>
        </p:nvSpPr>
        <p:spPr>
          <a:xfrm>
            <a:off x="9038871" y="2138819"/>
            <a:ext cx="2032077" cy="59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思源黑体 CN Normal" panose="020B0400000000000000" pitchFamily="34" charset="-122"/>
              </a:rPr>
              <a:t>单击此处输入你的正文文字是您思想的提炼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3B923482-D757-EDD5-8B00-2BE9AA0274DC}"/>
              </a:ext>
            </a:extLst>
          </p:cNvPr>
          <p:cNvGrpSpPr/>
          <p:nvPr/>
        </p:nvGrpSpPr>
        <p:grpSpPr>
          <a:xfrm>
            <a:off x="1107859" y="492780"/>
            <a:ext cx="3202129" cy="523220"/>
            <a:chOff x="1514259" y="183706"/>
            <a:chExt cx="3202129" cy="523220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385926C9-0935-CAEB-C015-A5358A94E48B}"/>
                </a:ext>
              </a:extLst>
            </p:cNvPr>
            <p:cNvSpPr txBox="1"/>
            <p:nvPr/>
          </p:nvSpPr>
          <p:spPr>
            <a:xfrm>
              <a:off x="1514259" y="183706"/>
              <a:ext cx="174202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</a:gradFill>
                  <a:effectLst>
                    <a:outerShdw blurRad="63500" algn="ctr" rotWithShape="0">
                      <a:schemeClr val="accent2">
                        <a:lumMod val="50000"/>
                        <a:alpha val="40000"/>
                      </a:schemeClr>
                    </a:outerShdw>
                  </a:effectLst>
                  <a:latin typeface="+mj-ea"/>
                  <a:ea typeface="+mj-ea"/>
                </a:rPr>
                <a:t>工作回顾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71E2A7FD-A908-1815-2108-70EEB630D567}"/>
                </a:ext>
              </a:extLst>
            </p:cNvPr>
            <p:cNvSpPr txBox="1"/>
            <p:nvPr/>
          </p:nvSpPr>
          <p:spPr>
            <a:xfrm>
              <a:off x="2974367" y="379483"/>
              <a:ext cx="174202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Review of Work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493961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9" name="矩形: 圆角 4218">
            <a:extLst>
              <a:ext uri="{FF2B5EF4-FFF2-40B4-BE49-F238E27FC236}">
                <a16:creationId xmlns:a16="http://schemas.microsoft.com/office/drawing/2014/main" id="{DFF69AE9-E044-810A-40CE-95C42868A028}"/>
              </a:ext>
            </a:extLst>
          </p:cNvPr>
          <p:cNvSpPr/>
          <p:nvPr/>
        </p:nvSpPr>
        <p:spPr>
          <a:xfrm>
            <a:off x="4950194" y="2600817"/>
            <a:ext cx="6582994" cy="262708"/>
          </a:xfrm>
          <a:prstGeom prst="roundRect">
            <a:avLst>
              <a:gd name="adj" fmla="val 8929"/>
            </a:avLst>
          </a:prstGeom>
          <a:gradFill flip="none" rotWithShape="1">
            <a:gsLst>
              <a:gs pos="54000">
                <a:srgbClr val="03A957"/>
              </a:gs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  <a:effectLst>
            <a:outerShdw blurRad="254000" dist="127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4220" name="矩形: 圆角 4219">
            <a:extLst>
              <a:ext uri="{FF2B5EF4-FFF2-40B4-BE49-F238E27FC236}">
                <a16:creationId xmlns:a16="http://schemas.microsoft.com/office/drawing/2014/main" id="{951E40F6-FC24-ADDA-4B71-1B7465F28A4D}"/>
              </a:ext>
            </a:extLst>
          </p:cNvPr>
          <p:cNvSpPr/>
          <p:nvPr/>
        </p:nvSpPr>
        <p:spPr>
          <a:xfrm>
            <a:off x="4950194" y="4581971"/>
            <a:ext cx="6582994" cy="262708"/>
          </a:xfrm>
          <a:prstGeom prst="roundRect">
            <a:avLst>
              <a:gd name="adj" fmla="val 8929"/>
            </a:avLst>
          </a:prstGeom>
          <a:gradFill flip="none" rotWithShape="1">
            <a:gsLst>
              <a:gs pos="54000">
                <a:srgbClr val="03A957"/>
              </a:gs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  <a:effectLst>
            <a:outerShdw blurRad="254000" dist="127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pic>
        <p:nvPicPr>
          <p:cNvPr id="4216" name="图片 4215">
            <a:extLst>
              <a:ext uri="{FF2B5EF4-FFF2-40B4-BE49-F238E27FC236}">
                <a16:creationId xmlns:a16="http://schemas.microsoft.com/office/drawing/2014/main" id="{12B5F298-DBD5-62AB-A3A4-F70990DE927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0462" y="1206221"/>
            <a:ext cx="4415726" cy="5519956"/>
          </a:xfrm>
          <a:prstGeom prst="roundRect">
            <a:avLst>
              <a:gd name="adj" fmla="val 5393"/>
            </a:avLst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"/>
          </a:blipFill>
          <a:ln>
            <a:solidFill>
              <a:schemeClr val="accent1">
                <a:shade val="50000"/>
              </a:schemeClr>
            </a:solidFill>
          </a:ln>
          <a:effectLst>
            <a:outerShdw blurRad="254000" dist="127000" algn="ctr" rotWithShape="0">
              <a:schemeClr val="accent2">
                <a:alpha val="30000"/>
              </a:schemeClr>
            </a:outerShdw>
          </a:effectLst>
        </p:spPr>
      </p:pic>
      <p:pic>
        <p:nvPicPr>
          <p:cNvPr id="50" name="Picture 2" descr="@冒险家的旅程か★&#10;png素材  png透明背景素材 免抠png &#10;绿叶中国风边框免费下载  叶子边框 树叶装饰边框素材 清新 清新风格 热带植物  绿叶 自然 生态 绿色背景 踏青  写实风格 椰子树 铁树 写实树叶 叶子">
            <a:extLst>
              <a:ext uri="{FF2B5EF4-FFF2-40B4-BE49-F238E27FC236}">
                <a16:creationId xmlns:a16="http://schemas.microsoft.com/office/drawing/2014/main" id="{D0386CBF-D390-A698-AF48-CA7693859DD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612"/>
          <a:stretch/>
        </p:blipFill>
        <p:spPr bwMode="auto">
          <a:xfrm flipV="1">
            <a:off x="10625328" y="-22613"/>
            <a:ext cx="1566672" cy="2065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圆: 空心 1">
            <a:extLst>
              <a:ext uri="{FF2B5EF4-FFF2-40B4-BE49-F238E27FC236}">
                <a16:creationId xmlns:a16="http://schemas.microsoft.com/office/drawing/2014/main" id="{FC6ACCB6-3CCE-54BE-B408-8C23BC2F2E62}"/>
              </a:ext>
            </a:extLst>
          </p:cNvPr>
          <p:cNvSpPr/>
          <p:nvPr/>
        </p:nvSpPr>
        <p:spPr>
          <a:xfrm>
            <a:off x="658814" y="492780"/>
            <a:ext cx="523220" cy="523220"/>
          </a:xfrm>
          <a:prstGeom prst="donut">
            <a:avLst>
              <a:gd name="adj" fmla="val 22080"/>
            </a:avLst>
          </a:prstGeom>
          <a:gradFill flip="none" rotWithShape="1">
            <a:gsLst>
              <a:gs pos="54000">
                <a:srgbClr val="03A957"/>
              </a:gs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  <a:effectLst>
            <a:outerShdw blurRad="254000" dist="127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CF2B325D-2DE6-4009-F0DA-3EE1A0AAD3FD}"/>
              </a:ext>
            </a:extLst>
          </p:cNvPr>
          <p:cNvGrpSpPr/>
          <p:nvPr/>
        </p:nvGrpSpPr>
        <p:grpSpPr>
          <a:xfrm>
            <a:off x="0" y="5647485"/>
            <a:ext cx="12192000" cy="1226073"/>
            <a:chOff x="0" y="5647485"/>
            <a:chExt cx="12192000" cy="1226073"/>
          </a:xfrm>
        </p:grpSpPr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ADD7A033-587E-BDA6-8023-1D2961F10570}"/>
                </a:ext>
              </a:extLst>
            </p:cNvPr>
            <p:cNvSpPr/>
            <p:nvPr/>
          </p:nvSpPr>
          <p:spPr>
            <a:xfrm>
              <a:off x="0" y="5647485"/>
              <a:ext cx="12192000" cy="1049960"/>
            </a:xfrm>
            <a:custGeom>
              <a:avLst/>
              <a:gdLst>
                <a:gd name="connsiteX0" fmla="*/ 0 w 12192000"/>
                <a:gd name="connsiteY0" fmla="*/ 0 h 1049960"/>
                <a:gd name="connsiteX1" fmla="*/ 179807 w 12192000"/>
                <a:gd name="connsiteY1" fmla="*/ 61333 h 1049960"/>
                <a:gd name="connsiteX2" fmla="*/ 6096000 w 12192000"/>
                <a:gd name="connsiteY2" fmla="*/ 821043 h 1049960"/>
                <a:gd name="connsiteX3" fmla="*/ 12012193 w 12192000"/>
                <a:gd name="connsiteY3" fmla="*/ 61333 h 1049960"/>
                <a:gd name="connsiteX4" fmla="*/ 12192000 w 12192000"/>
                <a:gd name="connsiteY4" fmla="*/ 0 h 1049960"/>
                <a:gd name="connsiteX5" fmla="*/ 12192000 w 12192000"/>
                <a:gd name="connsiteY5" fmla="*/ 1049960 h 1049960"/>
                <a:gd name="connsiteX6" fmla="*/ 0 w 12192000"/>
                <a:gd name="connsiteY6" fmla="*/ 1049960 h 1049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1049960">
                  <a:moveTo>
                    <a:pt x="0" y="0"/>
                  </a:moveTo>
                  <a:lnTo>
                    <a:pt x="179807" y="61333"/>
                  </a:lnTo>
                  <a:cubicBezTo>
                    <a:pt x="1693893" y="530721"/>
                    <a:pt x="3785583" y="821043"/>
                    <a:pt x="6096000" y="821043"/>
                  </a:cubicBezTo>
                  <a:cubicBezTo>
                    <a:pt x="8406417" y="821043"/>
                    <a:pt x="10498107" y="530721"/>
                    <a:pt x="12012193" y="61333"/>
                  </a:cubicBezTo>
                  <a:lnTo>
                    <a:pt x="12192000" y="0"/>
                  </a:lnTo>
                  <a:lnTo>
                    <a:pt x="12192000" y="1049960"/>
                  </a:lnTo>
                  <a:lnTo>
                    <a:pt x="0" y="104996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F348C3BA-1F62-A929-EDEB-80E98CA4F0B5}"/>
                </a:ext>
              </a:extLst>
            </p:cNvPr>
            <p:cNvSpPr/>
            <p:nvPr/>
          </p:nvSpPr>
          <p:spPr>
            <a:xfrm>
              <a:off x="0" y="5823598"/>
              <a:ext cx="12192000" cy="1049960"/>
            </a:xfrm>
            <a:custGeom>
              <a:avLst/>
              <a:gdLst>
                <a:gd name="connsiteX0" fmla="*/ 0 w 12192000"/>
                <a:gd name="connsiteY0" fmla="*/ 0 h 1049960"/>
                <a:gd name="connsiteX1" fmla="*/ 179807 w 12192000"/>
                <a:gd name="connsiteY1" fmla="*/ 61333 h 1049960"/>
                <a:gd name="connsiteX2" fmla="*/ 6096000 w 12192000"/>
                <a:gd name="connsiteY2" fmla="*/ 821043 h 1049960"/>
                <a:gd name="connsiteX3" fmla="*/ 12012193 w 12192000"/>
                <a:gd name="connsiteY3" fmla="*/ 61333 h 1049960"/>
                <a:gd name="connsiteX4" fmla="*/ 12192000 w 12192000"/>
                <a:gd name="connsiteY4" fmla="*/ 0 h 1049960"/>
                <a:gd name="connsiteX5" fmla="*/ 12192000 w 12192000"/>
                <a:gd name="connsiteY5" fmla="*/ 1049960 h 1049960"/>
                <a:gd name="connsiteX6" fmla="*/ 0 w 12192000"/>
                <a:gd name="connsiteY6" fmla="*/ 1049960 h 1049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1049960">
                  <a:moveTo>
                    <a:pt x="0" y="0"/>
                  </a:moveTo>
                  <a:lnTo>
                    <a:pt x="179807" y="61333"/>
                  </a:lnTo>
                  <a:cubicBezTo>
                    <a:pt x="1693893" y="530721"/>
                    <a:pt x="3785583" y="821043"/>
                    <a:pt x="6096000" y="821043"/>
                  </a:cubicBezTo>
                  <a:cubicBezTo>
                    <a:pt x="8406417" y="821043"/>
                    <a:pt x="10498107" y="530721"/>
                    <a:pt x="12012193" y="61333"/>
                  </a:cubicBezTo>
                  <a:lnTo>
                    <a:pt x="12192000" y="0"/>
                  </a:lnTo>
                  <a:lnTo>
                    <a:pt x="12192000" y="1049960"/>
                  </a:lnTo>
                  <a:lnTo>
                    <a:pt x="0" y="104996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223" name="组合 4222">
            <a:extLst>
              <a:ext uri="{FF2B5EF4-FFF2-40B4-BE49-F238E27FC236}">
                <a16:creationId xmlns:a16="http://schemas.microsoft.com/office/drawing/2014/main" id="{5445D7BC-3451-C2F5-17FA-081E303653BD}"/>
              </a:ext>
            </a:extLst>
          </p:cNvPr>
          <p:cNvGrpSpPr/>
          <p:nvPr/>
        </p:nvGrpSpPr>
        <p:grpSpPr>
          <a:xfrm>
            <a:off x="5380610" y="1175312"/>
            <a:ext cx="1132564" cy="1132564"/>
            <a:chOff x="5496836" y="2285009"/>
            <a:chExt cx="1132564" cy="1132564"/>
          </a:xfrm>
        </p:grpSpPr>
        <p:sp>
          <p:nvSpPr>
            <p:cNvPr id="4221" name="椭圆 4220">
              <a:extLst>
                <a:ext uri="{FF2B5EF4-FFF2-40B4-BE49-F238E27FC236}">
                  <a16:creationId xmlns:a16="http://schemas.microsoft.com/office/drawing/2014/main" id="{CBD919C6-29A7-D153-5599-B3C184FE1E58}"/>
                </a:ext>
              </a:extLst>
            </p:cNvPr>
            <p:cNvSpPr/>
            <p:nvPr/>
          </p:nvSpPr>
          <p:spPr>
            <a:xfrm>
              <a:off x="5605299" y="2393472"/>
              <a:ext cx="915638" cy="915638"/>
            </a:xfrm>
            <a:prstGeom prst="ellipse">
              <a:avLst/>
            </a:prstGeom>
            <a:gradFill flip="none" rotWithShape="1">
              <a:gsLst>
                <a:gs pos="46000">
                  <a:srgbClr val="03A957"/>
                </a:gs>
                <a:gs pos="0">
                  <a:schemeClr val="accent1"/>
                </a:gs>
                <a:gs pos="100000">
                  <a:schemeClr val="accent2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254000" dist="127000" algn="ctr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4222" name="椭圆 4221">
              <a:extLst>
                <a:ext uri="{FF2B5EF4-FFF2-40B4-BE49-F238E27FC236}">
                  <a16:creationId xmlns:a16="http://schemas.microsoft.com/office/drawing/2014/main" id="{B7333927-F00D-2DFC-77EC-8E6FBF5D78AA}"/>
                </a:ext>
              </a:extLst>
            </p:cNvPr>
            <p:cNvSpPr/>
            <p:nvPr/>
          </p:nvSpPr>
          <p:spPr>
            <a:xfrm>
              <a:off x="5496836" y="2285009"/>
              <a:ext cx="1132564" cy="1132564"/>
            </a:xfrm>
            <a:prstGeom prst="ellipse">
              <a:avLst/>
            </a:prstGeom>
            <a:noFill/>
            <a:ln w="6350">
              <a:gradFill>
                <a:gsLst>
                  <a:gs pos="0">
                    <a:srgbClr val="04C837"/>
                  </a:gs>
                  <a:gs pos="100000">
                    <a:schemeClr val="accent2"/>
                  </a:gs>
                </a:gsLst>
                <a:lin ang="5400000" scaled="1"/>
              </a:gradFill>
            </a:ln>
            <a:effectLst>
              <a:outerShdw blurRad="254000" dist="127000" algn="ctr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4263" name="组合 4262">
            <a:extLst>
              <a:ext uri="{FF2B5EF4-FFF2-40B4-BE49-F238E27FC236}">
                <a16:creationId xmlns:a16="http://schemas.microsoft.com/office/drawing/2014/main" id="{28CFA34B-03D3-D6F0-6D76-60199496152E}"/>
              </a:ext>
            </a:extLst>
          </p:cNvPr>
          <p:cNvGrpSpPr/>
          <p:nvPr/>
        </p:nvGrpSpPr>
        <p:grpSpPr>
          <a:xfrm>
            <a:off x="5380610" y="3156466"/>
            <a:ext cx="1132564" cy="1132564"/>
            <a:chOff x="5496836" y="2285009"/>
            <a:chExt cx="1132564" cy="1132564"/>
          </a:xfrm>
        </p:grpSpPr>
        <p:sp>
          <p:nvSpPr>
            <p:cNvPr id="4264" name="椭圆 4263">
              <a:extLst>
                <a:ext uri="{FF2B5EF4-FFF2-40B4-BE49-F238E27FC236}">
                  <a16:creationId xmlns:a16="http://schemas.microsoft.com/office/drawing/2014/main" id="{EFF78F25-24D8-BCB5-174B-D689D595C04B}"/>
                </a:ext>
              </a:extLst>
            </p:cNvPr>
            <p:cNvSpPr/>
            <p:nvPr/>
          </p:nvSpPr>
          <p:spPr>
            <a:xfrm>
              <a:off x="5605299" y="2393472"/>
              <a:ext cx="915638" cy="915638"/>
            </a:xfrm>
            <a:prstGeom prst="ellipse">
              <a:avLst/>
            </a:prstGeom>
            <a:gradFill flip="none" rotWithShape="1">
              <a:gsLst>
                <a:gs pos="46000">
                  <a:srgbClr val="03A957"/>
                </a:gs>
                <a:gs pos="0">
                  <a:schemeClr val="accent1"/>
                </a:gs>
                <a:gs pos="100000">
                  <a:schemeClr val="accent2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254000" dist="127000" algn="ctr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4265" name="椭圆 4264">
              <a:extLst>
                <a:ext uri="{FF2B5EF4-FFF2-40B4-BE49-F238E27FC236}">
                  <a16:creationId xmlns:a16="http://schemas.microsoft.com/office/drawing/2014/main" id="{BB06C443-F816-C479-8C00-50710107FFBC}"/>
                </a:ext>
              </a:extLst>
            </p:cNvPr>
            <p:cNvSpPr/>
            <p:nvPr/>
          </p:nvSpPr>
          <p:spPr>
            <a:xfrm>
              <a:off x="5496836" y="2285009"/>
              <a:ext cx="1132564" cy="1132564"/>
            </a:xfrm>
            <a:prstGeom prst="ellipse">
              <a:avLst/>
            </a:prstGeom>
            <a:noFill/>
            <a:ln w="6350">
              <a:gradFill>
                <a:gsLst>
                  <a:gs pos="0">
                    <a:srgbClr val="04C837"/>
                  </a:gs>
                  <a:gs pos="100000">
                    <a:schemeClr val="accent2"/>
                  </a:gs>
                </a:gsLst>
                <a:lin ang="5400000" scaled="1"/>
              </a:gradFill>
            </a:ln>
            <a:effectLst>
              <a:outerShdw blurRad="254000" dist="127000" algn="ctr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4272" name="组合 4271">
            <a:extLst>
              <a:ext uri="{FF2B5EF4-FFF2-40B4-BE49-F238E27FC236}">
                <a16:creationId xmlns:a16="http://schemas.microsoft.com/office/drawing/2014/main" id="{8540901A-37FD-E7CC-9524-37606C8BB872}"/>
              </a:ext>
            </a:extLst>
          </p:cNvPr>
          <p:cNvGrpSpPr/>
          <p:nvPr/>
        </p:nvGrpSpPr>
        <p:grpSpPr>
          <a:xfrm>
            <a:off x="5380610" y="5137618"/>
            <a:ext cx="1132564" cy="1132564"/>
            <a:chOff x="5496836" y="2285009"/>
            <a:chExt cx="1132564" cy="1132564"/>
          </a:xfrm>
        </p:grpSpPr>
        <p:sp>
          <p:nvSpPr>
            <p:cNvPr id="4273" name="椭圆 4272">
              <a:extLst>
                <a:ext uri="{FF2B5EF4-FFF2-40B4-BE49-F238E27FC236}">
                  <a16:creationId xmlns:a16="http://schemas.microsoft.com/office/drawing/2014/main" id="{9E9A2A0D-394D-E741-B095-3FCDD9DD31DD}"/>
                </a:ext>
              </a:extLst>
            </p:cNvPr>
            <p:cNvSpPr/>
            <p:nvPr/>
          </p:nvSpPr>
          <p:spPr>
            <a:xfrm>
              <a:off x="5605299" y="2393472"/>
              <a:ext cx="915638" cy="915638"/>
            </a:xfrm>
            <a:prstGeom prst="ellipse">
              <a:avLst/>
            </a:prstGeom>
            <a:gradFill flip="none" rotWithShape="1">
              <a:gsLst>
                <a:gs pos="46000">
                  <a:srgbClr val="03A957"/>
                </a:gs>
                <a:gs pos="0">
                  <a:schemeClr val="accent1"/>
                </a:gs>
                <a:gs pos="100000">
                  <a:schemeClr val="accent2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254000" dist="127000" algn="ctr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4274" name="椭圆 4273">
              <a:extLst>
                <a:ext uri="{FF2B5EF4-FFF2-40B4-BE49-F238E27FC236}">
                  <a16:creationId xmlns:a16="http://schemas.microsoft.com/office/drawing/2014/main" id="{299E2864-7166-5644-FC3D-F414D7E79E95}"/>
                </a:ext>
              </a:extLst>
            </p:cNvPr>
            <p:cNvSpPr/>
            <p:nvPr/>
          </p:nvSpPr>
          <p:spPr>
            <a:xfrm>
              <a:off x="5496836" y="2285009"/>
              <a:ext cx="1132564" cy="1132564"/>
            </a:xfrm>
            <a:prstGeom prst="ellipse">
              <a:avLst/>
            </a:prstGeom>
            <a:noFill/>
            <a:ln w="6350">
              <a:gradFill>
                <a:gsLst>
                  <a:gs pos="0">
                    <a:srgbClr val="04C837"/>
                  </a:gs>
                  <a:gs pos="100000">
                    <a:schemeClr val="accent2"/>
                  </a:gs>
                </a:gsLst>
                <a:lin ang="5400000" scaled="1"/>
              </a:gradFill>
            </a:ln>
            <a:effectLst>
              <a:outerShdw blurRad="254000" dist="127000" algn="ctr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4276" name="文本框 8">
            <a:extLst>
              <a:ext uri="{FF2B5EF4-FFF2-40B4-BE49-F238E27FC236}">
                <a16:creationId xmlns:a16="http://schemas.microsoft.com/office/drawing/2014/main" id="{0B6D6E0D-F654-A781-0C11-7CE44B1385E5}"/>
              </a:ext>
            </a:extLst>
          </p:cNvPr>
          <p:cNvSpPr txBox="1"/>
          <p:nvPr/>
        </p:nvSpPr>
        <p:spPr>
          <a:xfrm>
            <a:off x="6493226" y="1236931"/>
            <a:ext cx="16844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gradFill>
                  <a:gsLst>
                    <a:gs pos="0">
                      <a:srgbClr val="FFC991"/>
                    </a:gs>
                    <a:gs pos="69381">
                      <a:srgbClr val="FFD4A0"/>
                    </a:gs>
                    <a:gs pos="33000">
                      <a:srgbClr val="92673D"/>
                    </a:gs>
                    <a:gs pos="100000">
                      <a:srgbClr val="FFD193"/>
                    </a:gs>
                  </a:gsLst>
                  <a:path path="circle">
                    <a:fillToRect r="100000" b="100000"/>
                  </a:path>
                </a:gradFill>
                <a:effectLst>
                  <a:outerShdw blurRad="63500" dist="25400" dir="2700000" sx="96000" sy="96000" algn="tl">
                    <a:srgbClr val="A57A4E">
                      <a:alpha val="20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ctr">
              <a:defRPr/>
            </a:pPr>
            <a:r>
              <a:rPr lang="zh-CN" altLang="en-US" sz="2800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effectLst>
                  <a:outerShdw blurRad="63500" algn="ctr" rotWithShape="0">
                    <a:schemeClr val="accent2">
                      <a:alpha val="40000"/>
                    </a:schemeClr>
                  </a:outerShdw>
                </a:effectLst>
                <a:latin typeface="+mj-ea"/>
                <a:ea typeface="+mj-ea"/>
              </a:rPr>
              <a:t>添加标题</a:t>
            </a:r>
          </a:p>
        </p:txBody>
      </p:sp>
      <p:sp>
        <p:nvSpPr>
          <p:cNvPr id="4277" name="文本框 13">
            <a:extLst>
              <a:ext uri="{FF2B5EF4-FFF2-40B4-BE49-F238E27FC236}">
                <a16:creationId xmlns:a16="http://schemas.microsoft.com/office/drawing/2014/main" id="{E7D91B6A-F3E4-07E8-2BFA-3CAF77B930FA}"/>
              </a:ext>
            </a:extLst>
          </p:cNvPr>
          <p:cNvSpPr txBox="1"/>
          <p:nvPr/>
        </p:nvSpPr>
        <p:spPr>
          <a:xfrm>
            <a:off x="6570879" y="1649170"/>
            <a:ext cx="4647886" cy="59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思源黑体 CN Normal" panose="020B0400000000000000" pitchFamily="34" charset="-122"/>
              </a:rPr>
              <a:t>单击此处输入你的正文，文字是您思想的提炼，为了最终演示发布的良好效果，请尽量言简意赅的阐述观点</a:t>
            </a:r>
          </a:p>
        </p:txBody>
      </p:sp>
      <p:sp>
        <p:nvSpPr>
          <p:cNvPr id="4280" name="文本框 8">
            <a:extLst>
              <a:ext uri="{FF2B5EF4-FFF2-40B4-BE49-F238E27FC236}">
                <a16:creationId xmlns:a16="http://schemas.microsoft.com/office/drawing/2014/main" id="{BA50DBF5-332D-C23A-7176-FF5BF681AB06}"/>
              </a:ext>
            </a:extLst>
          </p:cNvPr>
          <p:cNvSpPr txBox="1"/>
          <p:nvPr/>
        </p:nvSpPr>
        <p:spPr>
          <a:xfrm>
            <a:off x="6493226" y="3222349"/>
            <a:ext cx="16844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gradFill>
                  <a:gsLst>
                    <a:gs pos="0">
                      <a:srgbClr val="FFC991"/>
                    </a:gs>
                    <a:gs pos="69381">
                      <a:srgbClr val="FFD4A0"/>
                    </a:gs>
                    <a:gs pos="33000">
                      <a:srgbClr val="92673D"/>
                    </a:gs>
                    <a:gs pos="100000">
                      <a:srgbClr val="FFD193"/>
                    </a:gs>
                  </a:gsLst>
                  <a:path path="circle">
                    <a:fillToRect r="100000" b="100000"/>
                  </a:path>
                </a:gradFill>
                <a:effectLst>
                  <a:outerShdw blurRad="63500" dist="25400" dir="2700000" sx="96000" sy="96000" algn="tl">
                    <a:srgbClr val="A57A4E">
                      <a:alpha val="20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ctr">
              <a:defRPr/>
            </a:pPr>
            <a:r>
              <a:rPr lang="zh-CN" altLang="en-US" sz="2800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effectLst>
                  <a:outerShdw blurRad="63500" algn="ctr" rotWithShape="0">
                    <a:schemeClr val="accent2">
                      <a:alpha val="40000"/>
                    </a:schemeClr>
                  </a:outerShdw>
                </a:effectLst>
                <a:latin typeface="+mj-ea"/>
                <a:ea typeface="+mj-ea"/>
              </a:rPr>
              <a:t>添加标题</a:t>
            </a:r>
          </a:p>
        </p:txBody>
      </p:sp>
      <p:sp>
        <p:nvSpPr>
          <p:cNvPr id="4281" name="文本框 13">
            <a:extLst>
              <a:ext uri="{FF2B5EF4-FFF2-40B4-BE49-F238E27FC236}">
                <a16:creationId xmlns:a16="http://schemas.microsoft.com/office/drawing/2014/main" id="{CF3E04DC-26FE-C2E7-53E6-E0AB682123C3}"/>
              </a:ext>
            </a:extLst>
          </p:cNvPr>
          <p:cNvSpPr txBox="1"/>
          <p:nvPr/>
        </p:nvSpPr>
        <p:spPr>
          <a:xfrm>
            <a:off x="6570879" y="3634588"/>
            <a:ext cx="4647886" cy="59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思源黑体 CN Normal" panose="020B0400000000000000" pitchFamily="34" charset="-122"/>
              </a:rPr>
              <a:t>单击此处输入你的正文，文字是您思想的提炼，为了最终演示发布的良好效果，请尽量言简意赅的阐述观点</a:t>
            </a:r>
          </a:p>
        </p:txBody>
      </p:sp>
      <p:sp>
        <p:nvSpPr>
          <p:cNvPr id="4283" name="文本框 8">
            <a:extLst>
              <a:ext uri="{FF2B5EF4-FFF2-40B4-BE49-F238E27FC236}">
                <a16:creationId xmlns:a16="http://schemas.microsoft.com/office/drawing/2014/main" id="{7C105C91-1403-1389-14E9-1F0ED3855422}"/>
              </a:ext>
            </a:extLst>
          </p:cNvPr>
          <p:cNvSpPr txBox="1"/>
          <p:nvPr/>
        </p:nvSpPr>
        <p:spPr>
          <a:xfrm>
            <a:off x="6493226" y="5199237"/>
            <a:ext cx="16844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gradFill>
                  <a:gsLst>
                    <a:gs pos="0">
                      <a:srgbClr val="FFC991"/>
                    </a:gs>
                    <a:gs pos="69381">
                      <a:srgbClr val="FFD4A0"/>
                    </a:gs>
                    <a:gs pos="33000">
                      <a:srgbClr val="92673D"/>
                    </a:gs>
                    <a:gs pos="100000">
                      <a:srgbClr val="FFD193"/>
                    </a:gs>
                  </a:gsLst>
                  <a:path path="circle">
                    <a:fillToRect r="100000" b="100000"/>
                  </a:path>
                </a:gradFill>
                <a:effectLst>
                  <a:outerShdw blurRad="63500" dist="25400" dir="2700000" sx="96000" sy="96000" algn="tl">
                    <a:srgbClr val="A57A4E">
                      <a:alpha val="20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ctr">
              <a:defRPr/>
            </a:pPr>
            <a:r>
              <a:rPr lang="zh-CN" altLang="en-US" sz="2800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effectLst>
                  <a:outerShdw blurRad="63500" algn="ctr" rotWithShape="0">
                    <a:schemeClr val="accent2">
                      <a:alpha val="40000"/>
                    </a:schemeClr>
                  </a:outerShdw>
                </a:effectLst>
                <a:latin typeface="+mj-ea"/>
                <a:ea typeface="+mj-ea"/>
              </a:rPr>
              <a:t>添加标题</a:t>
            </a:r>
          </a:p>
        </p:txBody>
      </p:sp>
      <p:sp>
        <p:nvSpPr>
          <p:cNvPr id="4284" name="文本框 13">
            <a:extLst>
              <a:ext uri="{FF2B5EF4-FFF2-40B4-BE49-F238E27FC236}">
                <a16:creationId xmlns:a16="http://schemas.microsoft.com/office/drawing/2014/main" id="{E70693FE-828C-DB06-BB32-5A22BAFB30DB}"/>
              </a:ext>
            </a:extLst>
          </p:cNvPr>
          <p:cNvSpPr txBox="1"/>
          <p:nvPr/>
        </p:nvSpPr>
        <p:spPr>
          <a:xfrm>
            <a:off x="6570879" y="5611476"/>
            <a:ext cx="4647886" cy="59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思源黑体 CN Normal" panose="020B0400000000000000" pitchFamily="34" charset="-122"/>
              </a:rPr>
              <a:t>单击此处输入你的正文，文字是您思想的提炼，为了最终演示发布的良好效果，请尽量言简意赅的阐述观点</a:t>
            </a:r>
          </a:p>
        </p:txBody>
      </p:sp>
      <p:sp>
        <p:nvSpPr>
          <p:cNvPr id="4285" name="文本框 4284">
            <a:extLst>
              <a:ext uri="{FF2B5EF4-FFF2-40B4-BE49-F238E27FC236}">
                <a16:creationId xmlns:a16="http://schemas.microsoft.com/office/drawing/2014/main" id="{88D2DEA8-EEE4-FAB9-E14F-35E7E635D9AE}"/>
              </a:ext>
            </a:extLst>
          </p:cNvPr>
          <p:cNvSpPr txBox="1"/>
          <p:nvPr/>
        </p:nvSpPr>
        <p:spPr>
          <a:xfrm>
            <a:off x="5569664" y="1508297"/>
            <a:ext cx="7424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+mn-ea"/>
              </a:rPr>
              <a:t>30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%</a:t>
            </a:r>
            <a:endParaRPr lang="zh-CN" altLang="en-US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286" name="文本框 4285">
            <a:extLst>
              <a:ext uri="{FF2B5EF4-FFF2-40B4-BE49-F238E27FC236}">
                <a16:creationId xmlns:a16="http://schemas.microsoft.com/office/drawing/2014/main" id="{26A53514-E203-97AD-5DF6-4DEE24DDB8BE}"/>
              </a:ext>
            </a:extLst>
          </p:cNvPr>
          <p:cNvSpPr txBox="1"/>
          <p:nvPr/>
        </p:nvSpPr>
        <p:spPr>
          <a:xfrm>
            <a:off x="5569664" y="3505960"/>
            <a:ext cx="7424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+mn-ea"/>
              </a:rPr>
              <a:t>20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%</a:t>
            </a:r>
            <a:endParaRPr lang="zh-CN" altLang="en-US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287" name="文本框 4286">
            <a:extLst>
              <a:ext uri="{FF2B5EF4-FFF2-40B4-BE49-F238E27FC236}">
                <a16:creationId xmlns:a16="http://schemas.microsoft.com/office/drawing/2014/main" id="{8E5B5764-55F6-9C93-8767-A414DDEE289E}"/>
              </a:ext>
            </a:extLst>
          </p:cNvPr>
          <p:cNvSpPr txBox="1"/>
          <p:nvPr/>
        </p:nvSpPr>
        <p:spPr>
          <a:xfrm>
            <a:off x="5569664" y="5463849"/>
            <a:ext cx="7424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+mn-ea"/>
              </a:rPr>
              <a:t>10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%</a:t>
            </a:r>
            <a:endParaRPr lang="zh-CN" altLang="en-US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317A337D-4A2B-D346-C8A3-04A21C06603C}"/>
              </a:ext>
            </a:extLst>
          </p:cNvPr>
          <p:cNvGrpSpPr/>
          <p:nvPr/>
        </p:nvGrpSpPr>
        <p:grpSpPr>
          <a:xfrm>
            <a:off x="1107859" y="492780"/>
            <a:ext cx="3202129" cy="523220"/>
            <a:chOff x="1514259" y="183706"/>
            <a:chExt cx="3202129" cy="523220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F2BB42A7-ECE3-8F46-8425-E822E1893932}"/>
                </a:ext>
              </a:extLst>
            </p:cNvPr>
            <p:cNvSpPr txBox="1"/>
            <p:nvPr/>
          </p:nvSpPr>
          <p:spPr>
            <a:xfrm>
              <a:off x="1514259" y="183706"/>
              <a:ext cx="174202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</a:gradFill>
                  <a:effectLst>
                    <a:outerShdw blurRad="63500" algn="ctr" rotWithShape="0">
                      <a:schemeClr val="accent2">
                        <a:lumMod val="50000"/>
                        <a:alpha val="40000"/>
                      </a:schemeClr>
                    </a:outerShdw>
                  </a:effectLst>
                  <a:latin typeface="+mj-ea"/>
                  <a:ea typeface="+mj-ea"/>
                </a:rPr>
                <a:t>工作回顾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CCBBE011-0588-06FC-8008-3B135E97E3D1}"/>
                </a:ext>
              </a:extLst>
            </p:cNvPr>
            <p:cNvSpPr txBox="1"/>
            <p:nvPr/>
          </p:nvSpPr>
          <p:spPr>
            <a:xfrm>
              <a:off x="2974367" y="379483"/>
              <a:ext cx="174202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Review of Work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721961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自定义 47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4C837"/>
      </a:accent1>
      <a:accent2>
        <a:srgbClr val="039C64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4">
      <a:majorFont>
        <a:latin typeface="思源宋体 CN Heavy"/>
        <a:ea typeface="思源宋体 CN Heavy"/>
        <a:cs typeface=""/>
      </a:majorFont>
      <a:minorFont>
        <a:latin typeface="阿里巴巴普惠体 2.0 75 SemiBold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0">
              <a:schemeClr val="accent1"/>
            </a:gs>
            <a:gs pos="100000">
              <a:schemeClr val="accent2"/>
            </a:gs>
          </a:gsLst>
          <a:lin ang="2700000" scaled="1"/>
        </a:gradFill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e0b223f8-5841-42fb-baf5-d5b50bb4a0ca.source-default.zh-Hans" id="{73F4A820-C007-4446-89D8-D266B76AAA83}" vid="{3758F66E-F0EB-214E-B796-69CC723FEF28}"/>
    </a:ext>
  </a:extLst>
</a:theme>
</file>

<file path=ppt/theme/theme2.xml><?xml version="1.0" encoding="utf-8"?>
<a:theme xmlns:a="http://schemas.openxmlformats.org/drawingml/2006/main" name="1_Office 主题">
  <a:themeElements>
    <a:clrScheme name="自定义 45">
      <a:dk1>
        <a:srgbClr val="2F2F2F"/>
      </a:dk1>
      <a:lt1>
        <a:srgbClr val="FFFFFF"/>
      </a:lt1>
      <a:dk2>
        <a:srgbClr val="778495"/>
      </a:dk2>
      <a:lt2>
        <a:srgbClr val="F0F0F0"/>
      </a:lt2>
      <a:accent1>
        <a:srgbClr val="151F9D"/>
      </a:accent1>
      <a:accent2>
        <a:srgbClr val="244BD2"/>
      </a:accent2>
      <a:accent3>
        <a:srgbClr val="153B9C"/>
      </a:accent3>
      <a:accent4>
        <a:srgbClr val="F6E6DE"/>
      </a:accent4>
      <a:accent5>
        <a:srgbClr val="DBA387"/>
      </a:accent5>
      <a:accent6>
        <a:srgbClr val="DBB286"/>
      </a:accent6>
      <a:hlink>
        <a:srgbClr val="0563C1"/>
      </a:hlink>
      <a:folHlink>
        <a:srgbClr val="954F71"/>
      </a:folHlink>
    </a:clrScheme>
    <a:fontScheme name="自定义 13">
      <a:majorFont>
        <a:latin typeface="思源宋体 CN Heavy"/>
        <a:ea typeface="思源宋体 CN Heavy"/>
        <a:cs typeface=""/>
      </a:majorFont>
      <a:minorFont>
        <a:latin typeface="阿里巴巴普惠体 2.0 35 Thin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0b223f8-5841-42fb-baf5-d5b50bb4a0ca.source-default.zh-Hans" id="{73F4A820-C007-4446-89D8-D266B76AAA83}" vid="{3758F66E-F0EB-214E-B796-69CC723FEF28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</TotalTime>
  <Words>813</Words>
  <Application>Microsoft Office PowerPoint</Application>
  <PresentationFormat>宽屏</PresentationFormat>
  <Paragraphs>132</Paragraphs>
  <Slides>13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30" baseType="lpstr">
      <vt:lpstr>OPPOSans H</vt:lpstr>
      <vt:lpstr>阿里巴巴普惠体 2.0 35 Thin</vt:lpstr>
      <vt:lpstr>阿里巴巴普惠体 2.0 55 Regular</vt:lpstr>
      <vt:lpstr>阿里巴巴普惠体 2.0 75 SemiBold</vt:lpstr>
      <vt:lpstr>阿里巴巴普惠体 B</vt:lpstr>
      <vt:lpstr>等线</vt:lpstr>
      <vt:lpstr>汉仪雅酷黑 45W</vt:lpstr>
      <vt:lpstr>思源黑体 CN Bold</vt:lpstr>
      <vt:lpstr>思源黑体 CN Light</vt:lpstr>
      <vt:lpstr>思源宋体 CN Heavy</vt:lpstr>
      <vt:lpstr>微软雅黑</vt:lpstr>
      <vt:lpstr>Arial</vt:lpstr>
      <vt:lpstr>Bahnschrift SemiBold</vt:lpstr>
      <vt:lpstr>Bahnschrift SemiLight</vt:lpstr>
      <vt:lpstr>Segoe UI Light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绿色清新年终总结商务通用ppt模板</dc:title>
  <dc:creator>追逐</dc:creator>
  <cp:keywords>P界达人</cp:keywords>
  <dc:description>www.51pptmoban.com</dc:description>
  <cp:lastModifiedBy>Power user</cp:lastModifiedBy>
  <cp:revision>29</cp:revision>
  <dcterms:created xsi:type="dcterms:W3CDTF">2022-11-30T15:19:00Z</dcterms:created>
  <dcterms:modified xsi:type="dcterms:W3CDTF">2023-01-16T00:32:31Z</dcterms:modified>
</cp:coreProperties>
</file>