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2007578662" r:id="rId2"/>
    <p:sldId id="2007578641" r:id="rId3"/>
    <p:sldId id="2007578644" r:id="rId4"/>
    <p:sldId id="2007578642" r:id="rId5"/>
    <p:sldId id="2007578659" r:id="rId6"/>
    <p:sldId id="2007578655" r:id="rId7"/>
    <p:sldId id="2007578654" r:id="rId8"/>
    <p:sldId id="2007578645" r:id="rId9"/>
    <p:sldId id="2007578650" r:id="rId10"/>
    <p:sldId id="2007578658" r:id="rId11"/>
    <p:sldId id="2007578648" r:id="rId12"/>
    <p:sldId id="2007578646" r:id="rId13"/>
    <p:sldId id="2007578657" r:id="rId14"/>
    <p:sldId id="2007578660" r:id="rId15"/>
    <p:sldId id="2007578649" r:id="rId16"/>
    <p:sldId id="2007578647" r:id="rId17"/>
    <p:sldId id="2007578661" r:id="rId18"/>
    <p:sldId id="2007578656" r:id="rId19"/>
    <p:sldId id="2007578653" r:id="rId20"/>
    <p:sldId id="2007578663" r:id="rId21"/>
    <p:sldId id="276" r:id="rId22"/>
    <p:sldId id="200757866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37" autoAdjust="0"/>
    <p:restoredTop sz="95636" autoAdjust="0"/>
  </p:normalViewPr>
  <p:slideViewPr>
    <p:cSldViewPr snapToGrid="0">
      <p:cViewPr>
        <p:scale>
          <a:sx n="66" d="100"/>
          <a:sy n="66" d="100"/>
        </p:scale>
        <p:origin x="752" y="6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移动直播用户规模（亿人）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64-47B8-A3C9-5E48CC437A0C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4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D64-47B8-A3C9-5E48CC437A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2021Q1</c:v>
                </c:pt>
                <c:pt idx="1">
                  <c:v>2021Q2</c:v>
                </c:pt>
                <c:pt idx="2">
                  <c:v>2021Q3</c:v>
                </c:pt>
                <c:pt idx="3">
                  <c:v>2021Q4</c:v>
                </c:pt>
                <c:pt idx="4">
                  <c:v>2022Q1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562</c:v>
                </c:pt>
                <c:pt idx="1">
                  <c:v>625</c:v>
                </c:pt>
                <c:pt idx="2">
                  <c:v>765</c:v>
                </c:pt>
                <c:pt idx="3">
                  <c:v>879</c:v>
                </c:pt>
                <c:pt idx="4">
                  <c:v>965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64-47B8-A3C9-5E48CC437A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068826760"/>
        <c:axId val="1068840840"/>
      </c:barChart>
      <c:catAx>
        <c:axId val="106882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8840840"/>
        <c:crosses val="autoZero"/>
        <c:auto val="1"/>
        <c:lblAlgn val="ctr"/>
        <c:lblOffset val="100"/>
        <c:noMultiLvlLbl val="0"/>
      </c:catAx>
      <c:valAx>
        <c:axId val="106884084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68826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>
              <a:lumMod val="60000"/>
              <a:lumOff val="4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80-4F53-9A14-B69DDC8722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80-4F53-9A14-B69DDC8722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079471"/>
        <c:axId val="58080719"/>
      </c:areaChart>
      <c:dateAx>
        <c:axId val="58079471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080719"/>
        <c:crosses val="autoZero"/>
        <c:auto val="1"/>
        <c:lblOffset val="100"/>
        <c:baseTimeUnit val="days"/>
      </c:dateAx>
      <c:valAx>
        <c:axId val="580807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07947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4"/>
          <c:dPt>
            <c:idx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>
                <a:outerShdw blurRad="254000" dist="355600" dir="8100000" algn="tr" rotWithShape="0">
                  <a:schemeClr val="accent1">
                    <a:lumMod val="50000"/>
                    <a:alpha val="17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B07-42DA-AFA0-FBEEB6418B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07-42DA-AFA0-FBEEB6418B9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0.45</c:v>
                </c:pt>
                <c:pt idx="1">
                  <c:v>0.73499999999999999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07-42DA-AFA0-FBEEB6418B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E376B-0069-42C1-B372-AF7ACB59271F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DD345-3104-426C-84BA-3E647FC9C0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804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BDD345-3104-426C-84BA-3E647FC9C0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8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4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59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D8A24-7641-2AF1-FACB-2EECFEE02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6797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07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爱设计-1">
            <a:extLst>
              <a:ext uri="{FF2B5EF4-FFF2-40B4-BE49-F238E27FC236}">
                <a16:creationId xmlns:a16="http://schemas.microsoft.com/office/drawing/2014/main" id="{04A55D50-7900-0A44-B36C-027E54BBF9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爱设计-2">
            <a:extLst>
              <a:ext uri="{FF2B5EF4-FFF2-40B4-BE49-F238E27FC236}">
                <a16:creationId xmlns:a16="http://schemas.microsoft.com/office/drawing/2014/main" id="{7F99AA87-C089-A29D-785F-78ED69E1FA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4747499"/>
          </a:xfrm>
          <a:custGeom>
            <a:avLst/>
            <a:gdLst>
              <a:gd name="connsiteX0" fmla="*/ 0 w 12192001"/>
              <a:gd name="connsiteY0" fmla="*/ 0 h 4747499"/>
              <a:gd name="connsiteX1" fmla="*/ 12192001 w 12192001"/>
              <a:gd name="connsiteY1" fmla="*/ 0 h 4747499"/>
              <a:gd name="connsiteX2" fmla="*/ 12192001 w 12192001"/>
              <a:gd name="connsiteY2" fmla="*/ 926608 h 4747499"/>
              <a:gd name="connsiteX3" fmla="*/ 12192001 w 12192001"/>
              <a:gd name="connsiteY3" fmla="*/ 1179983 h 4747499"/>
              <a:gd name="connsiteX4" fmla="*/ 12192001 w 12192001"/>
              <a:gd name="connsiteY4" fmla="*/ 3749450 h 4747499"/>
              <a:gd name="connsiteX5" fmla="*/ 11920341 w 12192001"/>
              <a:gd name="connsiteY5" fmla="*/ 3852465 h 4747499"/>
              <a:gd name="connsiteX6" fmla="*/ 6096001 w 12192001"/>
              <a:gd name="connsiteY6" fmla="*/ 4747499 h 4747499"/>
              <a:gd name="connsiteX7" fmla="*/ 271660 w 12192001"/>
              <a:gd name="connsiteY7" fmla="*/ 3852465 h 4747499"/>
              <a:gd name="connsiteX8" fmla="*/ 0 w 12192001"/>
              <a:gd name="connsiteY8" fmla="*/ 3749450 h 4747499"/>
              <a:gd name="connsiteX9" fmla="*/ 0 w 12192001"/>
              <a:gd name="connsiteY9" fmla="*/ 1179983 h 4747499"/>
              <a:gd name="connsiteX10" fmla="*/ 0 w 12192001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1" h="4747499">
                <a:moveTo>
                  <a:pt x="0" y="0"/>
                </a:moveTo>
                <a:lnTo>
                  <a:pt x="12192001" y="0"/>
                </a:lnTo>
                <a:lnTo>
                  <a:pt x="12192001" y="926608"/>
                </a:lnTo>
                <a:lnTo>
                  <a:pt x="12192001" y="1179983"/>
                </a:lnTo>
                <a:lnTo>
                  <a:pt x="12192001" y="3749450"/>
                </a:lnTo>
                <a:lnTo>
                  <a:pt x="11920341" y="3852465"/>
                </a:lnTo>
                <a:cubicBezTo>
                  <a:pt x="10382025" y="4408565"/>
                  <a:pt x="8338529" y="4747499"/>
                  <a:pt x="6096001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</p:spPr>
      </p:pic>
      <p:sp>
        <p:nvSpPr>
          <p:cNvPr id="4" name="爱设计-3">
            <a:extLst>
              <a:ext uri="{FF2B5EF4-FFF2-40B4-BE49-F238E27FC236}">
                <a16:creationId xmlns:a16="http://schemas.microsoft.com/office/drawing/2014/main" id="{ABCC91A4-C823-FD2E-C92D-1975116DD644}"/>
              </a:ext>
            </a:extLst>
          </p:cNvPr>
          <p:cNvSpPr/>
          <p:nvPr/>
        </p:nvSpPr>
        <p:spPr>
          <a:xfrm>
            <a:off x="-533400" y="0"/>
            <a:ext cx="13258800" cy="5162905"/>
          </a:xfrm>
          <a:custGeom>
            <a:avLst/>
            <a:gdLst>
              <a:gd name="connsiteX0" fmla="*/ 0 w 12192000"/>
              <a:gd name="connsiteY0" fmla="*/ 0 h 4747499"/>
              <a:gd name="connsiteX1" fmla="*/ 12192000 w 12192000"/>
              <a:gd name="connsiteY1" fmla="*/ 0 h 4747499"/>
              <a:gd name="connsiteX2" fmla="*/ 12192000 w 12192000"/>
              <a:gd name="connsiteY2" fmla="*/ 926608 h 4747499"/>
              <a:gd name="connsiteX3" fmla="*/ 12192000 w 12192000"/>
              <a:gd name="connsiteY3" fmla="*/ 1179983 h 4747499"/>
              <a:gd name="connsiteX4" fmla="*/ 12192000 w 12192000"/>
              <a:gd name="connsiteY4" fmla="*/ 3749450 h 4747499"/>
              <a:gd name="connsiteX5" fmla="*/ 11920340 w 12192000"/>
              <a:gd name="connsiteY5" fmla="*/ 3852465 h 4747499"/>
              <a:gd name="connsiteX6" fmla="*/ 6096000 w 12192000"/>
              <a:gd name="connsiteY6" fmla="*/ 4747499 h 4747499"/>
              <a:gd name="connsiteX7" fmla="*/ 271660 w 12192000"/>
              <a:gd name="connsiteY7" fmla="*/ 3852465 h 4747499"/>
              <a:gd name="connsiteX8" fmla="*/ 0 w 12192000"/>
              <a:gd name="connsiteY8" fmla="*/ 3749450 h 4747499"/>
              <a:gd name="connsiteX9" fmla="*/ 0 w 12192000"/>
              <a:gd name="connsiteY9" fmla="*/ 1179983 h 4747499"/>
              <a:gd name="connsiteX10" fmla="*/ 0 w 12192000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747499">
                <a:moveTo>
                  <a:pt x="0" y="0"/>
                </a:moveTo>
                <a:lnTo>
                  <a:pt x="12192000" y="0"/>
                </a:lnTo>
                <a:lnTo>
                  <a:pt x="12192000" y="926608"/>
                </a:lnTo>
                <a:lnTo>
                  <a:pt x="12192000" y="1179983"/>
                </a:lnTo>
                <a:lnTo>
                  <a:pt x="12192000" y="3749450"/>
                </a:lnTo>
                <a:lnTo>
                  <a:pt x="11920340" y="3852465"/>
                </a:lnTo>
                <a:cubicBezTo>
                  <a:pt x="10382026" y="4408565"/>
                  <a:pt x="8338529" y="4747499"/>
                  <a:pt x="6096000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B8B875B4-1492-5E3A-40E5-EEEF38653625}"/>
              </a:ext>
            </a:extLst>
          </p:cNvPr>
          <p:cNvSpPr/>
          <p:nvPr/>
        </p:nvSpPr>
        <p:spPr>
          <a:xfrm>
            <a:off x="0" y="0"/>
            <a:ext cx="12192000" cy="4747499"/>
          </a:xfrm>
          <a:custGeom>
            <a:avLst/>
            <a:gdLst>
              <a:gd name="connsiteX0" fmla="*/ 0 w 12192000"/>
              <a:gd name="connsiteY0" fmla="*/ 0 h 4747499"/>
              <a:gd name="connsiteX1" fmla="*/ 12192000 w 12192000"/>
              <a:gd name="connsiteY1" fmla="*/ 0 h 4747499"/>
              <a:gd name="connsiteX2" fmla="*/ 12192000 w 12192000"/>
              <a:gd name="connsiteY2" fmla="*/ 926608 h 4747499"/>
              <a:gd name="connsiteX3" fmla="*/ 12192000 w 12192000"/>
              <a:gd name="connsiteY3" fmla="*/ 1179983 h 4747499"/>
              <a:gd name="connsiteX4" fmla="*/ 12192000 w 12192000"/>
              <a:gd name="connsiteY4" fmla="*/ 3749450 h 4747499"/>
              <a:gd name="connsiteX5" fmla="*/ 11920340 w 12192000"/>
              <a:gd name="connsiteY5" fmla="*/ 3852465 h 4747499"/>
              <a:gd name="connsiteX6" fmla="*/ 6096000 w 12192000"/>
              <a:gd name="connsiteY6" fmla="*/ 4747499 h 4747499"/>
              <a:gd name="connsiteX7" fmla="*/ 271660 w 12192000"/>
              <a:gd name="connsiteY7" fmla="*/ 3852465 h 4747499"/>
              <a:gd name="connsiteX8" fmla="*/ 0 w 12192000"/>
              <a:gd name="connsiteY8" fmla="*/ 3749450 h 4747499"/>
              <a:gd name="connsiteX9" fmla="*/ 0 w 12192000"/>
              <a:gd name="connsiteY9" fmla="*/ 1179983 h 4747499"/>
              <a:gd name="connsiteX10" fmla="*/ 0 w 12192000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747499">
                <a:moveTo>
                  <a:pt x="0" y="0"/>
                </a:moveTo>
                <a:lnTo>
                  <a:pt x="12192000" y="0"/>
                </a:lnTo>
                <a:lnTo>
                  <a:pt x="12192000" y="926608"/>
                </a:lnTo>
                <a:lnTo>
                  <a:pt x="12192000" y="1179983"/>
                </a:lnTo>
                <a:lnTo>
                  <a:pt x="12192000" y="3749450"/>
                </a:lnTo>
                <a:lnTo>
                  <a:pt x="11920340" y="3852465"/>
                </a:lnTo>
                <a:cubicBezTo>
                  <a:pt x="10382026" y="4408565"/>
                  <a:pt x="8338529" y="4747499"/>
                  <a:pt x="6096000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  <a:solidFill>
            <a:schemeClr val="accent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4F463409-DEFA-4118-711B-4717BE48A41A}"/>
              </a:ext>
            </a:extLst>
          </p:cNvPr>
          <p:cNvSpPr txBox="1"/>
          <p:nvPr/>
        </p:nvSpPr>
        <p:spPr>
          <a:xfrm>
            <a:off x="1848683" y="1617257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爱设计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年度工作汇报</a:t>
            </a: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37338DC7-0236-20E5-A12D-C395115E41F8}"/>
              </a:ext>
            </a:extLst>
          </p:cNvPr>
          <p:cNvSpPr txBox="1"/>
          <p:nvPr/>
        </p:nvSpPr>
        <p:spPr>
          <a:xfrm>
            <a:off x="4528910" y="2768411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AISHEJIDESIGN</a:t>
            </a:r>
            <a:endParaRPr kumimoji="0" lang="zh-CN" alt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8" name="爱设计-7">
            <a:extLst>
              <a:ext uri="{FF2B5EF4-FFF2-40B4-BE49-F238E27FC236}">
                <a16:creationId xmlns:a16="http://schemas.microsoft.com/office/drawing/2014/main" id="{66C855E5-1CD8-8CB4-A616-5CC15EE6F82E}"/>
              </a:ext>
            </a:extLst>
          </p:cNvPr>
          <p:cNvGrpSpPr/>
          <p:nvPr/>
        </p:nvGrpSpPr>
        <p:grpSpPr>
          <a:xfrm>
            <a:off x="3796758" y="2956224"/>
            <a:ext cx="4598484" cy="212297"/>
            <a:chOff x="1173418" y="3846627"/>
            <a:chExt cx="2297112" cy="0"/>
          </a:xfrm>
        </p:grpSpPr>
        <p:cxnSp>
          <p:nvCxnSpPr>
            <p:cNvPr id="9" name="爱设计-7-1">
              <a:extLst>
                <a:ext uri="{FF2B5EF4-FFF2-40B4-BE49-F238E27FC236}">
                  <a16:creationId xmlns:a16="http://schemas.microsoft.com/office/drawing/2014/main" id="{0B4DDB39-69CC-D6C8-C3DF-6D5D860E3444}"/>
                </a:ext>
              </a:extLst>
            </p:cNvPr>
            <p:cNvCxnSpPr>
              <a:cxnSpLocks/>
            </p:cNvCxnSpPr>
            <p:nvPr/>
          </p:nvCxnSpPr>
          <p:spPr>
            <a:xfrm>
              <a:off x="1173418" y="3846627"/>
              <a:ext cx="273050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爱设计-7-2">
              <a:extLst>
                <a:ext uri="{FF2B5EF4-FFF2-40B4-BE49-F238E27FC236}">
                  <a16:creationId xmlns:a16="http://schemas.microsoft.com/office/drawing/2014/main" id="{86FAAAF1-87E9-B6EE-9A8F-71A9D2B4BC05}"/>
                </a:ext>
              </a:extLst>
            </p:cNvPr>
            <p:cNvCxnSpPr>
              <a:cxnSpLocks/>
            </p:cNvCxnSpPr>
            <p:nvPr/>
          </p:nvCxnSpPr>
          <p:spPr>
            <a:xfrm>
              <a:off x="3197480" y="3846627"/>
              <a:ext cx="273050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爱设计-8">
            <a:extLst>
              <a:ext uri="{FF2B5EF4-FFF2-40B4-BE49-F238E27FC236}">
                <a16:creationId xmlns:a16="http://schemas.microsoft.com/office/drawing/2014/main" id="{711E51DC-883B-416E-77C1-A8912B961F3D}"/>
              </a:ext>
            </a:extLst>
          </p:cNvPr>
          <p:cNvSpPr txBox="1"/>
          <p:nvPr/>
        </p:nvSpPr>
        <p:spPr>
          <a:xfrm>
            <a:off x="5165735" y="6004232"/>
            <a:ext cx="1860530" cy="33855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汇报人：爱设计</a:t>
            </a:r>
          </a:p>
        </p:txBody>
      </p:sp>
      <p:grpSp>
        <p:nvGrpSpPr>
          <p:cNvPr id="14" name="爱设计-9">
            <a:extLst>
              <a:ext uri="{FF2B5EF4-FFF2-40B4-BE49-F238E27FC236}">
                <a16:creationId xmlns:a16="http://schemas.microsoft.com/office/drawing/2014/main" id="{4E7113EC-AF85-D1E0-BA69-BA48A438B0A8}"/>
              </a:ext>
            </a:extLst>
          </p:cNvPr>
          <p:cNvGrpSpPr/>
          <p:nvPr/>
        </p:nvGrpSpPr>
        <p:grpSpPr>
          <a:xfrm>
            <a:off x="4440940" y="3453921"/>
            <a:ext cx="3310120" cy="353119"/>
            <a:chOff x="4825750" y="3453921"/>
            <a:chExt cx="3310120" cy="353119"/>
          </a:xfrm>
        </p:grpSpPr>
        <p:sp>
          <p:nvSpPr>
            <p:cNvPr id="15" name="爱设计-9-1">
              <a:extLst>
                <a:ext uri="{FF2B5EF4-FFF2-40B4-BE49-F238E27FC236}">
                  <a16:creationId xmlns:a16="http://schemas.microsoft.com/office/drawing/2014/main" id="{6960CA1D-C68B-577B-7337-DD983A6430AB}"/>
                </a:ext>
              </a:extLst>
            </p:cNvPr>
            <p:cNvSpPr/>
            <p:nvPr/>
          </p:nvSpPr>
          <p:spPr>
            <a:xfrm>
              <a:off x="5220869" y="3453921"/>
              <a:ext cx="2519882" cy="3531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爱设计科技有限公司</a:t>
              </a:r>
            </a:p>
          </p:txBody>
        </p:sp>
        <p:sp>
          <p:nvSpPr>
            <p:cNvPr id="16" name="爱设计-9-2">
              <a:extLst>
                <a:ext uri="{FF2B5EF4-FFF2-40B4-BE49-F238E27FC236}">
                  <a16:creationId xmlns:a16="http://schemas.microsoft.com/office/drawing/2014/main" id="{D3662E27-3EAD-C947-BA6C-091EF77E5D8C}"/>
                </a:ext>
              </a:extLst>
            </p:cNvPr>
            <p:cNvSpPr/>
            <p:nvPr/>
          </p:nvSpPr>
          <p:spPr>
            <a:xfrm>
              <a:off x="4825750" y="3520398"/>
              <a:ext cx="220164" cy="220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爱设计-9-3">
              <a:extLst>
                <a:ext uri="{FF2B5EF4-FFF2-40B4-BE49-F238E27FC236}">
                  <a16:creationId xmlns:a16="http://schemas.microsoft.com/office/drawing/2014/main" id="{DE28FB63-6440-FB93-A6F8-4577FFCF872E}"/>
                </a:ext>
              </a:extLst>
            </p:cNvPr>
            <p:cNvSpPr/>
            <p:nvPr/>
          </p:nvSpPr>
          <p:spPr>
            <a:xfrm>
              <a:off x="7915706" y="3520398"/>
              <a:ext cx="220164" cy="220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爱设计-10">
            <a:extLst>
              <a:ext uri="{FF2B5EF4-FFF2-40B4-BE49-F238E27FC236}">
                <a16:creationId xmlns:a16="http://schemas.microsoft.com/office/drawing/2014/main" id="{F4D77DE8-7188-BDED-D0B3-1DF4DFEBE135}"/>
              </a:ext>
            </a:extLst>
          </p:cNvPr>
          <p:cNvGrpSpPr/>
          <p:nvPr/>
        </p:nvGrpSpPr>
        <p:grpSpPr>
          <a:xfrm>
            <a:off x="11031832" y="6267262"/>
            <a:ext cx="536828" cy="87372"/>
            <a:chOff x="6749798" y="5851669"/>
            <a:chExt cx="1352719" cy="220164"/>
          </a:xfrm>
          <a:gradFill flip="none" rotWithShape="1">
            <a:gsLst>
              <a:gs pos="0">
                <a:srgbClr val="18B58F"/>
              </a:gs>
              <a:gs pos="100000">
                <a:srgbClr val="43CDA6">
                  <a:alpha val="25000"/>
                </a:srgbClr>
              </a:gs>
            </a:gsLst>
            <a:lin ang="10800000" scaled="1"/>
            <a:tileRect/>
          </a:gradFill>
        </p:grpSpPr>
        <p:sp>
          <p:nvSpPr>
            <p:cNvPr id="19" name="爱设计-10-1">
              <a:extLst>
                <a:ext uri="{FF2B5EF4-FFF2-40B4-BE49-F238E27FC236}">
                  <a16:creationId xmlns:a16="http://schemas.microsoft.com/office/drawing/2014/main" id="{91D653E7-B08A-882A-6C1D-5E1877EAAE24}"/>
                </a:ext>
              </a:extLst>
            </p:cNvPr>
            <p:cNvSpPr/>
            <p:nvPr/>
          </p:nvSpPr>
          <p:spPr>
            <a:xfrm>
              <a:off x="7146086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爱设计-10-2">
              <a:extLst>
                <a:ext uri="{FF2B5EF4-FFF2-40B4-BE49-F238E27FC236}">
                  <a16:creationId xmlns:a16="http://schemas.microsoft.com/office/drawing/2014/main" id="{1DADD697-1585-14D2-61A3-21A4036580FF}"/>
                </a:ext>
              </a:extLst>
            </p:cNvPr>
            <p:cNvSpPr/>
            <p:nvPr/>
          </p:nvSpPr>
          <p:spPr>
            <a:xfrm>
              <a:off x="7542374" y="5851669"/>
              <a:ext cx="560143" cy="220164"/>
            </a:xfrm>
            <a:custGeom>
              <a:avLst/>
              <a:gdLst>
                <a:gd name="connsiteX0" fmla="*/ 110082 w 560143"/>
                <a:gd name="connsiteY0" fmla="*/ 0 h 220164"/>
                <a:gd name="connsiteX1" fmla="*/ 187922 w 560143"/>
                <a:gd name="connsiteY1" fmla="*/ 32242 h 220164"/>
                <a:gd name="connsiteX2" fmla="*/ 195077 w 560143"/>
                <a:gd name="connsiteY2" fmla="*/ 42855 h 220164"/>
                <a:gd name="connsiteX3" fmla="*/ 195958 w 560143"/>
                <a:gd name="connsiteY3" fmla="*/ 41549 h 220164"/>
                <a:gd name="connsiteX4" fmla="*/ 202231 w 560143"/>
                <a:gd name="connsiteY4" fmla="*/ 50853 h 220164"/>
                <a:gd name="connsiteX5" fmla="*/ 280071 w 560143"/>
                <a:gd name="connsiteY5" fmla="*/ 83095 h 220164"/>
                <a:gd name="connsiteX6" fmla="*/ 357911 w 560143"/>
                <a:gd name="connsiteY6" fmla="*/ 50853 h 220164"/>
                <a:gd name="connsiteX7" fmla="*/ 364185 w 560143"/>
                <a:gd name="connsiteY7" fmla="*/ 41547 h 220164"/>
                <a:gd name="connsiteX8" fmla="*/ 365067 w 560143"/>
                <a:gd name="connsiteY8" fmla="*/ 42854 h 220164"/>
                <a:gd name="connsiteX9" fmla="*/ 372221 w 560143"/>
                <a:gd name="connsiteY9" fmla="*/ 32242 h 220164"/>
                <a:gd name="connsiteX10" fmla="*/ 450061 w 560143"/>
                <a:gd name="connsiteY10" fmla="*/ 0 h 220164"/>
                <a:gd name="connsiteX11" fmla="*/ 560143 w 560143"/>
                <a:gd name="connsiteY11" fmla="*/ 110082 h 220164"/>
                <a:gd name="connsiteX12" fmla="*/ 450061 w 560143"/>
                <a:gd name="connsiteY12" fmla="*/ 220164 h 220164"/>
                <a:gd name="connsiteX13" fmla="*/ 372221 w 560143"/>
                <a:gd name="connsiteY13" fmla="*/ 187922 h 220164"/>
                <a:gd name="connsiteX14" fmla="*/ 365067 w 560143"/>
                <a:gd name="connsiteY14" fmla="*/ 177310 h 220164"/>
                <a:gd name="connsiteX15" fmla="*/ 364453 w 560143"/>
                <a:gd name="connsiteY15" fmla="*/ 178222 h 220164"/>
                <a:gd name="connsiteX16" fmla="*/ 357912 w 560143"/>
                <a:gd name="connsiteY16" fmla="*/ 168520 h 220164"/>
                <a:gd name="connsiteX17" fmla="*/ 280072 w 560143"/>
                <a:gd name="connsiteY17" fmla="*/ 136278 h 220164"/>
                <a:gd name="connsiteX18" fmla="*/ 202232 w 560143"/>
                <a:gd name="connsiteY18" fmla="*/ 168520 h 220164"/>
                <a:gd name="connsiteX19" fmla="*/ 195691 w 560143"/>
                <a:gd name="connsiteY19" fmla="*/ 178222 h 220164"/>
                <a:gd name="connsiteX20" fmla="*/ 195077 w 560143"/>
                <a:gd name="connsiteY20" fmla="*/ 177310 h 220164"/>
                <a:gd name="connsiteX21" fmla="*/ 187922 w 560143"/>
                <a:gd name="connsiteY21" fmla="*/ 187922 h 220164"/>
                <a:gd name="connsiteX22" fmla="*/ 110082 w 560143"/>
                <a:gd name="connsiteY22" fmla="*/ 220164 h 220164"/>
                <a:gd name="connsiteX23" fmla="*/ 0 w 560143"/>
                <a:gd name="connsiteY23" fmla="*/ 110082 h 220164"/>
                <a:gd name="connsiteX24" fmla="*/ 110082 w 560143"/>
                <a:gd name="connsiteY24" fmla="*/ 0 h 22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143" h="220164">
                  <a:moveTo>
                    <a:pt x="110082" y="0"/>
                  </a:moveTo>
                  <a:cubicBezTo>
                    <a:pt x="140481" y="0"/>
                    <a:pt x="168001" y="12322"/>
                    <a:pt x="187922" y="32242"/>
                  </a:cubicBezTo>
                  <a:lnTo>
                    <a:pt x="195077" y="42855"/>
                  </a:lnTo>
                  <a:lnTo>
                    <a:pt x="195958" y="41549"/>
                  </a:lnTo>
                  <a:lnTo>
                    <a:pt x="202231" y="50853"/>
                  </a:lnTo>
                  <a:cubicBezTo>
                    <a:pt x="222152" y="70774"/>
                    <a:pt x="249673" y="83095"/>
                    <a:pt x="280071" y="83095"/>
                  </a:cubicBezTo>
                  <a:cubicBezTo>
                    <a:pt x="310470" y="83095"/>
                    <a:pt x="337990" y="70774"/>
                    <a:pt x="357911" y="50853"/>
                  </a:cubicBezTo>
                  <a:lnTo>
                    <a:pt x="364185" y="41547"/>
                  </a:lnTo>
                  <a:lnTo>
                    <a:pt x="365067" y="42854"/>
                  </a:lnTo>
                  <a:lnTo>
                    <a:pt x="372221" y="32242"/>
                  </a:lnTo>
                  <a:cubicBezTo>
                    <a:pt x="392142" y="12322"/>
                    <a:pt x="419662" y="0"/>
                    <a:pt x="450061" y="0"/>
                  </a:cubicBezTo>
                  <a:cubicBezTo>
                    <a:pt x="510858" y="0"/>
                    <a:pt x="560143" y="49285"/>
                    <a:pt x="560143" y="110082"/>
                  </a:cubicBezTo>
                  <a:cubicBezTo>
                    <a:pt x="560143" y="170879"/>
                    <a:pt x="510858" y="220164"/>
                    <a:pt x="450061" y="220164"/>
                  </a:cubicBezTo>
                  <a:cubicBezTo>
                    <a:pt x="419662" y="220164"/>
                    <a:pt x="392142" y="207843"/>
                    <a:pt x="372221" y="187922"/>
                  </a:cubicBezTo>
                  <a:lnTo>
                    <a:pt x="365067" y="177310"/>
                  </a:lnTo>
                  <a:lnTo>
                    <a:pt x="364453" y="178222"/>
                  </a:lnTo>
                  <a:lnTo>
                    <a:pt x="357912" y="168520"/>
                  </a:lnTo>
                  <a:cubicBezTo>
                    <a:pt x="337991" y="148600"/>
                    <a:pt x="310470" y="136278"/>
                    <a:pt x="280072" y="136278"/>
                  </a:cubicBezTo>
                  <a:cubicBezTo>
                    <a:pt x="249674" y="136278"/>
                    <a:pt x="222153" y="148600"/>
                    <a:pt x="202232" y="168520"/>
                  </a:cubicBezTo>
                  <a:lnTo>
                    <a:pt x="195691" y="178222"/>
                  </a:lnTo>
                  <a:lnTo>
                    <a:pt x="195077" y="177310"/>
                  </a:lnTo>
                  <a:lnTo>
                    <a:pt x="187922" y="187922"/>
                  </a:lnTo>
                  <a:cubicBezTo>
                    <a:pt x="168001" y="207843"/>
                    <a:pt x="140481" y="220164"/>
                    <a:pt x="110082" y="220164"/>
                  </a:cubicBezTo>
                  <a:cubicBezTo>
                    <a:pt x="49285" y="220164"/>
                    <a:pt x="0" y="170879"/>
                    <a:pt x="0" y="110082"/>
                  </a:cubicBezTo>
                  <a:cubicBezTo>
                    <a:pt x="0" y="49285"/>
                    <a:pt x="49285" y="0"/>
                    <a:pt x="1100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爱设计-10-3">
              <a:extLst>
                <a:ext uri="{FF2B5EF4-FFF2-40B4-BE49-F238E27FC236}">
                  <a16:creationId xmlns:a16="http://schemas.microsoft.com/office/drawing/2014/main" id="{286E905D-4FA3-824B-A9CA-89F29E5D8E65}"/>
                </a:ext>
              </a:extLst>
            </p:cNvPr>
            <p:cNvSpPr/>
            <p:nvPr/>
          </p:nvSpPr>
          <p:spPr>
            <a:xfrm>
              <a:off x="6749798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爱设计-11">
            <a:extLst>
              <a:ext uri="{FF2B5EF4-FFF2-40B4-BE49-F238E27FC236}">
                <a16:creationId xmlns:a16="http://schemas.microsoft.com/office/drawing/2014/main" id="{9515C8B0-6E59-83B2-98B2-55A6136D7FEC}"/>
              </a:ext>
            </a:extLst>
          </p:cNvPr>
          <p:cNvGrpSpPr/>
          <p:nvPr/>
        </p:nvGrpSpPr>
        <p:grpSpPr>
          <a:xfrm rot="10800000">
            <a:off x="623637" y="6267262"/>
            <a:ext cx="536828" cy="87372"/>
            <a:chOff x="6749798" y="5851669"/>
            <a:chExt cx="1352719" cy="220164"/>
          </a:xfrm>
          <a:gradFill flip="none" rotWithShape="1">
            <a:gsLst>
              <a:gs pos="0">
                <a:srgbClr val="18B58F"/>
              </a:gs>
              <a:gs pos="100000">
                <a:srgbClr val="43CDA6">
                  <a:alpha val="25000"/>
                </a:srgbClr>
              </a:gs>
            </a:gsLst>
            <a:lin ang="10800000" scaled="1"/>
            <a:tileRect/>
          </a:gradFill>
        </p:grpSpPr>
        <p:sp>
          <p:nvSpPr>
            <p:cNvPr id="23" name="爱设计-11-1">
              <a:extLst>
                <a:ext uri="{FF2B5EF4-FFF2-40B4-BE49-F238E27FC236}">
                  <a16:creationId xmlns:a16="http://schemas.microsoft.com/office/drawing/2014/main" id="{CDCA83E7-894B-7E21-ACED-6D28D2BBC67E}"/>
                </a:ext>
              </a:extLst>
            </p:cNvPr>
            <p:cNvSpPr/>
            <p:nvPr/>
          </p:nvSpPr>
          <p:spPr>
            <a:xfrm>
              <a:off x="7146086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爱设计-11-2">
              <a:extLst>
                <a:ext uri="{FF2B5EF4-FFF2-40B4-BE49-F238E27FC236}">
                  <a16:creationId xmlns:a16="http://schemas.microsoft.com/office/drawing/2014/main" id="{3D210C09-2ADA-AC19-459D-3E17EFA9B161}"/>
                </a:ext>
              </a:extLst>
            </p:cNvPr>
            <p:cNvSpPr/>
            <p:nvPr/>
          </p:nvSpPr>
          <p:spPr>
            <a:xfrm>
              <a:off x="7542374" y="5851669"/>
              <a:ext cx="560143" cy="220164"/>
            </a:xfrm>
            <a:custGeom>
              <a:avLst/>
              <a:gdLst>
                <a:gd name="connsiteX0" fmla="*/ 110082 w 560143"/>
                <a:gd name="connsiteY0" fmla="*/ 0 h 220164"/>
                <a:gd name="connsiteX1" fmla="*/ 187922 w 560143"/>
                <a:gd name="connsiteY1" fmla="*/ 32242 h 220164"/>
                <a:gd name="connsiteX2" fmla="*/ 195077 w 560143"/>
                <a:gd name="connsiteY2" fmla="*/ 42855 h 220164"/>
                <a:gd name="connsiteX3" fmla="*/ 195958 w 560143"/>
                <a:gd name="connsiteY3" fmla="*/ 41549 h 220164"/>
                <a:gd name="connsiteX4" fmla="*/ 202231 w 560143"/>
                <a:gd name="connsiteY4" fmla="*/ 50853 h 220164"/>
                <a:gd name="connsiteX5" fmla="*/ 280071 w 560143"/>
                <a:gd name="connsiteY5" fmla="*/ 83095 h 220164"/>
                <a:gd name="connsiteX6" fmla="*/ 357911 w 560143"/>
                <a:gd name="connsiteY6" fmla="*/ 50853 h 220164"/>
                <a:gd name="connsiteX7" fmla="*/ 364185 w 560143"/>
                <a:gd name="connsiteY7" fmla="*/ 41547 h 220164"/>
                <a:gd name="connsiteX8" fmla="*/ 365067 w 560143"/>
                <a:gd name="connsiteY8" fmla="*/ 42854 h 220164"/>
                <a:gd name="connsiteX9" fmla="*/ 372221 w 560143"/>
                <a:gd name="connsiteY9" fmla="*/ 32242 h 220164"/>
                <a:gd name="connsiteX10" fmla="*/ 450061 w 560143"/>
                <a:gd name="connsiteY10" fmla="*/ 0 h 220164"/>
                <a:gd name="connsiteX11" fmla="*/ 560143 w 560143"/>
                <a:gd name="connsiteY11" fmla="*/ 110082 h 220164"/>
                <a:gd name="connsiteX12" fmla="*/ 450061 w 560143"/>
                <a:gd name="connsiteY12" fmla="*/ 220164 h 220164"/>
                <a:gd name="connsiteX13" fmla="*/ 372221 w 560143"/>
                <a:gd name="connsiteY13" fmla="*/ 187922 h 220164"/>
                <a:gd name="connsiteX14" fmla="*/ 365067 w 560143"/>
                <a:gd name="connsiteY14" fmla="*/ 177310 h 220164"/>
                <a:gd name="connsiteX15" fmla="*/ 364453 w 560143"/>
                <a:gd name="connsiteY15" fmla="*/ 178222 h 220164"/>
                <a:gd name="connsiteX16" fmla="*/ 357912 w 560143"/>
                <a:gd name="connsiteY16" fmla="*/ 168520 h 220164"/>
                <a:gd name="connsiteX17" fmla="*/ 280072 w 560143"/>
                <a:gd name="connsiteY17" fmla="*/ 136278 h 220164"/>
                <a:gd name="connsiteX18" fmla="*/ 202232 w 560143"/>
                <a:gd name="connsiteY18" fmla="*/ 168520 h 220164"/>
                <a:gd name="connsiteX19" fmla="*/ 195691 w 560143"/>
                <a:gd name="connsiteY19" fmla="*/ 178222 h 220164"/>
                <a:gd name="connsiteX20" fmla="*/ 195077 w 560143"/>
                <a:gd name="connsiteY20" fmla="*/ 177310 h 220164"/>
                <a:gd name="connsiteX21" fmla="*/ 187922 w 560143"/>
                <a:gd name="connsiteY21" fmla="*/ 187922 h 220164"/>
                <a:gd name="connsiteX22" fmla="*/ 110082 w 560143"/>
                <a:gd name="connsiteY22" fmla="*/ 220164 h 220164"/>
                <a:gd name="connsiteX23" fmla="*/ 0 w 560143"/>
                <a:gd name="connsiteY23" fmla="*/ 110082 h 220164"/>
                <a:gd name="connsiteX24" fmla="*/ 110082 w 560143"/>
                <a:gd name="connsiteY24" fmla="*/ 0 h 22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143" h="220164">
                  <a:moveTo>
                    <a:pt x="110082" y="0"/>
                  </a:moveTo>
                  <a:cubicBezTo>
                    <a:pt x="140481" y="0"/>
                    <a:pt x="168001" y="12322"/>
                    <a:pt x="187922" y="32242"/>
                  </a:cubicBezTo>
                  <a:lnTo>
                    <a:pt x="195077" y="42855"/>
                  </a:lnTo>
                  <a:lnTo>
                    <a:pt x="195958" y="41549"/>
                  </a:lnTo>
                  <a:lnTo>
                    <a:pt x="202231" y="50853"/>
                  </a:lnTo>
                  <a:cubicBezTo>
                    <a:pt x="222152" y="70774"/>
                    <a:pt x="249673" y="83095"/>
                    <a:pt x="280071" y="83095"/>
                  </a:cubicBezTo>
                  <a:cubicBezTo>
                    <a:pt x="310470" y="83095"/>
                    <a:pt x="337990" y="70774"/>
                    <a:pt x="357911" y="50853"/>
                  </a:cubicBezTo>
                  <a:lnTo>
                    <a:pt x="364185" y="41547"/>
                  </a:lnTo>
                  <a:lnTo>
                    <a:pt x="365067" y="42854"/>
                  </a:lnTo>
                  <a:lnTo>
                    <a:pt x="372221" y="32242"/>
                  </a:lnTo>
                  <a:cubicBezTo>
                    <a:pt x="392142" y="12322"/>
                    <a:pt x="419662" y="0"/>
                    <a:pt x="450061" y="0"/>
                  </a:cubicBezTo>
                  <a:cubicBezTo>
                    <a:pt x="510858" y="0"/>
                    <a:pt x="560143" y="49285"/>
                    <a:pt x="560143" y="110082"/>
                  </a:cubicBezTo>
                  <a:cubicBezTo>
                    <a:pt x="560143" y="170879"/>
                    <a:pt x="510858" y="220164"/>
                    <a:pt x="450061" y="220164"/>
                  </a:cubicBezTo>
                  <a:cubicBezTo>
                    <a:pt x="419662" y="220164"/>
                    <a:pt x="392142" y="207843"/>
                    <a:pt x="372221" y="187922"/>
                  </a:cubicBezTo>
                  <a:lnTo>
                    <a:pt x="365067" y="177310"/>
                  </a:lnTo>
                  <a:lnTo>
                    <a:pt x="364453" y="178222"/>
                  </a:lnTo>
                  <a:lnTo>
                    <a:pt x="357912" y="168520"/>
                  </a:lnTo>
                  <a:cubicBezTo>
                    <a:pt x="337991" y="148600"/>
                    <a:pt x="310470" y="136278"/>
                    <a:pt x="280072" y="136278"/>
                  </a:cubicBezTo>
                  <a:cubicBezTo>
                    <a:pt x="249674" y="136278"/>
                    <a:pt x="222153" y="148600"/>
                    <a:pt x="202232" y="168520"/>
                  </a:cubicBezTo>
                  <a:lnTo>
                    <a:pt x="195691" y="178222"/>
                  </a:lnTo>
                  <a:lnTo>
                    <a:pt x="195077" y="177310"/>
                  </a:lnTo>
                  <a:lnTo>
                    <a:pt x="187922" y="187922"/>
                  </a:lnTo>
                  <a:cubicBezTo>
                    <a:pt x="168001" y="207843"/>
                    <a:pt x="140481" y="220164"/>
                    <a:pt x="110082" y="220164"/>
                  </a:cubicBezTo>
                  <a:cubicBezTo>
                    <a:pt x="49285" y="220164"/>
                    <a:pt x="0" y="170879"/>
                    <a:pt x="0" y="110082"/>
                  </a:cubicBezTo>
                  <a:cubicBezTo>
                    <a:pt x="0" y="49285"/>
                    <a:pt x="49285" y="0"/>
                    <a:pt x="1100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爱设计-11-3">
              <a:extLst>
                <a:ext uri="{FF2B5EF4-FFF2-40B4-BE49-F238E27FC236}">
                  <a16:creationId xmlns:a16="http://schemas.microsoft.com/office/drawing/2014/main" id="{11C3AA74-F58C-0DE7-671C-C76B0A82D805}"/>
                </a:ext>
              </a:extLst>
            </p:cNvPr>
            <p:cNvSpPr/>
            <p:nvPr/>
          </p:nvSpPr>
          <p:spPr>
            <a:xfrm>
              <a:off x="6749798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057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工作总结反思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60E0E93B-1869-5F1C-C1B0-16E6B9F19AA4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10928837" y="386159"/>
            <a:chExt cx="786555" cy="59977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10928837" y="887708"/>
              <a:ext cx="786555" cy="98225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78A8CB6-30CD-D8AF-D052-FED5544BCDD8}"/>
                </a:ext>
              </a:extLst>
            </p:cNvPr>
            <p:cNvGrpSpPr/>
            <p:nvPr/>
          </p:nvGrpSpPr>
          <p:grpSpPr>
            <a:xfrm>
              <a:off x="11117692" y="386159"/>
              <a:ext cx="408632" cy="408632"/>
              <a:chOff x="11117692" y="386159"/>
              <a:chExt cx="408632" cy="408632"/>
            </a:xfrm>
          </p:grpSpPr>
          <p:sp>
            <p:nvSpPr>
              <p:cNvPr id="61" name="爱设计-4-9">
                <a:extLst>
                  <a:ext uri="{FF2B5EF4-FFF2-40B4-BE49-F238E27FC236}">
                    <a16:creationId xmlns:a16="http://schemas.microsoft.com/office/drawing/2014/main" id="{E9DC8797-FB64-4474-E756-82676F8E6102}"/>
                  </a:ext>
                </a:extLst>
              </p:cNvPr>
              <p:cNvSpPr/>
              <p:nvPr/>
            </p:nvSpPr>
            <p:spPr>
              <a:xfrm>
                <a:off x="11117692" y="386159"/>
                <a:ext cx="408632" cy="408632"/>
              </a:xfrm>
              <a:custGeom>
                <a:avLst/>
                <a:gdLst>
                  <a:gd name="connsiteX0" fmla="*/ 319183 w 638175"/>
                  <a:gd name="connsiteY0" fmla="*/ 0 h 638175"/>
                  <a:gd name="connsiteX1" fmla="*/ 0 w 638175"/>
                  <a:gd name="connsiteY1" fmla="*/ 318992 h 638175"/>
                  <a:gd name="connsiteX2" fmla="*/ 318992 w 638175"/>
                  <a:gd name="connsiteY2" fmla="*/ 638175 h 638175"/>
                  <a:gd name="connsiteX3" fmla="*/ 638175 w 638175"/>
                  <a:gd name="connsiteY3" fmla="*/ 319183 h 638175"/>
                  <a:gd name="connsiteX4" fmla="*/ 638175 w 638175"/>
                  <a:gd name="connsiteY4" fmla="*/ 319088 h 638175"/>
                  <a:gd name="connsiteX5" fmla="*/ 319183 w 638175"/>
                  <a:gd name="connsiteY5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638175">
                    <a:moveTo>
                      <a:pt x="319183" y="0"/>
                    </a:moveTo>
                    <a:cubicBezTo>
                      <a:pt x="142956" y="-53"/>
                      <a:pt x="53" y="142765"/>
                      <a:pt x="0" y="318992"/>
                    </a:cubicBezTo>
                    <a:cubicBezTo>
                      <a:pt x="-53" y="495219"/>
                      <a:pt x="142765" y="638122"/>
                      <a:pt x="318992" y="638175"/>
                    </a:cubicBezTo>
                    <a:cubicBezTo>
                      <a:pt x="495219" y="638228"/>
                      <a:pt x="638122" y="495410"/>
                      <a:pt x="638175" y="319183"/>
                    </a:cubicBezTo>
                    <a:cubicBezTo>
                      <a:pt x="638175" y="319151"/>
                      <a:pt x="638175" y="319119"/>
                      <a:pt x="638175" y="319088"/>
                    </a:cubicBezTo>
                    <a:cubicBezTo>
                      <a:pt x="638175" y="142898"/>
                      <a:pt x="495373" y="53"/>
                      <a:pt x="3191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爱设计-4-10">
                <a:extLst>
                  <a:ext uri="{FF2B5EF4-FFF2-40B4-BE49-F238E27FC236}">
                    <a16:creationId xmlns:a16="http://schemas.microsoft.com/office/drawing/2014/main" id="{C57E7600-824A-7036-BE9D-6DA7CE7FD12B}"/>
                  </a:ext>
                </a:extLst>
              </p:cNvPr>
              <p:cNvSpPr/>
              <p:nvPr/>
            </p:nvSpPr>
            <p:spPr>
              <a:xfrm>
                <a:off x="11204128" y="478132"/>
                <a:ext cx="213206" cy="215294"/>
              </a:xfrm>
              <a:custGeom>
                <a:avLst/>
                <a:gdLst>
                  <a:gd name="connsiteX0" fmla="*/ 180477 w 332972"/>
                  <a:gd name="connsiteY0" fmla="*/ 0 h 336232"/>
                  <a:gd name="connsiteX1" fmla="*/ 131709 w 332972"/>
                  <a:gd name="connsiteY1" fmla="*/ 0 h 336232"/>
                  <a:gd name="connsiteX2" fmla="*/ 59986 w 332972"/>
                  <a:gd name="connsiteY2" fmla="*/ 53626 h 336232"/>
                  <a:gd name="connsiteX3" fmla="*/ 2836 w 332972"/>
                  <a:gd name="connsiteY3" fmla="*/ 246888 h 336232"/>
                  <a:gd name="connsiteX4" fmla="*/ 50119 w 332972"/>
                  <a:gd name="connsiteY4" fmla="*/ 333415 h 336232"/>
                  <a:gd name="connsiteX5" fmla="*/ 69511 w 332972"/>
                  <a:gd name="connsiteY5" fmla="*/ 336233 h 336232"/>
                  <a:gd name="connsiteX6" fmla="*/ 93514 w 332972"/>
                  <a:gd name="connsiteY6" fmla="*/ 315373 h 336232"/>
                  <a:gd name="connsiteX7" fmla="*/ 77417 w 332972"/>
                  <a:gd name="connsiteY7" fmla="*/ 298323 h 336232"/>
                  <a:gd name="connsiteX8" fmla="*/ 42270 w 332972"/>
                  <a:gd name="connsiteY8" fmla="*/ 269748 h 336232"/>
                  <a:gd name="connsiteX9" fmla="*/ 97007 w 332972"/>
                  <a:gd name="connsiteY9" fmla="*/ 200721 h 336232"/>
                  <a:gd name="connsiteX10" fmla="*/ 103801 w 332972"/>
                  <a:gd name="connsiteY10" fmla="*/ 200311 h 336232"/>
                  <a:gd name="connsiteX11" fmla="*/ 160951 w 332972"/>
                  <a:gd name="connsiteY11" fmla="*/ 200311 h 336232"/>
                  <a:gd name="connsiteX12" fmla="*/ 202956 w 332972"/>
                  <a:gd name="connsiteY12" fmla="*/ 242125 h 336232"/>
                  <a:gd name="connsiteX13" fmla="*/ 202956 w 332972"/>
                  <a:gd name="connsiteY13" fmla="*/ 242316 h 336232"/>
                  <a:gd name="connsiteX14" fmla="*/ 202956 w 332972"/>
                  <a:gd name="connsiteY14" fmla="*/ 260509 h 336232"/>
                  <a:gd name="connsiteX15" fmla="*/ 202956 w 332972"/>
                  <a:gd name="connsiteY15" fmla="*/ 260509 h 336232"/>
                  <a:gd name="connsiteX16" fmla="*/ 202956 w 332972"/>
                  <a:gd name="connsiteY16" fmla="*/ 292608 h 336232"/>
                  <a:gd name="connsiteX17" fmla="*/ 246008 w 332972"/>
                  <a:gd name="connsiteY17" fmla="*/ 336232 h 336232"/>
                  <a:gd name="connsiteX18" fmla="*/ 246010 w 332972"/>
                  <a:gd name="connsiteY18" fmla="*/ 336232 h 336232"/>
                  <a:gd name="connsiteX19" fmla="*/ 289824 w 332972"/>
                  <a:gd name="connsiteY19" fmla="*/ 336233 h 336232"/>
                  <a:gd name="connsiteX20" fmla="*/ 332973 w 332972"/>
                  <a:gd name="connsiteY20" fmla="*/ 292989 h 336232"/>
                  <a:gd name="connsiteX21" fmla="*/ 332973 w 332972"/>
                  <a:gd name="connsiteY21" fmla="*/ 153829 h 336232"/>
                  <a:gd name="connsiteX22" fmla="*/ 180477 w 332972"/>
                  <a:gd name="connsiteY22" fmla="*/ 0 h 336232"/>
                  <a:gd name="connsiteX23" fmla="*/ 128185 w 332972"/>
                  <a:gd name="connsiteY23" fmla="*/ 151638 h 336232"/>
                  <a:gd name="connsiteX24" fmla="*/ 106188 w 332972"/>
                  <a:gd name="connsiteY24" fmla="*/ 129062 h 336232"/>
                  <a:gd name="connsiteX25" fmla="*/ 128763 w 332972"/>
                  <a:gd name="connsiteY25" fmla="*/ 107065 h 336232"/>
                  <a:gd name="connsiteX26" fmla="*/ 150761 w 332972"/>
                  <a:gd name="connsiteY26" fmla="*/ 129640 h 336232"/>
                  <a:gd name="connsiteX27" fmla="*/ 150759 w 332972"/>
                  <a:gd name="connsiteY27" fmla="*/ 129730 h 336232"/>
                  <a:gd name="connsiteX28" fmla="*/ 128185 w 332972"/>
                  <a:gd name="connsiteY28" fmla="*/ 151638 h 33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2972" h="336232">
                    <a:moveTo>
                      <a:pt x="180477" y="0"/>
                    </a:moveTo>
                    <a:lnTo>
                      <a:pt x="131709" y="0"/>
                    </a:lnTo>
                    <a:cubicBezTo>
                      <a:pt x="98557" y="-2"/>
                      <a:pt x="69362" y="21827"/>
                      <a:pt x="59986" y="53626"/>
                    </a:cubicBezTo>
                    <a:lnTo>
                      <a:pt x="2836" y="246888"/>
                    </a:lnTo>
                    <a:cubicBezTo>
                      <a:pt x="-8001" y="283839"/>
                      <a:pt x="13169" y="322578"/>
                      <a:pt x="50119" y="333415"/>
                    </a:cubicBezTo>
                    <a:cubicBezTo>
                      <a:pt x="56418" y="335262"/>
                      <a:pt x="62947" y="336211"/>
                      <a:pt x="69511" y="336233"/>
                    </a:cubicBezTo>
                    <a:cubicBezTo>
                      <a:pt x="88561" y="336233"/>
                      <a:pt x="93514" y="325946"/>
                      <a:pt x="93514" y="315373"/>
                    </a:cubicBezTo>
                    <a:cubicBezTo>
                      <a:pt x="93728" y="306238"/>
                      <a:pt x="86549" y="298634"/>
                      <a:pt x="77417" y="298323"/>
                    </a:cubicBezTo>
                    <a:cubicBezTo>
                      <a:pt x="60110" y="299212"/>
                      <a:pt x="44932" y="286872"/>
                      <a:pt x="42270" y="269748"/>
                    </a:cubicBezTo>
                    <a:cubicBezTo>
                      <a:pt x="38324" y="235571"/>
                      <a:pt x="62831" y="204667"/>
                      <a:pt x="97007" y="200721"/>
                    </a:cubicBezTo>
                    <a:cubicBezTo>
                      <a:pt x="99263" y="200460"/>
                      <a:pt x="101531" y="200324"/>
                      <a:pt x="103801" y="200311"/>
                    </a:cubicBezTo>
                    <a:lnTo>
                      <a:pt x="160951" y="200311"/>
                    </a:lnTo>
                    <a:cubicBezTo>
                      <a:pt x="184097" y="200258"/>
                      <a:pt x="202904" y="218979"/>
                      <a:pt x="202956" y="242125"/>
                    </a:cubicBezTo>
                    <a:cubicBezTo>
                      <a:pt x="202957" y="242189"/>
                      <a:pt x="202957" y="242252"/>
                      <a:pt x="202956" y="242316"/>
                    </a:cubicBezTo>
                    <a:lnTo>
                      <a:pt x="202956" y="260509"/>
                    </a:lnTo>
                    <a:lnTo>
                      <a:pt x="202956" y="260509"/>
                    </a:lnTo>
                    <a:lnTo>
                      <a:pt x="202956" y="292608"/>
                    </a:lnTo>
                    <a:cubicBezTo>
                      <a:pt x="202798" y="316543"/>
                      <a:pt x="222073" y="336074"/>
                      <a:pt x="246008" y="336232"/>
                    </a:cubicBezTo>
                    <a:cubicBezTo>
                      <a:pt x="246008" y="336232"/>
                      <a:pt x="246009" y="336232"/>
                      <a:pt x="246010" y="336232"/>
                    </a:cubicBezTo>
                    <a:lnTo>
                      <a:pt x="289824" y="336233"/>
                    </a:lnTo>
                    <a:cubicBezTo>
                      <a:pt x="313648" y="336128"/>
                      <a:pt x="332921" y="316813"/>
                      <a:pt x="332973" y="292989"/>
                    </a:cubicBezTo>
                    <a:lnTo>
                      <a:pt x="332973" y="153829"/>
                    </a:lnTo>
                    <a:cubicBezTo>
                      <a:pt x="248645" y="152840"/>
                      <a:pt x="180732" y="84333"/>
                      <a:pt x="180477" y="0"/>
                    </a:cubicBezTo>
                    <a:close/>
                    <a:moveTo>
                      <a:pt x="128185" y="151638"/>
                    </a:moveTo>
                    <a:cubicBezTo>
                      <a:pt x="115877" y="151478"/>
                      <a:pt x="106028" y="141371"/>
                      <a:pt x="106188" y="129062"/>
                    </a:cubicBezTo>
                    <a:cubicBezTo>
                      <a:pt x="106347" y="116754"/>
                      <a:pt x="116455" y="106905"/>
                      <a:pt x="128763" y="107065"/>
                    </a:cubicBezTo>
                    <a:cubicBezTo>
                      <a:pt x="141072" y="107224"/>
                      <a:pt x="150920" y="117332"/>
                      <a:pt x="150761" y="129640"/>
                    </a:cubicBezTo>
                    <a:cubicBezTo>
                      <a:pt x="150760" y="129670"/>
                      <a:pt x="150760" y="129700"/>
                      <a:pt x="150759" y="129730"/>
                    </a:cubicBezTo>
                    <a:cubicBezTo>
                      <a:pt x="150551" y="142003"/>
                      <a:pt x="140459" y="151797"/>
                      <a:pt x="128185" y="1516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爱设计-4-11">
                <a:extLst>
                  <a:ext uri="{FF2B5EF4-FFF2-40B4-BE49-F238E27FC236}">
                    <a16:creationId xmlns:a16="http://schemas.microsoft.com/office/drawing/2014/main" id="{651DD599-CB8A-63BD-9102-B6F5729A7C52}"/>
                  </a:ext>
                </a:extLst>
              </p:cNvPr>
              <p:cNvSpPr/>
              <p:nvPr/>
            </p:nvSpPr>
            <p:spPr>
              <a:xfrm>
                <a:off x="11339634" y="478132"/>
                <a:ext cx="77823" cy="77701"/>
              </a:xfrm>
              <a:custGeom>
                <a:avLst/>
                <a:gdLst>
                  <a:gd name="connsiteX0" fmla="*/ 121539 w 121539"/>
                  <a:gd name="connsiteY0" fmla="*/ 121349 h 121348"/>
                  <a:gd name="connsiteX1" fmla="*/ 0 w 121539"/>
                  <a:gd name="connsiteY1" fmla="*/ 0 h 121348"/>
                  <a:gd name="connsiteX2" fmla="*/ 66008 w 121539"/>
                  <a:gd name="connsiteY2" fmla="*/ 0 h 121348"/>
                  <a:gd name="connsiteX3" fmla="*/ 121539 w 121539"/>
                  <a:gd name="connsiteY3" fmla="*/ 55340 h 121348"/>
                  <a:gd name="connsiteX4" fmla="*/ 121539 w 121539"/>
                  <a:gd name="connsiteY4" fmla="*/ 55436 h 12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539" h="121348">
                    <a:moveTo>
                      <a:pt x="121539" y="121349"/>
                    </a:moveTo>
                    <a:cubicBezTo>
                      <a:pt x="54726" y="120781"/>
                      <a:pt x="672" y="66813"/>
                      <a:pt x="0" y="0"/>
                    </a:cubicBezTo>
                    <a:lnTo>
                      <a:pt x="66008" y="0"/>
                    </a:lnTo>
                    <a:cubicBezTo>
                      <a:pt x="96624" y="-53"/>
                      <a:pt x="121486" y="24724"/>
                      <a:pt x="121539" y="55340"/>
                    </a:cubicBezTo>
                    <a:cubicBezTo>
                      <a:pt x="121539" y="55372"/>
                      <a:pt x="121539" y="55404"/>
                      <a:pt x="121539" y="55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爱设计-6">
            <a:extLst>
              <a:ext uri="{FF2B5EF4-FFF2-40B4-BE49-F238E27FC236}">
                <a16:creationId xmlns:a16="http://schemas.microsoft.com/office/drawing/2014/main" id="{B99AB498-B513-A597-A26C-754A2E469BDC}"/>
              </a:ext>
            </a:extLst>
          </p:cNvPr>
          <p:cNvSpPr/>
          <p:nvPr/>
        </p:nvSpPr>
        <p:spPr>
          <a:xfrm>
            <a:off x="2926212" y="462450"/>
            <a:ext cx="6356852" cy="6356850"/>
          </a:xfrm>
          <a:prstGeom prst="ellipse">
            <a:avLst/>
          </a:prstGeom>
          <a:noFill/>
          <a:ln w="34925">
            <a:gradFill flip="none" rotWithShape="1"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</a:ln>
          <a:effectLst>
            <a:outerShdw blurRad="787400" dist="127000" dir="2700000" sx="104000" sy="10400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爱设计-7">
            <a:extLst>
              <a:ext uri="{FF2B5EF4-FFF2-40B4-BE49-F238E27FC236}">
                <a16:creationId xmlns:a16="http://schemas.microsoft.com/office/drawing/2014/main" id="{3393BE4D-B971-E33E-C5D2-2B1B796684A1}"/>
              </a:ext>
            </a:extLst>
          </p:cNvPr>
          <p:cNvSpPr/>
          <p:nvPr/>
        </p:nvSpPr>
        <p:spPr>
          <a:xfrm>
            <a:off x="3762126" y="1330127"/>
            <a:ext cx="4685023" cy="4685022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alpha val="11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22225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爱设计-8">
            <a:extLst>
              <a:ext uri="{FF2B5EF4-FFF2-40B4-BE49-F238E27FC236}">
                <a16:creationId xmlns:a16="http://schemas.microsoft.com/office/drawing/2014/main" id="{2DEFC767-EA5A-B55D-95D9-7D797C0AE99E}"/>
              </a:ext>
            </a:extLst>
          </p:cNvPr>
          <p:cNvSpPr/>
          <p:nvPr/>
        </p:nvSpPr>
        <p:spPr>
          <a:xfrm>
            <a:off x="4634767" y="2156906"/>
            <a:ext cx="2922467" cy="292246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6D8EF8"/>
              </a:gs>
              <a:gs pos="52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12700" dir="2700000" sx="104000" sy="104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6" name="爱设计-9">
            <a:extLst>
              <a:ext uri="{FF2B5EF4-FFF2-40B4-BE49-F238E27FC236}">
                <a16:creationId xmlns:a16="http://schemas.microsoft.com/office/drawing/2014/main" id="{DB6D7B7D-279A-169F-5D11-C338D6972C14}"/>
              </a:ext>
            </a:extLst>
          </p:cNvPr>
          <p:cNvSpPr/>
          <p:nvPr/>
        </p:nvSpPr>
        <p:spPr>
          <a:xfrm>
            <a:off x="5437371" y="2973608"/>
            <a:ext cx="1334534" cy="13345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" dir="2700000" sx="104000" sy="104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7" name="爱设计-10">
            <a:extLst>
              <a:ext uri="{FF2B5EF4-FFF2-40B4-BE49-F238E27FC236}">
                <a16:creationId xmlns:a16="http://schemas.microsoft.com/office/drawing/2014/main" id="{B2AEAA0F-E989-FAE4-8289-8B8A6B3BE5CC}"/>
              </a:ext>
            </a:extLst>
          </p:cNvPr>
          <p:cNvSpPr/>
          <p:nvPr/>
        </p:nvSpPr>
        <p:spPr>
          <a:xfrm rot="10800000">
            <a:off x="2926212" y="462450"/>
            <a:ext cx="6356852" cy="6356850"/>
          </a:xfrm>
          <a:prstGeom prst="ellipse">
            <a:avLst/>
          </a:prstGeom>
          <a:noFill/>
          <a:ln w="34925">
            <a:gradFill flip="none" rotWithShape="1"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</a:ln>
          <a:effectLst>
            <a:outerShdw blurRad="787400" dist="127000" dir="2700000" sx="104000" sy="10400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8" name="爱设计-11">
            <a:extLst>
              <a:ext uri="{FF2B5EF4-FFF2-40B4-BE49-F238E27FC236}">
                <a16:creationId xmlns:a16="http://schemas.microsoft.com/office/drawing/2014/main" id="{9FDEC1AE-CC1D-D230-E375-6434DE8F45D1}"/>
              </a:ext>
            </a:extLst>
          </p:cNvPr>
          <p:cNvSpPr txBox="1">
            <a:spLocks/>
          </p:cNvSpPr>
          <p:nvPr/>
        </p:nvSpPr>
        <p:spPr>
          <a:xfrm>
            <a:off x="5460163" y="3833160"/>
            <a:ext cx="1288949" cy="31217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爱设计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29" name="爱设计-12">
            <a:extLst>
              <a:ext uri="{FF2B5EF4-FFF2-40B4-BE49-F238E27FC236}">
                <a16:creationId xmlns:a16="http://schemas.microsoft.com/office/drawing/2014/main" id="{C661F13B-6A15-9623-2A19-76CE2B9AF3A3}"/>
              </a:ext>
            </a:extLst>
          </p:cNvPr>
          <p:cNvGrpSpPr/>
          <p:nvPr/>
        </p:nvGrpSpPr>
        <p:grpSpPr>
          <a:xfrm>
            <a:off x="3024762" y="2284096"/>
            <a:ext cx="283556" cy="283556"/>
            <a:chOff x="1880301" y="1956678"/>
            <a:chExt cx="333084" cy="333084"/>
          </a:xfrm>
        </p:grpSpPr>
        <p:sp>
          <p:nvSpPr>
            <p:cNvPr id="30" name="爱设计-12-1">
              <a:extLst>
                <a:ext uri="{FF2B5EF4-FFF2-40B4-BE49-F238E27FC236}">
                  <a16:creationId xmlns:a16="http://schemas.microsoft.com/office/drawing/2014/main" id="{7C7F47F1-2413-DCA1-CBF6-278E42A661C3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1" name="爱设计-12-2">
              <a:extLst>
                <a:ext uri="{FF2B5EF4-FFF2-40B4-BE49-F238E27FC236}">
                  <a16:creationId xmlns:a16="http://schemas.microsoft.com/office/drawing/2014/main" id="{91C397B8-0528-03FF-2B63-10E34C8A02E7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2" name="爱设计-13">
            <a:extLst>
              <a:ext uri="{FF2B5EF4-FFF2-40B4-BE49-F238E27FC236}">
                <a16:creationId xmlns:a16="http://schemas.microsoft.com/office/drawing/2014/main" id="{6B4F9C3E-6995-1050-8377-E9B683EBAF29}"/>
              </a:ext>
            </a:extLst>
          </p:cNvPr>
          <p:cNvGrpSpPr/>
          <p:nvPr/>
        </p:nvGrpSpPr>
        <p:grpSpPr>
          <a:xfrm>
            <a:off x="2775276" y="3500199"/>
            <a:ext cx="283556" cy="283556"/>
            <a:chOff x="1880301" y="1956678"/>
            <a:chExt cx="333084" cy="333084"/>
          </a:xfrm>
        </p:grpSpPr>
        <p:sp>
          <p:nvSpPr>
            <p:cNvPr id="33" name="爱设计-13-1">
              <a:extLst>
                <a:ext uri="{FF2B5EF4-FFF2-40B4-BE49-F238E27FC236}">
                  <a16:creationId xmlns:a16="http://schemas.microsoft.com/office/drawing/2014/main" id="{9CBA0AA0-9B2B-6BCC-79DE-EF0C5D745E6D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4" name="爱设计-13-2">
              <a:extLst>
                <a:ext uri="{FF2B5EF4-FFF2-40B4-BE49-F238E27FC236}">
                  <a16:creationId xmlns:a16="http://schemas.microsoft.com/office/drawing/2014/main" id="{91E72C44-1CC6-6F21-6B99-7CC6C675010D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5" name="爱设计-14">
            <a:extLst>
              <a:ext uri="{FF2B5EF4-FFF2-40B4-BE49-F238E27FC236}">
                <a16:creationId xmlns:a16="http://schemas.microsoft.com/office/drawing/2014/main" id="{9D54E86E-3ADB-3CB3-38ED-B71FEA70FF43}"/>
              </a:ext>
            </a:extLst>
          </p:cNvPr>
          <p:cNvGrpSpPr/>
          <p:nvPr/>
        </p:nvGrpSpPr>
        <p:grpSpPr>
          <a:xfrm>
            <a:off x="3024762" y="4716303"/>
            <a:ext cx="283556" cy="283556"/>
            <a:chOff x="1880301" y="1956678"/>
            <a:chExt cx="333084" cy="333084"/>
          </a:xfrm>
        </p:grpSpPr>
        <p:sp>
          <p:nvSpPr>
            <p:cNvPr id="36" name="爱设计-14-1">
              <a:extLst>
                <a:ext uri="{FF2B5EF4-FFF2-40B4-BE49-F238E27FC236}">
                  <a16:creationId xmlns:a16="http://schemas.microsoft.com/office/drawing/2014/main" id="{2DA668B3-3C7C-573D-8EA1-51E789B3D8CA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爱设计-14-2">
              <a:extLst>
                <a:ext uri="{FF2B5EF4-FFF2-40B4-BE49-F238E27FC236}">
                  <a16:creationId xmlns:a16="http://schemas.microsoft.com/office/drawing/2014/main" id="{A5BD770B-8F82-4B6E-74F0-5F71E7536226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38" name="爱设计-15">
            <a:extLst>
              <a:ext uri="{FF2B5EF4-FFF2-40B4-BE49-F238E27FC236}">
                <a16:creationId xmlns:a16="http://schemas.microsoft.com/office/drawing/2014/main" id="{EB644E18-4447-7E68-EC48-95F8CA9A8C89}"/>
              </a:ext>
            </a:extLst>
          </p:cNvPr>
          <p:cNvGrpSpPr/>
          <p:nvPr/>
        </p:nvGrpSpPr>
        <p:grpSpPr>
          <a:xfrm>
            <a:off x="8906672" y="2284096"/>
            <a:ext cx="283556" cy="283556"/>
            <a:chOff x="1880301" y="1956678"/>
            <a:chExt cx="333084" cy="333084"/>
          </a:xfrm>
        </p:grpSpPr>
        <p:sp>
          <p:nvSpPr>
            <p:cNvPr id="39" name="爱设计-15-1">
              <a:extLst>
                <a:ext uri="{FF2B5EF4-FFF2-40B4-BE49-F238E27FC236}">
                  <a16:creationId xmlns:a16="http://schemas.microsoft.com/office/drawing/2014/main" id="{AF5185A9-C5E8-6958-90E7-22AAE0DF7F79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0" name="爱设计-15-2">
              <a:extLst>
                <a:ext uri="{FF2B5EF4-FFF2-40B4-BE49-F238E27FC236}">
                  <a16:creationId xmlns:a16="http://schemas.microsoft.com/office/drawing/2014/main" id="{9AFECAA5-0575-DAFA-4BD0-6B55F389DB11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1" name="爱设计-16">
            <a:extLst>
              <a:ext uri="{FF2B5EF4-FFF2-40B4-BE49-F238E27FC236}">
                <a16:creationId xmlns:a16="http://schemas.microsoft.com/office/drawing/2014/main" id="{EE3070D3-F8EA-CF39-8428-B2A4D709C3FC}"/>
              </a:ext>
            </a:extLst>
          </p:cNvPr>
          <p:cNvGrpSpPr/>
          <p:nvPr/>
        </p:nvGrpSpPr>
        <p:grpSpPr>
          <a:xfrm>
            <a:off x="9144984" y="3500199"/>
            <a:ext cx="283556" cy="283556"/>
            <a:chOff x="1880301" y="1956678"/>
            <a:chExt cx="333084" cy="333084"/>
          </a:xfrm>
        </p:grpSpPr>
        <p:sp>
          <p:nvSpPr>
            <p:cNvPr id="42" name="爱设计-16-1">
              <a:extLst>
                <a:ext uri="{FF2B5EF4-FFF2-40B4-BE49-F238E27FC236}">
                  <a16:creationId xmlns:a16="http://schemas.microsoft.com/office/drawing/2014/main" id="{B5ED7532-83E9-70C1-A6FA-6DEC75A807E3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3" name="爱设计-16-2">
              <a:extLst>
                <a:ext uri="{FF2B5EF4-FFF2-40B4-BE49-F238E27FC236}">
                  <a16:creationId xmlns:a16="http://schemas.microsoft.com/office/drawing/2014/main" id="{AAF66EDA-913F-BF5D-19A7-EA693D3DBC91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4" name="爱设计-17">
            <a:extLst>
              <a:ext uri="{FF2B5EF4-FFF2-40B4-BE49-F238E27FC236}">
                <a16:creationId xmlns:a16="http://schemas.microsoft.com/office/drawing/2014/main" id="{13549167-75D1-29B4-0F74-891B696AC436}"/>
              </a:ext>
            </a:extLst>
          </p:cNvPr>
          <p:cNvGrpSpPr/>
          <p:nvPr/>
        </p:nvGrpSpPr>
        <p:grpSpPr>
          <a:xfrm>
            <a:off x="8906672" y="4716303"/>
            <a:ext cx="283556" cy="283556"/>
            <a:chOff x="1880301" y="1956678"/>
            <a:chExt cx="333084" cy="333084"/>
          </a:xfrm>
        </p:grpSpPr>
        <p:sp>
          <p:nvSpPr>
            <p:cNvPr id="45" name="爱设计-17-1">
              <a:extLst>
                <a:ext uri="{FF2B5EF4-FFF2-40B4-BE49-F238E27FC236}">
                  <a16:creationId xmlns:a16="http://schemas.microsoft.com/office/drawing/2014/main" id="{B8E415E5-F1AC-563C-A3C4-EC8DAB0654A2}"/>
                </a:ext>
              </a:extLst>
            </p:cNvPr>
            <p:cNvSpPr/>
            <p:nvPr/>
          </p:nvSpPr>
          <p:spPr>
            <a:xfrm>
              <a:off x="1946473" y="2022850"/>
              <a:ext cx="200741" cy="2007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6" name="爱设计-17-2">
              <a:extLst>
                <a:ext uri="{FF2B5EF4-FFF2-40B4-BE49-F238E27FC236}">
                  <a16:creationId xmlns:a16="http://schemas.microsoft.com/office/drawing/2014/main" id="{86072FA9-CB8E-9791-A994-402E9777C046}"/>
                </a:ext>
              </a:extLst>
            </p:cNvPr>
            <p:cNvSpPr/>
            <p:nvPr/>
          </p:nvSpPr>
          <p:spPr>
            <a:xfrm>
              <a:off x="1880301" y="1956678"/>
              <a:ext cx="333084" cy="33308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48" name="爱设计-18">
            <a:extLst>
              <a:ext uri="{FF2B5EF4-FFF2-40B4-BE49-F238E27FC236}">
                <a16:creationId xmlns:a16="http://schemas.microsoft.com/office/drawing/2014/main" id="{8AAA927C-85D0-1A92-16E4-9A2519054347}"/>
              </a:ext>
            </a:extLst>
          </p:cNvPr>
          <p:cNvSpPr txBox="1"/>
          <p:nvPr/>
        </p:nvSpPr>
        <p:spPr>
          <a:xfrm>
            <a:off x="564578" y="2165522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、文章创造、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视频、音频、直播等形式优质内容</a:t>
            </a:r>
          </a:p>
        </p:txBody>
      </p:sp>
      <p:sp>
        <p:nvSpPr>
          <p:cNvPr id="49" name="爱设计-19">
            <a:extLst>
              <a:ext uri="{FF2B5EF4-FFF2-40B4-BE49-F238E27FC236}">
                <a16:creationId xmlns:a16="http://schemas.microsoft.com/office/drawing/2014/main" id="{460D8289-E632-38C8-0419-2ECD474F1CC8}"/>
              </a:ext>
            </a:extLst>
          </p:cNvPr>
          <p:cNvSpPr txBox="1"/>
          <p:nvPr/>
        </p:nvSpPr>
        <p:spPr>
          <a:xfrm>
            <a:off x="379342" y="3388695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50" name="爱设计-20">
            <a:extLst>
              <a:ext uri="{FF2B5EF4-FFF2-40B4-BE49-F238E27FC236}">
                <a16:creationId xmlns:a16="http://schemas.microsoft.com/office/drawing/2014/main" id="{6CF97608-53C5-5B79-A055-84604CBD8E6F}"/>
              </a:ext>
            </a:extLst>
          </p:cNvPr>
          <p:cNvSpPr txBox="1"/>
          <p:nvPr/>
        </p:nvSpPr>
        <p:spPr>
          <a:xfrm>
            <a:off x="592034" y="4583077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1" name="爱设计-21">
            <a:extLst>
              <a:ext uri="{FF2B5EF4-FFF2-40B4-BE49-F238E27FC236}">
                <a16:creationId xmlns:a16="http://schemas.microsoft.com/office/drawing/2014/main" id="{5A20E66B-BE21-B903-B961-1C377B32F5AD}"/>
              </a:ext>
            </a:extLst>
          </p:cNvPr>
          <p:cNvSpPr txBox="1"/>
          <p:nvPr/>
        </p:nvSpPr>
        <p:spPr>
          <a:xfrm>
            <a:off x="9372850" y="2165522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通过海报、文章创造、视频、音频、直播等形式优质内容</a:t>
            </a:r>
          </a:p>
        </p:txBody>
      </p:sp>
      <p:sp>
        <p:nvSpPr>
          <p:cNvPr id="52" name="爱设计-22">
            <a:extLst>
              <a:ext uri="{FF2B5EF4-FFF2-40B4-BE49-F238E27FC236}">
                <a16:creationId xmlns:a16="http://schemas.microsoft.com/office/drawing/2014/main" id="{BDFE20EB-D3F6-2FF7-2250-0E76860FB403}"/>
              </a:ext>
            </a:extLst>
          </p:cNvPr>
          <p:cNvSpPr txBox="1"/>
          <p:nvPr/>
        </p:nvSpPr>
        <p:spPr>
          <a:xfrm>
            <a:off x="9613345" y="3388695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67" name="爱设计-23">
            <a:extLst>
              <a:ext uri="{FF2B5EF4-FFF2-40B4-BE49-F238E27FC236}">
                <a16:creationId xmlns:a16="http://schemas.microsoft.com/office/drawing/2014/main" id="{FBEF5983-79B4-4C2F-BD45-39D93378C943}"/>
              </a:ext>
            </a:extLst>
          </p:cNvPr>
          <p:cNvSpPr txBox="1"/>
          <p:nvPr/>
        </p:nvSpPr>
        <p:spPr>
          <a:xfrm>
            <a:off x="9400307" y="4583077"/>
            <a:ext cx="2209550" cy="621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以优质内容作为营销输出核心，承载品牌内核</a:t>
            </a:r>
          </a:p>
        </p:txBody>
      </p:sp>
      <p:grpSp>
        <p:nvGrpSpPr>
          <p:cNvPr id="68" name="爱设计-24">
            <a:extLst>
              <a:ext uri="{FF2B5EF4-FFF2-40B4-BE49-F238E27FC236}">
                <a16:creationId xmlns:a16="http://schemas.microsoft.com/office/drawing/2014/main" id="{0BBB10B8-3913-AB1E-A222-3EABFF2C7AAB}"/>
              </a:ext>
            </a:extLst>
          </p:cNvPr>
          <p:cNvGrpSpPr/>
          <p:nvPr/>
        </p:nvGrpSpPr>
        <p:grpSpPr>
          <a:xfrm>
            <a:off x="10185332" y="6206047"/>
            <a:ext cx="1351871" cy="69351"/>
            <a:chOff x="10168548" y="6199574"/>
            <a:chExt cx="1351871" cy="69351"/>
          </a:xfrm>
        </p:grpSpPr>
        <p:cxnSp>
          <p:nvCxnSpPr>
            <p:cNvPr id="69" name="爱设计-24-1">
              <a:extLst>
                <a:ext uri="{FF2B5EF4-FFF2-40B4-BE49-F238E27FC236}">
                  <a16:creationId xmlns:a16="http://schemas.microsoft.com/office/drawing/2014/main" id="{76CEE271-215D-B38D-8F05-5DF251579CEE}"/>
                </a:ext>
              </a:extLst>
            </p:cNvPr>
            <p:cNvCxnSpPr>
              <a:cxnSpLocks/>
            </p:cNvCxnSpPr>
            <p:nvPr/>
          </p:nvCxnSpPr>
          <p:spPr>
            <a:xfrm>
              <a:off x="10168548" y="6236279"/>
              <a:ext cx="33491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爱设计-24-2">
              <a:extLst>
                <a:ext uri="{FF2B5EF4-FFF2-40B4-BE49-F238E27FC236}">
                  <a16:creationId xmlns:a16="http://schemas.microsoft.com/office/drawing/2014/main" id="{AE2E069E-E8A7-625C-AC93-873D352FFA7E}"/>
                </a:ext>
              </a:extLst>
            </p:cNvPr>
            <p:cNvSpPr txBox="1"/>
            <p:nvPr/>
          </p:nvSpPr>
          <p:spPr>
            <a:xfrm>
              <a:off x="10659444" y="6199574"/>
              <a:ext cx="860975" cy="69351"/>
            </a:xfrm>
            <a:custGeom>
              <a:avLst/>
              <a:gdLst/>
              <a:ahLst/>
              <a:cxnLst/>
              <a:rect l="l" t="t" r="r" b="b"/>
              <a:pathLst>
                <a:path w="860975" h="69351">
                  <a:moveTo>
                    <a:pt x="157868" y="7458"/>
                  </a:moveTo>
                  <a:lnTo>
                    <a:pt x="146038" y="41662"/>
                  </a:lnTo>
                  <a:lnTo>
                    <a:pt x="169698" y="41662"/>
                  </a:lnTo>
                  <a:close/>
                  <a:moveTo>
                    <a:pt x="427244" y="6601"/>
                  </a:moveTo>
                  <a:lnTo>
                    <a:pt x="427244" y="62751"/>
                  </a:lnTo>
                  <a:lnTo>
                    <a:pt x="441474" y="62751"/>
                  </a:lnTo>
                  <a:cubicBezTo>
                    <a:pt x="446561" y="62751"/>
                    <a:pt x="450904" y="61593"/>
                    <a:pt x="454505" y="59279"/>
                  </a:cubicBezTo>
                  <a:cubicBezTo>
                    <a:pt x="458105" y="56964"/>
                    <a:pt x="460834" y="53692"/>
                    <a:pt x="462691" y="49463"/>
                  </a:cubicBezTo>
                  <a:cubicBezTo>
                    <a:pt x="464549" y="45234"/>
                    <a:pt x="465478" y="40319"/>
                    <a:pt x="465478" y="34718"/>
                  </a:cubicBezTo>
                  <a:cubicBezTo>
                    <a:pt x="465478" y="29061"/>
                    <a:pt x="464549" y="24117"/>
                    <a:pt x="462691" y="19888"/>
                  </a:cubicBezTo>
                  <a:cubicBezTo>
                    <a:pt x="460834" y="15659"/>
                    <a:pt x="458105" y="12387"/>
                    <a:pt x="454505" y="10073"/>
                  </a:cubicBezTo>
                  <a:cubicBezTo>
                    <a:pt x="450904" y="7758"/>
                    <a:pt x="446561" y="6601"/>
                    <a:pt x="441474" y="6601"/>
                  </a:cubicBezTo>
                  <a:close/>
                  <a:moveTo>
                    <a:pt x="303914" y="5572"/>
                  </a:moveTo>
                  <a:cubicBezTo>
                    <a:pt x="299685" y="5572"/>
                    <a:pt x="295928" y="6786"/>
                    <a:pt x="292642" y="9215"/>
                  </a:cubicBezTo>
                  <a:cubicBezTo>
                    <a:pt x="289356" y="11644"/>
                    <a:pt x="286812" y="15073"/>
                    <a:pt x="285012" y="19502"/>
                  </a:cubicBezTo>
                  <a:cubicBezTo>
                    <a:pt x="283212" y="23931"/>
                    <a:pt x="282312" y="29003"/>
                    <a:pt x="282312" y="34718"/>
                  </a:cubicBezTo>
                  <a:cubicBezTo>
                    <a:pt x="282312" y="40433"/>
                    <a:pt x="283212" y="45491"/>
                    <a:pt x="285012" y="49892"/>
                  </a:cubicBezTo>
                  <a:cubicBezTo>
                    <a:pt x="286812" y="54292"/>
                    <a:pt x="289356" y="57721"/>
                    <a:pt x="292642" y="60179"/>
                  </a:cubicBezTo>
                  <a:cubicBezTo>
                    <a:pt x="295928" y="62636"/>
                    <a:pt x="299685" y="63865"/>
                    <a:pt x="303914" y="63865"/>
                  </a:cubicBezTo>
                  <a:cubicBezTo>
                    <a:pt x="308144" y="63865"/>
                    <a:pt x="311901" y="62636"/>
                    <a:pt x="315187" y="60179"/>
                  </a:cubicBezTo>
                  <a:cubicBezTo>
                    <a:pt x="318473" y="57721"/>
                    <a:pt x="321031" y="54292"/>
                    <a:pt x="322860" y="49892"/>
                  </a:cubicBezTo>
                  <a:cubicBezTo>
                    <a:pt x="324688" y="45491"/>
                    <a:pt x="325603" y="40433"/>
                    <a:pt x="325603" y="34718"/>
                  </a:cubicBezTo>
                  <a:cubicBezTo>
                    <a:pt x="325603" y="29003"/>
                    <a:pt x="324689" y="23931"/>
                    <a:pt x="322860" y="19502"/>
                  </a:cubicBezTo>
                  <a:cubicBezTo>
                    <a:pt x="321031" y="15073"/>
                    <a:pt x="318473" y="11644"/>
                    <a:pt x="315187" y="9215"/>
                  </a:cubicBezTo>
                  <a:cubicBezTo>
                    <a:pt x="311901" y="6786"/>
                    <a:pt x="308144" y="5572"/>
                    <a:pt x="303914" y="5572"/>
                  </a:cubicBezTo>
                  <a:close/>
                  <a:moveTo>
                    <a:pt x="659111" y="943"/>
                  </a:moveTo>
                  <a:lnTo>
                    <a:pt x="666055" y="943"/>
                  </a:lnTo>
                  <a:lnTo>
                    <a:pt x="702488" y="55635"/>
                  </a:lnTo>
                  <a:lnTo>
                    <a:pt x="702488" y="943"/>
                  </a:lnTo>
                  <a:lnTo>
                    <a:pt x="708318" y="943"/>
                  </a:lnTo>
                  <a:lnTo>
                    <a:pt x="708318" y="68408"/>
                  </a:lnTo>
                  <a:lnTo>
                    <a:pt x="703431" y="68408"/>
                  </a:lnTo>
                  <a:lnTo>
                    <a:pt x="664941" y="10801"/>
                  </a:lnTo>
                  <a:lnTo>
                    <a:pt x="664941" y="68408"/>
                  </a:lnTo>
                  <a:lnTo>
                    <a:pt x="659111" y="68408"/>
                  </a:lnTo>
                  <a:close/>
                  <a:moveTo>
                    <a:pt x="564547" y="943"/>
                  </a:moveTo>
                  <a:lnTo>
                    <a:pt x="570891" y="943"/>
                  </a:lnTo>
                  <a:lnTo>
                    <a:pt x="570891" y="68408"/>
                  </a:lnTo>
                  <a:lnTo>
                    <a:pt x="564547" y="68408"/>
                  </a:lnTo>
                  <a:close/>
                  <a:moveTo>
                    <a:pt x="420986" y="943"/>
                  </a:moveTo>
                  <a:lnTo>
                    <a:pt x="442246" y="943"/>
                  </a:lnTo>
                  <a:cubicBezTo>
                    <a:pt x="448304" y="943"/>
                    <a:pt x="453562" y="2329"/>
                    <a:pt x="458019" y="5100"/>
                  </a:cubicBezTo>
                  <a:cubicBezTo>
                    <a:pt x="462477" y="7872"/>
                    <a:pt x="465892" y="11801"/>
                    <a:pt x="468264" y="16888"/>
                  </a:cubicBezTo>
                  <a:cubicBezTo>
                    <a:pt x="470635" y="21974"/>
                    <a:pt x="471821" y="27918"/>
                    <a:pt x="471821" y="34718"/>
                  </a:cubicBezTo>
                  <a:cubicBezTo>
                    <a:pt x="471821" y="41462"/>
                    <a:pt x="470635" y="47377"/>
                    <a:pt x="468264" y="52464"/>
                  </a:cubicBezTo>
                  <a:cubicBezTo>
                    <a:pt x="465892" y="57550"/>
                    <a:pt x="462477" y="61479"/>
                    <a:pt x="458019" y="64251"/>
                  </a:cubicBezTo>
                  <a:cubicBezTo>
                    <a:pt x="453562" y="67023"/>
                    <a:pt x="448304" y="68408"/>
                    <a:pt x="442246" y="68408"/>
                  </a:cubicBezTo>
                  <a:lnTo>
                    <a:pt x="420986" y="68408"/>
                  </a:lnTo>
                  <a:close/>
                  <a:moveTo>
                    <a:pt x="154696" y="943"/>
                  </a:moveTo>
                  <a:lnTo>
                    <a:pt x="161382" y="943"/>
                  </a:lnTo>
                  <a:lnTo>
                    <a:pt x="185814" y="68408"/>
                  </a:lnTo>
                  <a:lnTo>
                    <a:pt x="178956" y="68408"/>
                  </a:lnTo>
                  <a:lnTo>
                    <a:pt x="171669" y="47406"/>
                  </a:lnTo>
                  <a:lnTo>
                    <a:pt x="143980" y="47406"/>
                  </a:lnTo>
                  <a:lnTo>
                    <a:pt x="136694" y="68408"/>
                  </a:lnTo>
                  <a:lnTo>
                    <a:pt x="130264" y="68408"/>
                  </a:lnTo>
                  <a:close/>
                  <a:moveTo>
                    <a:pt x="837400" y="0"/>
                  </a:moveTo>
                  <a:cubicBezTo>
                    <a:pt x="843115" y="0"/>
                    <a:pt x="847859" y="1357"/>
                    <a:pt x="851630" y="4072"/>
                  </a:cubicBezTo>
                  <a:cubicBezTo>
                    <a:pt x="855402" y="6786"/>
                    <a:pt x="857974" y="10373"/>
                    <a:pt x="859346" y="14830"/>
                  </a:cubicBezTo>
                  <a:lnTo>
                    <a:pt x="854202" y="17402"/>
                  </a:lnTo>
                  <a:cubicBezTo>
                    <a:pt x="851802" y="9515"/>
                    <a:pt x="846173" y="5572"/>
                    <a:pt x="837314" y="5572"/>
                  </a:cubicBezTo>
                  <a:cubicBezTo>
                    <a:pt x="833085" y="5572"/>
                    <a:pt x="829356" y="6786"/>
                    <a:pt x="826127" y="9215"/>
                  </a:cubicBezTo>
                  <a:cubicBezTo>
                    <a:pt x="822898" y="11644"/>
                    <a:pt x="820398" y="15059"/>
                    <a:pt x="818626" y="19459"/>
                  </a:cubicBezTo>
                  <a:cubicBezTo>
                    <a:pt x="816855" y="23860"/>
                    <a:pt x="815969" y="28946"/>
                    <a:pt x="815969" y="34718"/>
                  </a:cubicBezTo>
                  <a:cubicBezTo>
                    <a:pt x="815969" y="40491"/>
                    <a:pt x="816855" y="45577"/>
                    <a:pt x="818626" y="49978"/>
                  </a:cubicBezTo>
                  <a:cubicBezTo>
                    <a:pt x="820398" y="54378"/>
                    <a:pt x="822898" y="57793"/>
                    <a:pt x="826127" y="60222"/>
                  </a:cubicBezTo>
                  <a:cubicBezTo>
                    <a:pt x="829356" y="62651"/>
                    <a:pt x="833114" y="63865"/>
                    <a:pt x="837400" y="63865"/>
                  </a:cubicBezTo>
                  <a:cubicBezTo>
                    <a:pt x="843287" y="63865"/>
                    <a:pt x="847687" y="62050"/>
                    <a:pt x="850602" y="58421"/>
                  </a:cubicBezTo>
                  <a:cubicBezTo>
                    <a:pt x="853517" y="54792"/>
                    <a:pt x="854974" y="49606"/>
                    <a:pt x="854974" y="42862"/>
                  </a:cubicBezTo>
                  <a:lnTo>
                    <a:pt x="854974" y="40119"/>
                  </a:lnTo>
                  <a:lnTo>
                    <a:pt x="840143" y="40119"/>
                  </a:lnTo>
                  <a:lnTo>
                    <a:pt x="840143" y="34547"/>
                  </a:lnTo>
                  <a:lnTo>
                    <a:pt x="860975" y="34547"/>
                  </a:lnTo>
                  <a:lnTo>
                    <a:pt x="860975" y="43377"/>
                  </a:lnTo>
                  <a:cubicBezTo>
                    <a:pt x="860975" y="48349"/>
                    <a:pt x="860132" y="52792"/>
                    <a:pt x="858446" y="56707"/>
                  </a:cubicBezTo>
                  <a:cubicBezTo>
                    <a:pt x="856760" y="60622"/>
                    <a:pt x="854145" y="63708"/>
                    <a:pt x="850602" y="65965"/>
                  </a:cubicBezTo>
                  <a:cubicBezTo>
                    <a:pt x="847059" y="68223"/>
                    <a:pt x="842658" y="69351"/>
                    <a:pt x="837400" y="69351"/>
                  </a:cubicBezTo>
                  <a:cubicBezTo>
                    <a:pt x="831971" y="69351"/>
                    <a:pt x="827142" y="67908"/>
                    <a:pt x="822913" y="65022"/>
                  </a:cubicBezTo>
                  <a:cubicBezTo>
                    <a:pt x="818684" y="62136"/>
                    <a:pt x="815412" y="58064"/>
                    <a:pt x="813097" y="52806"/>
                  </a:cubicBezTo>
                  <a:cubicBezTo>
                    <a:pt x="810783" y="47549"/>
                    <a:pt x="809625" y="41519"/>
                    <a:pt x="809625" y="34718"/>
                  </a:cubicBezTo>
                  <a:cubicBezTo>
                    <a:pt x="809625" y="27918"/>
                    <a:pt x="810783" y="21888"/>
                    <a:pt x="813097" y="16630"/>
                  </a:cubicBezTo>
                  <a:cubicBezTo>
                    <a:pt x="815412" y="11373"/>
                    <a:pt x="818684" y="7286"/>
                    <a:pt x="822913" y="4372"/>
                  </a:cubicBezTo>
                  <a:cubicBezTo>
                    <a:pt x="827142" y="1457"/>
                    <a:pt x="831971" y="0"/>
                    <a:pt x="837400" y="0"/>
                  </a:cubicBezTo>
                  <a:close/>
                  <a:moveTo>
                    <a:pt x="303914" y="0"/>
                  </a:moveTo>
                  <a:cubicBezTo>
                    <a:pt x="309344" y="0"/>
                    <a:pt x="314173" y="1486"/>
                    <a:pt x="318402" y="4458"/>
                  </a:cubicBezTo>
                  <a:cubicBezTo>
                    <a:pt x="322631" y="7429"/>
                    <a:pt x="325932" y="11558"/>
                    <a:pt x="328303" y="16845"/>
                  </a:cubicBezTo>
                  <a:cubicBezTo>
                    <a:pt x="330675" y="22131"/>
                    <a:pt x="331861" y="28089"/>
                    <a:pt x="331861" y="34718"/>
                  </a:cubicBezTo>
                  <a:cubicBezTo>
                    <a:pt x="331861" y="41348"/>
                    <a:pt x="330675" y="47291"/>
                    <a:pt x="328303" y="52549"/>
                  </a:cubicBezTo>
                  <a:cubicBezTo>
                    <a:pt x="325932" y="57807"/>
                    <a:pt x="322631" y="61922"/>
                    <a:pt x="318402" y="64894"/>
                  </a:cubicBezTo>
                  <a:cubicBezTo>
                    <a:pt x="314173" y="67865"/>
                    <a:pt x="309344" y="69351"/>
                    <a:pt x="303914" y="69351"/>
                  </a:cubicBezTo>
                  <a:cubicBezTo>
                    <a:pt x="298485" y="69351"/>
                    <a:pt x="293656" y="67865"/>
                    <a:pt x="289427" y="64894"/>
                  </a:cubicBezTo>
                  <a:cubicBezTo>
                    <a:pt x="285198" y="61922"/>
                    <a:pt x="281912" y="57807"/>
                    <a:pt x="279569" y="52549"/>
                  </a:cubicBezTo>
                  <a:cubicBezTo>
                    <a:pt x="277225" y="47291"/>
                    <a:pt x="276054" y="41348"/>
                    <a:pt x="276054" y="34718"/>
                  </a:cubicBezTo>
                  <a:cubicBezTo>
                    <a:pt x="276054" y="28089"/>
                    <a:pt x="277225" y="22131"/>
                    <a:pt x="279569" y="16845"/>
                  </a:cubicBezTo>
                  <a:cubicBezTo>
                    <a:pt x="281912" y="11558"/>
                    <a:pt x="285198" y="7429"/>
                    <a:pt x="289427" y="4458"/>
                  </a:cubicBezTo>
                  <a:cubicBezTo>
                    <a:pt x="293656" y="1486"/>
                    <a:pt x="298485" y="0"/>
                    <a:pt x="303914" y="0"/>
                  </a:cubicBezTo>
                  <a:close/>
                  <a:moveTo>
                    <a:pt x="27775" y="0"/>
                  </a:moveTo>
                  <a:cubicBezTo>
                    <a:pt x="33490" y="0"/>
                    <a:pt x="38234" y="1357"/>
                    <a:pt x="42006" y="4072"/>
                  </a:cubicBezTo>
                  <a:cubicBezTo>
                    <a:pt x="45777" y="6786"/>
                    <a:pt x="48349" y="10373"/>
                    <a:pt x="49721" y="14830"/>
                  </a:cubicBezTo>
                  <a:lnTo>
                    <a:pt x="44577" y="17402"/>
                  </a:lnTo>
                  <a:cubicBezTo>
                    <a:pt x="42177" y="9515"/>
                    <a:pt x="36548" y="5572"/>
                    <a:pt x="27690" y="5572"/>
                  </a:cubicBezTo>
                  <a:cubicBezTo>
                    <a:pt x="23460" y="5572"/>
                    <a:pt x="19731" y="6786"/>
                    <a:pt x="16502" y="9215"/>
                  </a:cubicBezTo>
                  <a:cubicBezTo>
                    <a:pt x="13273" y="11644"/>
                    <a:pt x="10773" y="15059"/>
                    <a:pt x="9001" y="19459"/>
                  </a:cubicBezTo>
                  <a:cubicBezTo>
                    <a:pt x="7230" y="23860"/>
                    <a:pt x="6344" y="28946"/>
                    <a:pt x="6344" y="34718"/>
                  </a:cubicBezTo>
                  <a:cubicBezTo>
                    <a:pt x="6344" y="40491"/>
                    <a:pt x="7230" y="45577"/>
                    <a:pt x="9001" y="49978"/>
                  </a:cubicBezTo>
                  <a:cubicBezTo>
                    <a:pt x="10773" y="54378"/>
                    <a:pt x="13273" y="57793"/>
                    <a:pt x="16502" y="60222"/>
                  </a:cubicBezTo>
                  <a:cubicBezTo>
                    <a:pt x="19731" y="62651"/>
                    <a:pt x="23489" y="63865"/>
                    <a:pt x="27775" y="63865"/>
                  </a:cubicBezTo>
                  <a:cubicBezTo>
                    <a:pt x="33662" y="63865"/>
                    <a:pt x="38062" y="62050"/>
                    <a:pt x="40977" y="58421"/>
                  </a:cubicBezTo>
                  <a:cubicBezTo>
                    <a:pt x="43892" y="54792"/>
                    <a:pt x="45349" y="49606"/>
                    <a:pt x="45349" y="42862"/>
                  </a:cubicBezTo>
                  <a:lnTo>
                    <a:pt x="45349" y="40119"/>
                  </a:lnTo>
                  <a:lnTo>
                    <a:pt x="30518" y="40119"/>
                  </a:lnTo>
                  <a:lnTo>
                    <a:pt x="30518" y="34547"/>
                  </a:lnTo>
                  <a:lnTo>
                    <a:pt x="51350" y="34547"/>
                  </a:lnTo>
                  <a:lnTo>
                    <a:pt x="51350" y="43377"/>
                  </a:lnTo>
                  <a:cubicBezTo>
                    <a:pt x="51350" y="48349"/>
                    <a:pt x="50507" y="52792"/>
                    <a:pt x="48821" y="56707"/>
                  </a:cubicBezTo>
                  <a:cubicBezTo>
                    <a:pt x="47135" y="60622"/>
                    <a:pt x="44520" y="63708"/>
                    <a:pt x="40977" y="65965"/>
                  </a:cubicBezTo>
                  <a:cubicBezTo>
                    <a:pt x="37434" y="68223"/>
                    <a:pt x="33033" y="69351"/>
                    <a:pt x="27775" y="69351"/>
                  </a:cubicBezTo>
                  <a:cubicBezTo>
                    <a:pt x="22346" y="69351"/>
                    <a:pt x="17517" y="67908"/>
                    <a:pt x="13288" y="65022"/>
                  </a:cubicBezTo>
                  <a:cubicBezTo>
                    <a:pt x="9059" y="62136"/>
                    <a:pt x="5787" y="58064"/>
                    <a:pt x="3472" y="52806"/>
                  </a:cubicBezTo>
                  <a:cubicBezTo>
                    <a:pt x="1158" y="47549"/>
                    <a:pt x="0" y="41519"/>
                    <a:pt x="0" y="34718"/>
                  </a:cubicBezTo>
                  <a:cubicBezTo>
                    <a:pt x="0" y="27918"/>
                    <a:pt x="1158" y="21888"/>
                    <a:pt x="3472" y="16630"/>
                  </a:cubicBezTo>
                  <a:cubicBezTo>
                    <a:pt x="5787" y="11373"/>
                    <a:pt x="9059" y="7286"/>
                    <a:pt x="13288" y="4372"/>
                  </a:cubicBezTo>
                  <a:cubicBezTo>
                    <a:pt x="17517" y="1457"/>
                    <a:pt x="22346" y="0"/>
                    <a:pt x="2777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23333"/>
                </a:lnSpc>
              </a:pP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71" name="爱设计-25">
            <a:extLst>
              <a:ext uri="{FF2B5EF4-FFF2-40B4-BE49-F238E27FC236}">
                <a16:creationId xmlns:a16="http://schemas.microsoft.com/office/drawing/2014/main" id="{297CA63F-A24B-B75D-2C20-72844E716CBA}"/>
              </a:ext>
            </a:extLst>
          </p:cNvPr>
          <p:cNvGrpSpPr/>
          <p:nvPr/>
        </p:nvGrpSpPr>
        <p:grpSpPr>
          <a:xfrm>
            <a:off x="5798820" y="3194002"/>
            <a:ext cx="594360" cy="594360"/>
            <a:chOff x="11117692" y="386159"/>
            <a:chExt cx="408632" cy="408632"/>
          </a:xfrm>
        </p:grpSpPr>
        <p:sp>
          <p:nvSpPr>
            <p:cNvPr id="72" name="爱设计-25-1">
              <a:extLst>
                <a:ext uri="{FF2B5EF4-FFF2-40B4-BE49-F238E27FC236}">
                  <a16:creationId xmlns:a16="http://schemas.microsoft.com/office/drawing/2014/main" id="{DE38F82A-9BFB-A99E-0EA1-B998FC0F7F4C}"/>
                </a:ext>
              </a:extLst>
            </p:cNvPr>
            <p:cNvSpPr/>
            <p:nvPr/>
          </p:nvSpPr>
          <p:spPr>
            <a:xfrm>
              <a:off x="11117692" y="386159"/>
              <a:ext cx="408632" cy="408632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爱设计-25-2">
              <a:extLst>
                <a:ext uri="{FF2B5EF4-FFF2-40B4-BE49-F238E27FC236}">
                  <a16:creationId xmlns:a16="http://schemas.microsoft.com/office/drawing/2014/main" id="{EB6FE349-CA2C-89BA-AAFC-EB2B2CD1C691}"/>
                </a:ext>
              </a:extLst>
            </p:cNvPr>
            <p:cNvSpPr/>
            <p:nvPr/>
          </p:nvSpPr>
          <p:spPr>
            <a:xfrm>
              <a:off x="11204128" y="478132"/>
              <a:ext cx="213206" cy="215294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爱设计-25-3">
              <a:extLst>
                <a:ext uri="{FF2B5EF4-FFF2-40B4-BE49-F238E27FC236}">
                  <a16:creationId xmlns:a16="http://schemas.microsoft.com/office/drawing/2014/main" id="{D05B711A-5829-4F49-8EEA-08B8C4429344}"/>
                </a:ext>
              </a:extLst>
            </p:cNvPr>
            <p:cNvSpPr/>
            <p:nvPr/>
          </p:nvSpPr>
          <p:spPr>
            <a:xfrm>
              <a:off x="11339634" y="478132"/>
              <a:ext cx="77823" cy="77701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8624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工作总结反思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爱设计-6">
            <a:extLst>
              <a:ext uri="{FF2B5EF4-FFF2-40B4-BE49-F238E27FC236}">
                <a16:creationId xmlns:a16="http://schemas.microsoft.com/office/drawing/2014/main" id="{8273BDCE-E938-80F8-1BC6-70D4C68B0610}"/>
              </a:ext>
            </a:extLst>
          </p:cNvPr>
          <p:cNvSpPr txBox="1"/>
          <p:nvPr/>
        </p:nvSpPr>
        <p:spPr>
          <a:xfrm>
            <a:off x="6473371" y="4368801"/>
            <a:ext cx="5197475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在“内容为王”的数字化时代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Content + 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科技 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Technology 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为基础，提出 </a:t>
            </a:r>
            <a:r>
              <a:rPr kumimoji="0" lang="en-US" altLang="zh-CN" sz="1600" b="0" i="0" u="none" strike="noStrike" kern="1200" cap="none" spc="12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Contecht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创意云概念，以内容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科技的方式生产内容。整合内容创意供应链自研“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AI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图像处理引撃”、“智能数据引”，形成多端应用和服务</a:t>
            </a:r>
          </a:p>
        </p:txBody>
      </p:sp>
      <p:grpSp>
        <p:nvGrpSpPr>
          <p:cNvPr id="25" name="爱设计-7">
            <a:extLst>
              <a:ext uri="{FF2B5EF4-FFF2-40B4-BE49-F238E27FC236}">
                <a16:creationId xmlns:a16="http://schemas.microsoft.com/office/drawing/2014/main" id="{386B685A-3392-35AA-F6B9-65584627D582}"/>
              </a:ext>
            </a:extLst>
          </p:cNvPr>
          <p:cNvGrpSpPr/>
          <p:nvPr/>
        </p:nvGrpSpPr>
        <p:grpSpPr>
          <a:xfrm>
            <a:off x="695325" y="1320800"/>
            <a:ext cx="3508375" cy="1828800"/>
            <a:chOff x="695325" y="1320800"/>
            <a:chExt cx="3508375" cy="182880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BA06B5B-135C-4E7C-6FA9-92ED15BA8E7E}"/>
                </a:ext>
              </a:extLst>
            </p:cNvPr>
            <p:cNvGrpSpPr/>
            <p:nvPr/>
          </p:nvGrpSpPr>
          <p:grpSpPr>
            <a:xfrm>
              <a:off x="695325" y="1320800"/>
              <a:ext cx="3508375" cy="1828800"/>
              <a:chOff x="695325" y="1320800"/>
              <a:chExt cx="3508375" cy="1828800"/>
            </a:xfrm>
          </p:grpSpPr>
          <p:sp>
            <p:nvSpPr>
              <p:cNvPr id="29" name="爱设计-7-1">
                <a:extLst>
                  <a:ext uri="{FF2B5EF4-FFF2-40B4-BE49-F238E27FC236}">
                    <a16:creationId xmlns:a16="http://schemas.microsoft.com/office/drawing/2014/main" id="{E255E368-022E-6A85-9A87-4DEA013B7A2B}"/>
                  </a:ext>
                </a:extLst>
              </p:cNvPr>
              <p:cNvSpPr/>
              <p:nvPr/>
            </p:nvSpPr>
            <p:spPr>
              <a:xfrm>
                <a:off x="695325" y="1320800"/>
                <a:ext cx="3508375" cy="1828800"/>
              </a:xfrm>
              <a:prstGeom prst="roundRect">
                <a:avLst>
                  <a:gd name="adj" fmla="val 7685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爱设计-7-2">
                <a:extLst>
                  <a:ext uri="{FF2B5EF4-FFF2-40B4-BE49-F238E27FC236}">
                    <a16:creationId xmlns:a16="http://schemas.microsoft.com/office/drawing/2014/main" id="{714369B2-E98E-0B16-9EB5-0D4593AD408D}"/>
                  </a:ext>
                </a:extLst>
              </p:cNvPr>
              <p:cNvSpPr/>
              <p:nvPr/>
            </p:nvSpPr>
            <p:spPr>
              <a:xfrm>
                <a:off x="695325" y="1326749"/>
                <a:ext cx="3508375" cy="558800"/>
              </a:xfrm>
              <a:custGeom>
                <a:avLst/>
                <a:gdLst>
                  <a:gd name="connsiteX0" fmla="*/ 140543 w 3508375"/>
                  <a:gd name="connsiteY0" fmla="*/ 0 h 558800"/>
                  <a:gd name="connsiteX1" fmla="*/ 3367832 w 3508375"/>
                  <a:gd name="connsiteY1" fmla="*/ 0 h 558800"/>
                  <a:gd name="connsiteX2" fmla="*/ 3508375 w 3508375"/>
                  <a:gd name="connsiteY2" fmla="*/ 140543 h 558800"/>
                  <a:gd name="connsiteX3" fmla="*/ 3508375 w 3508375"/>
                  <a:gd name="connsiteY3" fmla="*/ 558800 h 558800"/>
                  <a:gd name="connsiteX4" fmla="*/ 0 w 3508375"/>
                  <a:gd name="connsiteY4" fmla="*/ 558800 h 558800"/>
                  <a:gd name="connsiteX5" fmla="*/ 0 w 3508375"/>
                  <a:gd name="connsiteY5" fmla="*/ 140543 h 558800"/>
                  <a:gd name="connsiteX6" fmla="*/ 140543 w 3508375"/>
                  <a:gd name="connsiteY6" fmla="*/ 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8375" h="558800">
                    <a:moveTo>
                      <a:pt x="140543" y="0"/>
                    </a:moveTo>
                    <a:lnTo>
                      <a:pt x="3367832" y="0"/>
                    </a:lnTo>
                    <a:cubicBezTo>
                      <a:pt x="3445452" y="0"/>
                      <a:pt x="3508375" y="62923"/>
                      <a:pt x="3508375" y="140543"/>
                    </a:cubicBezTo>
                    <a:lnTo>
                      <a:pt x="3508375" y="558800"/>
                    </a:lnTo>
                    <a:lnTo>
                      <a:pt x="0" y="558800"/>
                    </a:lnTo>
                    <a:lnTo>
                      <a:pt x="0" y="140543"/>
                    </a:lnTo>
                    <a:cubicBezTo>
                      <a:pt x="0" y="62923"/>
                      <a:pt x="62923" y="0"/>
                      <a:pt x="1405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49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" name="爱设计-7-3">
              <a:extLst>
                <a:ext uri="{FF2B5EF4-FFF2-40B4-BE49-F238E27FC236}">
                  <a16:creationId xmlns:a16="http://schemas.microsoft.com/office/drawing/2014/main" id="{7B3BD584-D6E3-E711-495E-EE22EAC14890}"/>
                </a:ext>
              </a:extLst>
            </p:cNvPr>
            <p:cNvSpPr txBox="1"/>
            <p:nvPr/>
          </p:nvSpPr>
          <p:spPr>
            <a:xfrm>
              <a:off x="832886" y="1399630"/>
              <a:ext cx="1604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年度业绩</a:t>
              </a:r>
            </a:p>
          </p:txBody>
        </p:sp>
        <p:sp>
          <p:nvSpPr>
            <p:cNvPr id="28" name="爱设计-7-4">
              <a:extLst>
                <a:ext uri="{FF2B5EF4-FFF2-40B4-BE49-F238E27FC236}">
                  <a16:creationId xmlns:a16="http://schemas.microsoft.com/office/drawing/2014/main" id="{EBE4B2CD-B59E-3023-AAF5-8AC444874923}"/>
                </a:ext>
              </a:extLst>
            </p:cNvPr>
            <p:cNvSpPr txBox="1"/>
            <p:nvPr/>
          </p:nvSpPr>
          <p:spPr>
            <a:xfrm>
              <a:off x="823748" y="2001028"/>
              <a:ext cx="3286238" cy="96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通过海报、文章、视频、音频、直播等形式创造优质内容，经由内容智能中台分发到各个渠道</a:t>
              </a:r>
            </a:p>
          </p:txBody>
        </p:sp>
      </p:grpSp>
      <p:grpSp>
        <p:nvGrpSpPr>
          <p:cNvPr id="31" name="爱设计-8">
            <a:extLst>
              <a:ext uri="{FF2B5EF4-FFF2-40B4-BE49-F238E27FC236}">
                <a16:creationId xmlns:a16="http://schemas.microsoft.com/office/drawing/2014/main" id="{7F2D1E93-B634-DCE3-6555-D48D481342A8}"/>
              </a:ext>
            </a:extLst>
          </p:cNvPr>
          <p:cNvGrpSpPr/>
          <p:nvPr/>
        </p:nvGrpSpPr>
        <p:grpSpPr>
          <a:xfrm>
            <a:off x="4352927" y="1320800"/>
            <a:ext cx="3508375" cy="1828800"/>
            <a:chOff x="695325" y="1320800"/>
            <a:chExt cx="3508375" cy="182880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DF06910-9BDC-C2F8-0045-9CF68668618C}"/>
                </a:ext>
              </a:extLst>
            </p:cNvPr>
            <p:cNvGrpSpPr/>
            <p:nvPr/>
          </p:nvGrpSpPr>
          <p:grpSpPr>
            <a:xfrm>
              <a:off x="695325" y="1320800"/>
              <a:ext cx="3508375" cy="1828800"/>
              <a:chOff x="695325" y="1320800"/>
              <a:chExt cx="3508375" cy="1828800"/>
            </a:xfrm>
          </p:grpSpPr>
          <p:sp>
            <p:nvSpPr>
              <p:cNvPr id="35" name="爱设计-8-1">
                <a:extLst>
                  <a:ext uri="{FF2B5EF4-FFF2-40B4-BE49-F238E27FC236}">
                    <a16:creationId xmlns:a16="http://schemas.microsoft.com/office/drawing/2014/main" id="{2C218384-F550-E9E0-59C0-CE4E76749960}"/>
                  </a:ext>
                </a:extLst>
              </p:cNvPr>
              <p:cNvSpPr/>
              <p:nvPr/>
            </p:nvSpPr>
            <p:spPr>
              <a:xfrm>
                <a:off x="695325" y="1320800"/>
                <a:ext cx="3508375" cy="1828800"/>
              </a:xfrm>
              <a:prstGeom prst="roundRect">
                <a:avLst>
                  <a:gd name="adj" fmla="val 7685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爱设计-8-2">
                <a:extLst>
                  <a:ext uri="{FF2B5EF4-FFF2-40B4-BE49-F238E27FC236}">
                    <a16:creationId xmlns:a16="http://schemas.microsoft.com/office/drawing/2014/main" id="{47D47946-FD8C-456D-C53A-1DFD66992240}"/>
                  </a:ext>
                </a:extLst>
              </p:cNvPr>
              <p:cNvSpPr/>
              <p:nvPr/>
            </p:nvSpPr>
            <p:spPr>
              <a:xfrm>
                <a:off x="695325" y="1326749"/>
                <a:ext cx="3508375" cy="558800"/>
              </a:xfrm>
              <a:custGeom>
                <a:avLst/>
                <a:gdLst>
                  <a:gd name="connsiteX0" fmla="*/ 140543 w 3508375"/>
                  <a:gd name="connsiteY0" fmla="*/ 0 h 558800"/>
                  <a:gd name="connsiteX1" fmla="*/ 3367832 w 3508375"/>
                  <a:gd name="connsiteY1" fmla="*/ 0 h 558800"/>
                  <a:gd name="connsiteX2" fmla="*/ 3508375 w 3508375"/>
                  <a:gd name="connsiteY2" fmla="*/ 140543 h 558800"/>
                  <a:gd name="connsiteX3" fmla="*/ 3508375 w 3508375"/>
                  <a:gd name="connsiteY3" fmla="*/ 558800 h 558800"/>
                  <a:gd name="connsiteX4" fmla="*/ 0 w 3508375"/>
                  <a:gd name="connsiteY4" fmla="*/ 558800 h 558800"/>
                  <a:gd name="connsiteX5" fmla="*/ 0 w 3508375"/>
                  <a:gd name="connsiteY5" fmla="*/ 140543 h 558800"/>
                  <a:gd name="connsiteX6" fmla="*/ 140543 w 3508375"/>
                  <a:gd name="connsiteY6" fmla="*/ 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8375" h="558800">
                    <a:moveTo>
                      <a:pt x="140543" y="0"/>
                    </a:moveTo>
                    <a:lnTo>
                      <a:pt x="3367832" y="0"/>
                    </a:lnTo>
                    <a:cubicBezTo>
                      <a:pt x="3445452" y="0"/>
                      <a:pt x="3508375" y="62923"/>
                      <a:pt x="3508375" y="140543"/>
                    </a:cubicBezTo>
                    <a:lnTo>
                      <a:pt x="3508375" y="558800"/>
                    </a:lnTo>
                    <a:lnTo>
                      <a:pt x="0" y="558800"/>
                    </a:lnTo>
                    <a:lnTo>
                      <a:pt x="0" y="140543"/>
                    </a:lnTo>
                    <a:cubicBezTo>
                      <a:pt x="0" y="62923"/>
                      <a:pt x="62923" y="0"/>
                      <a:pt x="1405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49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爱设计-8-3">
              <a:extLst>
                <a:ext uri="{FF2B5EF4-FFF2-40B4-BE49-F238E27FC236}">
                  <a16:creationId xmlns:a16="http://schemas.microsoft.com/office/drawing/2014/main" id="{9B029770-36B5-B669-96FD-770A0F4F0C48}"/>
                </a:ext>
              </a:extLst>
            </p:cNvPr>
            <p:cNvSpPr txBox="1"/>
            <p:nvPr/>
          </p:nvSpPr>
          <p:spPr>
            <a:xfrm>
              <a:off x="832886" y="1399630"/>
              <a:ext cx="1604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年度业绩</a:t>
              </a:r>
            </a:p>
          </p:txBody>
        </p:sp>
        <p:sp>
          <p:nvSpPr>
            <p:cNvPr id="34" name="爱设计-8-4">
              <a:extLst>
                <a:ext uri="{FF2B5EF4-FFF2-40B4-BE49-F238E27FC236}">
                  <a16:creationId xmlns:a16="http://schemas.microsoft.com/office/drawing/2014/main" id="{2183807B-2805-33AF-8531-A94D077DE3D3}"/>
                </a:ext>
              </a:extLst>
            </p:cNvPr>
            <p:cNvSpPr txBox="1"/>
            <p:nvPr/>
          </p:nvSpPr>
          <p:spPr>
            <a:xfrm>
              <a:off x="823748" y="2001028"/>
              <a:ext cx="3286238" cy="96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kumimoji="0" lang="en-US" altLang="zh-CN" sz="1600" b="0" i="0" u="none" strike="noStrike" kern="1200" cap="none" spc="12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KolRank</a:t>
              </a:r>
              <a:r>
                <a: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</p:grpSp>
      <p:grpSp>
        <p:nvGrpSpPr>
          <p:cNvPr id="37" name="爱设计-9">
            <a:extLst>
              <a:ext uri="{FF2B5EF4-FFF2-40B4-BE49-F238E27FC236}">
                <a16:creationId xmlns:a16="http://schemas.microsoft.com/office/drawing/2014/main" id="{D8B9D33D-F1BF-DCD4-A52D-95C74F6431AB}"/>
              </a:ext>
            </a:extLst>
          </p:cNvPr>
          <p:cNvGrpSpPr/>
          <p:nvPr/>
        </p:nvGrpSpPr>
        <p:grpSpPr>
          <a:xfrm>
            <a:off x="7988300" y="1320800"/>
            <a:ext cx="3508375" cy="1828800"/>
            <a:chOff x="695325" y="1320800"/>
            <a:chExt cx="3508375" cy="1828800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76C5084-8BFE-4A36-A747-DA7A596733FF}"/>
                </a:ext>
              </a:extLst>
            </p:cNvPr>
            <p:cNvGrpSpPr/>
            <p:nvPr/>
          </p:nvGrpSpPr>
          <p:grpSpPr>
            <a:xfrm>
              <a:off x="695325" y="1320800"/>
              <a:ext cx="3508375" cy="1828800"/>
              <a:chOff x="695325" y="1320800"/>
              <a:chExt cx="3508375" cy="1828800"/>
            </a:xfrm>
          </p:grpSpPr>
          <p:sp>
            <p:nvSpPr>
              <p:cNvPr id="41" name="爱设计-9-1">
                <a:extLst>
                  <a:ext uri="{FF2B5EF4-FFF2-40B4-BE49-F238E27FC236}">
                    <a16:creationId xmlns:a16="http://schemas.microsoft.com/office/drawing/2014/main" id="{F279170F-670C-D68A-445C-7EAE3CDFE30D}"/>
                  </a:ext>
                </a:extLst>
              </p:cNvPr>
              <p:cNvSpPr/>
              <p:nvPr/>
            </p:nvSpPr>
            <p:spPr>
              <a:xfrm>
                <a:off x="695325" y="1320800"/>
                <a:ext cx="3508375" cy="1828800"/>
              </a:xfrm>
              <a:prstGeom prst="roundRect">
                <a:avLst>
                  <a:gd name="adj" fmla="val 7685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爱设计-9-2">
                <a:extLst>
                  <a:ext uri="{FF2B5EF4-FFF2-40B4-BE49-F238E27FC236}">
                    <a16:creationId xmlns:a16="http://schemas.microsoft.com/office/drawing/2014/main" id="{DF6C219C-0BFF-DFAE-62BC-F593A060C84E}"/>
                  </a:ext>
                </a:extLst>
              </p:cNvPr>
              <p:cNvSpPr/>
              <p:nvPr/>
            </p:nvSpPr>
            <p:spPr>
              <a:xfrm>
                <a:off x="695325" y="1326749"/>
                <a:ext cx="3508375" cy="558800"/>
              </a:xfrm>
              <a:custGeom>
                <a:avLst/>
                <a:gdLst>
                  <a:gd name="connsiteX0" fmla="*/ 140543 w 3508375"/>
                  <a:gd name="connsiteY0" fmla="*/ 0 h 558800"/>
                  <a:gd name="connsiteX1" fmla="*/ 3367832 w 3508375"/>
                  <a:gd name="connsiteY1" fmla="*/ 0 h 558800"/>
                  <a:gd name="connsiteX2" fmla="*/ 3508375 w 3508375"/>
                  <a:gd name="connsiteY2" fmla="*/ 140543 h 558800"/>
                  <a:gd name="connsiteX3" fmla="*/ 3508375 w 3508375"/>
                  <a:gd name="connsiteY3" fmla="*/ 558800 h 558800"/>
                  <a:gd name="connsiteX4" fmla="*/ 0 w 3508375"/>
                  <a:gd name="connsiteY4" fmla="*/ 558800 h 558800"/>
                  <a:gd name="connsiteX5" fmla="*/ 0 w 3508375"/>
                  <a:gd name="connsiteY5" fmla="*/ 140543 h 558800"/>
                  <a:gd name="connsiteX6" fmla="*/ 140543 w 3508375"/>
                  <a:gd name="connsiteY6" fmla="*/ 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8375" h="558800">
                    <a:moveTo>
                      <a:pt x="140543" y="0"/>
                    </a:moveTo>
                    <a:lnTo>
                      <a:pt x="3367832" y="0"/>
                    </a:lnTo>
                    <a:cubicBezTo>
                      <a:pt x="3445452" y="0"/>
                      <a:pt x="3508375" y="62923"/>
                      <a:pt x="3508375" y="140543"/>
                    </a:cubicBezTo>
                    <a:lnTo>
                      <a:pt x="3508375" y="558800"/>
                    </a:lnTo>
                    <a:lnTo>
                      <a:pt x="0" y="558800"/>
                    </a:lnTo>
                    <a:lnTo>
                      <a:pt x="0" y="140543"/>
                    </a:lnTo>
                    <a:cubicBezTo>
                      <a:pt x="0" y="62923"/>
                      <a:pt x="62923" y="0"/>
                      <a:pt x="1405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49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爱设计-9-3">
              <a:extLst>
                <a:ext uri="{FF2B5EF4-FFF2-40B4-BE49-F238E27FC236}">
                  <a16:creationId xmlns:a16="http://schemas.microsoft.com/office/drawing/2014/main" id="{6120A06F-BDCA-E107-0D32-760EF72E57A6}"/>
                </a:ext>
              </a:extLst>
            </p:cNvPr>
            <p:cNvSpPr txBox="1"/>
            <p:nvPr/>
          </p:nvSpPr>
          <p:spPr>
            <a:xfrm>
              <a:off x="832886" y="1399630"/>
              <a:ext cx="1604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年度业绩</a:t>
              </a:r>
            </a:p>
          </p:txBody>
        </p:sp>
        <p:sp>
          <p:nvSpPr>
            <p:cNvPr id="40" name="爱设计-9-4">
              <a:extLst>
                <a:ext uri="{FF2B5EF4-FFF2-40B4-BE49-F238E27FC236}">
                  <a16:creationId xmlns:a16="http://schemas.microsoft.com/office/drawing/2014/main" id="{C2B20FF6-B235-3EEB-61D0-2B390C7D44E2}"/>
                </a:ext>
              </a:extLst>
            </p:cNvPr>
            <p:cNvSpPr txBox="1"/>
            <p:nvPr/>
          </p:nvSpPr>
          <p:spPr>
            <a:xfrm>
              <a:off x="823748" y="2001028"/>
              <a:ext cx="3286238" cy="96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以优质内容作为营销输出核心，承载品牌内核，引发用户的情感共鸣和价值观认同</a:t>
              </a:r>
            </a:p>
          </p:txBody>
        </p:sp>
      </p:grpSp>
      <p:cxnSp>
        <p:nvCxnSpPr>
          <p:cNvPr id="43" name="爱设计-10">
            <a:extLst>
              <a:ext uri="{FF2B5EF4-FFF2-40B4-BE49-F238E27FC236}">
                <a16:creationId xmlns:a16="http://schemas.microsoft.com/office/drawing/2014/main" id="{AFD29C7C-23A5-F222-1484-AB849061D228}"/>
              </a:ext>
            </a:extLst>
          </p:cNvPr>
          <p:cNvCxnSpPr/>
          <p:nvPr/>
        </p:nvCxnSpPr>
        <p:spPr>
          <a:xfrm>
            <a:off x="695325" y="4356100"/>
            <a:ext cx="5400675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爱设计-11">
            <a:extLst>
              <a:ext uri="{FF2B5EF4-FFF2-40B4-BE49-F238E27FC236}">
                <a16:creationId xmlns:a16="http://schemas.microsoft.com/office/drawing/2014/main" id="{CB1E05B1-CB4E-93D5-119F-791D9830D120}"/>
              </a:ext>
            </a:extLst>
          </p:cNvPr>
          <p:cNvSpPr txBox="1"/>
          <p:nvPr/>
        </p:nvSpPr>
        <p:spPr>
          <a:xfrm>
            <a:off x="604440" y="3826400"/>
            <a:ext cx="2748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年度工作</a:t>
            </a: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达成数据</a:t>
            </a:r>
          </a:p>
        </p:txBody>
      </p:sp>
      <p:grpSp>
        <p:nvGrpSpPr>
          <p:cNvPr id="45" name="爱设计-12">
            <a:extLst>
              <a:ext uri="{FF2B5EF4-FFF2-40B4-BE49-F238E27FC236}">
                <a16:creationId xmlns:a16="http://schemas.microsoft.com/office/drawing/2014/main" id="{6A85165B-4EF3-1600-E726-F8F73B2AA34B}"/>
              </a:ext>
            </a:extLst>
          </p:cNvPr>
          <p:cNvGrpSpPr/>
          <p:nvPr/>
        </p:nvGrpSpPr>
        <p:grpSpPr>
          <a:xfrm>
            <a:off x="644525" y="4629455"/>
            <a:ext cx="1586066" cy="1586066"/>
            <a:chOff x="644525" y="4542367"/>
            <a:chExt cx="1586066" cy="158606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B51D085-C11E-A2DF-819E-506782461357}"/>
                </a:ext>
              </a:extLst>
            </p:cNvPr>
            <p:cNvGrpSpPr/>
            <p:nvPr/>
          </p:nvGrpSpPr>
          <p:grpSpPr>
            <a:xfrm>
              <a:off x="797524" y="4697127"/>
              <a:ext cx="1271206" cy="1311802"/>
              <a:chOff x="739550" y="4639222"/>
              <a:chExt cx="1387155" cy="1433904"/>
            </a:xfrm>
          </p:grpSpPr>
          <p:sp>
            <p:nvSpPr>
              <p:cNvPr id="51" name="爱设计-12-1">
                <a:extLst>
                  <a:ext uri="{FF2B5EF4-FFF2-40B4-BE49-F238E27FC236}">
                    <a16:creationId xmlns:a16="http://schemas.microsoft.com/office/drawing/2014/main" id="{4CE5D346-4C23-7A4C-851F-CCEE8E35CA95}"/>
                  </a:ext>
                </a:extLst>
              </p:cNvPr>
              <p:cNvSpPr/>
              <p:nvPr/>
            </p:nvSpPr>
            <p:spPr>
              <a:xfrm>
                <a:off x="739550" y="4639222"/>
                <a:ext cx="1387155" cy="1387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92100" dist="2794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EF6FFA52-282B-10A5-FF2D-2878C27A3844}"/>
                  </a:ext>
                </a:extLst>
              </p:cNvPr>
              <p:cNvGrpSpPr/>
              <p:nvPr/>
            </p:nvGrpSpPr>
            <p:grpSpPr>
              <a:xfrm>
                <a:off x="860947" y="4950884"/>
                <a:ext cx="1144361" cy="1122242"/>
                <a:chOff x="860947" y="4950884"/>
                <a:chExt cx="1144361" cy="1122242"/>
              </a:xfrm>
            </p:grpSpPr>
            <p:sp>
              <p:nvSpPr>
                <p:cNvPr id="67" name="爱设计-12-2">
                  <a:extLst>
                    <a:ext uri="{FF2B5EF4-FFF2-40B4-BE49-F238E27FC236}">
                      <a16:creationId xmlns:a16="http://schemas.microsoft.com/office/drawing/2014/main" id="{DE40B7F4-31F0-A1EE-D770-63435BC90AE3}"/>
                    </a:ext>
                  </a:extLst>
                </p:cNvPr>
                <p:cNvSpPr txBox="1"/>
                <p:nvPr/>
              </p:nvSpPr>
              <p:spPr>
                <a:xfrm>
                  <a:off x="925127" y="4950884"/>
                  <a:ext cx="1016000" cy="504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65</a:t>
                  </a:r>
                  <a:r>
                    <a:rPr kumimoji="0" lang="en-US" altLang="zh-CN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%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锐字云字库锐宋粗GB" panose="02010604000000000000" pitchFamily="2" charset="-122"/>
                    <a:ea typeface="锐字云字库锐宋粗GB" panose="02010604000000000000" pitchFamily="2" charset="-122"/>
                    <a:cs typeface="+mn-cs"/>
                  </a:endParaRPr>
                </a:p>
              </p:txBody>
            </p:sp>
            <p:sp>
              <p:nvSpPr>
                <p:cNvPr id="68" name="爱设计-12-3">
                  <a:extLst>
                    <a:ext uri="{FF2B5EF4-FFF2-40B4-BE49-F238E27FC236}">
                      <a16:creationId xmlns:a16="http://schemas.microsoft.com/office/drawing/2014/main" id="{A1E8FFFF-1119-D085-5F3C-23B3848BF51A}"/>
                    </a:ext>
                  </a:extLst>
                </p:cNvPr>
                <p:cNvSpPr txBox="1"/>
                <p:nvPr/>
              </p:nvSpPr>
              <p:spPr>
                <a:xfrm>
                  <a:off x="860947" y="5344281"/>
                  <a:ext cx="1144361" cy="728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12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计划指标</a:t>
                  </a:r>
                </a:p>
              </p:txBody>
            </p:sp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230E691-23AA-F5F7-5A0E-F0AF02295D66}"/>
                </a:ext>
              </a:extLst>
            </p:cNvPr>
            <p:cNvGrpSpPr/>
            <p:nvPr/>
          </p:nvGrpSpPr>
          <p:grpSpPr>
            <a:xfrm rot="20377913">
              <a:off x="644525" y="4542367"/>
              <a:ext cx="1586066" cy="1586066"/>
              <a:chOff x="551016" y="4448858"/>
              <a:chExt cx="1773084" cy="1773084"/>
            </a:xfrm>
          </p:grpSpPr>
          <p:sp>
            <p:nvSpPr>
              <p:cNvPr id="48" name="爱设计-12-4">
                <a:extLst>
                  <a:ext uri="{FF2B5EF4-FFF2-40B4-BE49-F238E27FC236}">
                    <a16:creationId xmlns:a16="http://schemas.microsoft.com/office/drawing/2014/main" id="{AD4FD98A-DB8C-7648-F66F-D7BAF7B3DCCB}"/>
                  </a:ext>
                </a:extLst>
              </p:cNvPr>
              <p:cNvSpPr/>
              <p:nvPr/>
            </p:nvSpPr>
            <p:spPr>
              <a:xfrm rot="13893185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1987664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爱设计-12-5">
                <a:extLst>
                  <a:ext uri="{FF2B5EF4-FFF2-40B4-BE49-F238E27FC236}">
                    <a16:creationId xmlns:a16="http://schemas.microsoft.com/office/drawing/2014/main" id="{773F0152-D990-DBAE-5F5A-8C626266CC14}"/>
                  </a:ext>
                </a:extLst>
              </p:cNvPr>
              <p:cNvSpPr/>
              <p:nvPr/>
            </p:nvSpPr>
            <p:spPr>
              <a:xfrm rot="20663306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2062458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爱设计-12-6">
                <a:extLst>
                  <a:ext uri="{FF2B5EF4-FFF2-40B4-BE49-F238E27FC236}">
                    <a16:creationId xmlns:a16="http://schemas.microsoft.com/office/drawing/2014/main" id="{2F3414EF-4CCB-9C61-E0F6-741A26ABD48E}"/>
                  </a:ext>
                </a:extLst>
              </p:cNvPr>
              <p:cNvSpPr/>
              <p:nvPr/>
            </p:nvSpPr>
            <p:spPr>
              <a:xfrm rot="7120332">
                <a:off x="551016" y="4448858"/>
                <a:ext cx="1773084" cy="1773084"/>
              </a:xfrm>
              <a:prstGeom prst="arc">
                <a:avLst>
                  <a:gd name="adj1" fmla="val 13940503"/>
                  <a:gd name="adj2" fmla="val 19596741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爱设计-13">
            <a:extLst>
              <a:ext uri="{FF2B5EF4-FFF2-40B4-BE49-F238E27FC236}">
                <a16:creationId xmlns:a16="http://schemas.microsoft.com/office/drawing/2014/main" id="{B139CC97-A199-22CE-7016-571D9B3AFA41}"/>
              </a:ext>
            </a:extLst>
          </p:cNvPr>
          <p:cNvGrpSpPr/>
          <p:nvPr/>
        </p:nvGrpSpPr>
        <p:grpSpPr>
          <a:xfrm>
            <a:off x="2569578" y="4629455"/>
            <a:ext cx="1586066" cy="1586066"/>
            <a:chOff x="644525" y="4542367"/>
            <a:chExt cx="1586066" cy="1586066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BC1CFEB7-FB75-2C81-6566-69BF6DCCA82C}"/>
                </a:ext>
              </a:extLst>
            </p:cNvPr>
            <p:cNvGrpSpPr/>
            <p:nvPr/>
          </p:nvGrpSpPr>
          <p:grpSpPr>
            <a:xfrm>
              <a:off x="797524" y="4697127"/>
              <a:ext cx="1271206" cy="1311802"/>
              <a:chOff x="739550" y="4639222"/>
              <a:chExt cx="1387155" cy="1433904"/>
            </a:xfrm>
          </p:grpSpPr>
          <p:sp>
            <p:nvSpPr>
              <p:cNvPr id="75" name="爱设计-13-1">
                <a:extLst>
                  <a:ext uri="{FF2B5EF4-FFF2-40B4-BE49-F238E27FC236}">
                    <a16:creationId xmlns:a16="http://schemas.microsoft.com/office/drawing/2014/main" id="{E9DC2550-B644-FA62-97A7-A6B8057FBCDC}"/>
                  </a:ext>
                </a:extLst>
              </p:cNvPr>
              <p:cNvSpPr/>
              <p:nvPr/>
            </p:nvSpPr>
            <p:spPr>
              <a:xfrm>
                <a:off x="739550" y="4639222"/>
                <a:ext cx="1387155" cy="1387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92100" dist="2794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BCD6B1E9-F6D7-8075-2E77-EDC1F69DE0C3}"/>
                  </a:ext>
                </a:extLst>
              </p:cNvPr>
              <p:cNvGrpSpPr/>
              <p:nvPr/>
            </p:nvGrpSpPr>
            <p:grpSpPr>
              <a:xfrm>
                <a:off x="860947" y="4950884"/>
                <a:ext cx="1144361" cy="1122242"/>
                <a:chOff x="860947" y="4950884"/>
                <a:chExt cx="1144361" cy="1122242"/>
              </a:xfrm>
            </p:grpSpPr>
            <p:sp>
              <p:nvSpPr>
                <p:cNvPr id="77" name="爱设计-13-2">
                  <a:extLst>
                    <a:ext uri="{FF2B5EF4-FFF2-40B4-BE49-F238E27FC236}">
                      <a16:creationId xmlns:a16="http://schemas.microsoft.com/office/drawing/2014/main" id="{0E03454D-2F6C-7E1E-60E3-19CAFFB0764A}"/>
                    </a:ext>
                  </a:extLst>
                </p:cNvPr>
                <p:cNvSpPr txBox="1"/>
                <p:nvPr/>
              </p:nvSpPr>
              <p:spPr>
                <a:xfrm>
                  <a:off x="925127" y="4950884"/>
                  <a:ext cx="1016000" cy="504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78</a:t>
                  </a:r>
                  <a:r>
                    <a:rPr kumimoji="0" lang="en-US" altLang="zh-CN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%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锐字云字库锐宋粗GB" panose="02010604000000000000" pitchFamily="2" charset="-122"/>
                    <a:ea typeface="锐字云字库锐宋粗GB" panose="02010604000000000000" pitchFamily="2" charset="-122"/>
                    <a:cs typeface="+mn-cs"/>
                  </a:endParaRPr>
                </a:p>
              </p:txBody>
            </p:sp>
            <p:sp>
              <p:nvSpPr>
                <p:cNvPr id="78" name="爱设计-13-3">
                  <a:extLst>
                    <a:ext uri="{FF2B5EF4-FFF2-40B4-BE49-F238E27FC236}">
                      <a16:creationId xmlns:a16="http://schemas.microsoft.com/office/drawing/2014/main" id="{BB4ACF0D-031F-14F1-19E4-04A58035071B}"/>
                    </a:ext>
                  </a:extLst>
                </p:cNvPr>
                <p:cNvSpPr txBox="1"/>
                <p:nvPr/>
              </p:nvSpPr>
              <p:spPr>
                <a:xfrm>
                  <a:off x="860947" y="5344281"/>
                  <a:ext cx="1144361" cy="728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12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计划指标</a:t>
                  </a:r>
                </a:p>
              </p:txBody>
            </p:sp>
          </p:grp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32141505-8C14-653C-331A-6CAA33E31A27}"/>
                </a:ext>
              </a:extLst>
            </p:cNvPr>
            <p:cNvGrpSpPr/>
            <p:nvPr/>
          </p:nvGrpSpPr>
          <p:grpSpPr>
            <a:xfrm rot="20377913">
              <a:off x="644525" y="4542367"/>
              <a:ext cx="1586066" cy="1586066"/>
              <a:chOff x="551016" y="4448858"/>
              <a:chExt cx="1773084" cy="1773084"/>
            </a:xfrm>
          </p:grpSpPr>
          <p:sp>
            <p:nvSpPr>
              <p:cNvPr id="72" name="爱设计-13-4">
                <a:extLst>
                  <a:ext uri="{FF2B5EF4-FFF2-40B4-BE49-F238E27FC236}">
                    <a16:creationId xmlns:a16="http://schemas.microsoft.com/office/drawing/2014/main" id="{F3F54593-97A6-A037-212F-75A086EF80E7}"/>
                  </a:ext>
                </a:extLst>
              </p:cNvPr>
              <p:cNvSpPr/>
              <p:nvPr/>
            </p:nvSpPr>
            <p:spPr>
              <a:xfrm rot="13893185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1987664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爱设计-13-5">
                <a:extLst>
                  <a:ext uri="{FF2B5EF4-FFF2-40B4-BE49-F238E27FC236}">
                    <a16:creationId xmlns:a16="http://schemas.microsoft.com/office/drawing/2014/main" id="{7E7B6891-EBEC-4D59-59FE-51BFB5C83D59}"/>
                  </a:ext>
                </a:extLst>
              </p:cNvPr>
              <p:cNvSpPr/>
              <p:nvPr/>
            </p:nvSpPr>
            <p:spPr>
              <a:xfrm rot="20663306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2062458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爱设计-13-6">
                <a:extLst>
                  <a:ext uri="{FF2B5EF4-FFF2-40B4-BE49-F238E27FC236}">
                    <a16:creationId xmlns:a16="http://schemas.microsoft.com/office/drawing/2014/main" id="{3D97999D-3FFB-4D1B-CF44-55BCF6D7C368}"/>
                  </a:ext>
                </a:extLst>
              </p:cNvPr>
              <p:cNvSpPr/>
              <p:nvPr/>
            </p:nvSpPr>
            <p:spPr>
              <a:xfrm rot="7120332">
                <a:off x="551016" y="4448858"/>
                <a:ext cx="1773084" cy="1773084"/>
              </a:xfrm>
              <a:prstGeom prst="arc">
                <a:avLst>
                  <a:gd name="adj1" fmla="val 13940503"/>
                  <a:gd name="adj2" fmla="val 19596741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9" name="爱设计-14">
            <a:extLst>
              <a:ext uri="{FF2B5EF4-FFF2-40B4-BE49-F238E27FC236}">
                <a16:creationId xmlns:a16="http://schemas.microsoft.com/office/drawing/2014/main" id="{1AA73BB1-2F66-6E7E-E5B3-A2E26825A4B9}"/>
              </a:ext>
            </a:extLst>
          </p:cNvPr>
          <p:cNvGrpSpPr/>
          <p:nvPr/>
        </p:nvGrpSpPr>
        <p:grpSpPr>
          <a:xfrm>
            <a:off x="4509934" y="4629455"/>
            <a:ext cx="1586066" cy="1586066"/>
            <a:chOff x="644525" y="4542367"/>
            <a:chExt cx="1586066" cy="1586066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05F9E1B-D538-452A-ADF3-181FCA7C967A}"/>
                </a:ext>
              </a:extLst>
            </p:cNvPr>
            <p:cNvGrpSpPr/>
            <p:nvPr/>
          </p:nvGrpSpPr>
          <p:grpSpPr>
            <a:xfrm>
              <a:off x="797524" y="4697127"/>
              <a:ext cx="1271206" cy="1311802"/>
              <a:chOff x="739550" y="4639222"/>
              <a:chExt cx="1387155" cy="1433904"/>
            </a:xfrm>
          </p:grpSpPr>
          <p:sp>
            <p:nvSpPr>
              <p:cNvPr id="88" name="爱设计-14-1">
                <a:extLst>
                  <a:ext uri="{FF2B5EF4-FFF2-40B4-BE49-F238E27FC236}">
                    <a16:creationId xmlns:a16="http://schemas.microsoft.com/office/drawing/2014/main" id="{5143B93B-F949-C536-0AF5-A03AF0314C93}"/>
                  </a:ext>
                </a:extLst>
              </p:cNvPr>
              <p:cNvSpPr/>
              <p:nvPr/>
            </p:nvSpPr>
            <p:spPr>
              <a:xfrm>
                <a:off x="739550" y="4639222"/>
                <a:ext cx="1387155" cy="1387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92100" dist="2794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48CF935D-773A-80D8-CBDC-25CA418DAF8C}"/>
                  </a:ext>
                </a:extLst>
              </p:cNvPr>
              <p:cNvGrpSpPr/>
              <p:nvPr/>
            </p:nvGrpSpPr>
            <p:grpSpPr>
              <a:xfrm>
                <a:off x="860947" y="4950884"/>
                <a:ext cx="1144361" cy="1122242"/>
                <a:chOff x="860947" y="4950884"/>
                <a:chExt cx="1144361" cy="1122242"/>
              </a:xfrm>
            </p:grpSpPr>
            <p:sp>
              <p:nvSpPr>
                <p:cNvPr id="90" name="爱设计-14-2">
                  <a:extLst>
                    <a:ext uri="{FF2B5EF4-FFF2-40B4-BE49-F238E27FC236}">
                      <a16:creationId xmlns:a16="http://schemas.microsoft.com/office/drawing/2014/main" id="{929EDA7A-573E-0562-E0E7-BC22B327F325}"/>
                    </a:ext>
                  </a:extLst>
                </p:cNvPr>
                <p:cNvSpPr txBox="1"/>
                <p:nvPr/>
              </p:nvSpPr>
              <p:spPr>
                <a:xfrm>
                  <a:off x="925127" y="4950884"/>
                  <a:ext cx="1016000" cy="504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92</a:t>
                  </a:r>
                  <a:r>
                    <a:rPr kumimoji="0" lang="en-US" altLang="zh-CN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锐字云字库锐宋粗GB" panose="02010604000000000000" pitchFamily="2" charset="-122"/>
                      <a:ea typeface="锐字云字库锐宋粗GB" panose="02010604000000000000" pitchFamily="2" charset="-122"/>
                      <a:cs typeface="+mn-cs"/>
                    </a:rPr>
                    <a:t>%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锐字云字库锐宋粗GB" panose="02010604000000000000" pitchFamily="2" charset="-122"/>
                    <a:ea typeface="锐字云字库锐宋粗GB" panose="02010604000000000000" pitchFamily="2" charset="-122"/>
                    <a:cs typeface="+mn-cs"/>
                  </a:endParaRPr>
                </a:p>
              </p:txBody>
            </p:sp>
            <p:sp>
              <p:nvSpPr>
                <p:cNvPr id="91" name="爱设计-14-3">
                  <a:extLst>
                    <a:ext uri="{FF2B5EF4-FFF2-40B4-BE49-F238E27FC236}">
                      <a16:creationId xmlns:a16="http://schemas.microsoft.com/office/drawing/2014/main" id="{12EA1F10-F5C9-615E-F4D9-3C133C07CBA1}"/>
                    </a:ext>
                  </a:extLst>
                </p:cNvPr>
                <p:cNvSpPr txBox="1"/>
                <p:nvPr/>
              </p:nvSpPr>
              <p:spPr>
                <a:xfrm>
                  <a:off x="860947" y="5344281"/>
                  <a:ext cx="1144361" cy="728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12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计划指标</a:t>
                  </a:r>
                </a:p>
              </p:txBody>
            </p:sp>
          </p:grp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A5CE4D61-54BB-8554-8B72-3E10E38E8E50}"/>
                </a:ext>
              </a:extLst>
            </p:cNvPr>
            <p:cNvGrpSpPr/>
            <p:nvPr/>
          </p:nvGrpSpPr>
          <p:grpSpPr>
            <a:xfrm rot="20377913">
              <a:off x="644525" y="4542367"/>
              <a:ext cx="1586066" cy="1586066"/>
              <a:chOff x="551016" y="4448858"/>
              <a:chExt cx="1773084" cy="1773084"/>
            </a:xfrm>
          </p:grpSpPr>
          <p:sp>
            <p:nvSpPr>
              <p:cNvPr id="82" name="爱设计-14-4">
                <a:extLst>
                  <a:ext uri="{FF2B5EF4-FFF2-40B4-BE49-F238E27FC236}">
                    <a16:creationId xmlns:a16="http://schemas.microsoft.com/office/drawing/2014/main" id="{D6C7D240-0A68-47B5-6B8A-28207F2819CD}"/>
                  </a:ext>
                </a:extLst>
              </p:cNvPr>
              <p:cNvSpPr/>
              <p:nvPr/>
            </p:nvSpPr>
            <p:spPr>
              <a:xfrm rot="13893185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1987664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爱设计-14-5">
                <a:extLst>
                  <a:ext uri="{FF2B5EF4-FFF2-40B4-BE49-F238E27FC236}">
                    <a16:creationId xmlns:a16="http://schemas.microsoft.com/office/drawing/2014/main" id="{1ACA1612-D107-A35D-DE40-55045BE9B76D}"/>
                  </a:ext>
                </a:extLst>
              </p:cNvPr>
              <p:cNvSpPr/>
              <p:nvPr/>
            </p:nvSpPr>
            <p:spPr>
              <a:xfrm rot="20663306">
                <a:off x="551016" y="4448858"/>
                <a:ext cx="1773084" cy="1773084"/>
              </a:xfrm>
              <a:prstGeom prst="arc">
                <a:avLst>
                  <a:gd name="adj1" fmla="val 14851012"/>
                  <a:gd name="adj2" fmla="val 20624589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爱设计-14-6">
                <a:extLst>
                  <a:ext uri="{FF2B5EF4-FFF2-40B4-BE49-F238E27FC236}">
                    <a16:creationId xmlns:a16="http://schemas.microsoft.com/office/drawing/2014/main" id="{14CF4E65-DC78-2EB0-624D-188B6999297B}"/>
                  </a:ext>
                </a:extLst>
              </p:cNvPr>
              <p:cNvSpPr/>
              <p:nvPr/>
            </p:nvSpPr>
            <p:spPr>
              <a:xfrm rot="7120332">
                <a:off x="551016" y="4448858"/>
                <a:ext cx="1773084" cy="1773084"/>
              </a:xfrm>
              <a:prstGeom prst="arc">
                <a:avLst>
                  <a:gd name="adj1" fmla="val 13940503"/>
                  <a:gd name="adj2" fmla="val 19596741"/>
                </a:avLst>
              </a:prstGeom>
              <a:ln w="101600" cap="rnd">
                <a:gradFill flip="none" rotWithShape="1">
                  <a:gsLst>
                    <a:gs pos="56000">
                      <a:srgbClr val="136F5B">
                        <a:lumMod val="98000"/>
                        <a:lumOff val="2000"/>
                        <a:alpha val="17000"/>
                      </a:srgbClr>
                    </a:gs>
                    <a:gs pos="19000">
                      <a:schemeClr val="accent1">
                        <a:alpha val="0"/>
                      </a:schemeClr>
                    </a:gs>
                    <a:gs pos="95000">
                      <a:schemeClr val="accent1">
                        <a:alpha val="5000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6228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4DF24453-A8D9-0AA5-7486-53FBC10E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爱设计-2">
            <a:extLst>
              <a:ext uri="{FF2B5EF4-FFF2-40B4-BE49-F238E27FC236}">
                <a16:creationId xmlns:a16="http://schemas.microsoft.com/office/drawing/2014/main" id="{DA824924-A5E8-347D-A522-68FAFF62D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85000"/>
                  <a:lumOff val="15000"/>
                  <a:alpha val="84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爱设计-3">
            <a:extLst>
              <a:ext uri="{FF2B5EF4-FFF2-40B4-BE49-F238E27FC236}">
                <a16:creationId xmlns:a16="http://schemas.microsoft.com/office/drawing/2014/main" id="{81A705F1-7715-58EA-76CC-3C130C30F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891026"/>
            <a:ext cx="10080625" cy="4941651"/>
          </a:xfrm>
          <a:custGeom>
            <a:avLst/>
            <a:gdLst>
              <a:gd name="connsiteX0" fmla="*/ 393800 w 10080625"/>
              <a:gd name="connsiteY0" fmla="*/ 0 h 4941651"/>
              <a:gd name="connsiteX1" fmla="*/ 9686825 w 10080625"/>
              <a:gd name="connsiteY1" fmla="*/ 0 h 4941651"/>
              <a:gd name="connsiteX2" fmla="*/ 10080625 w 10080625"/>
              <a:gd name="connsiteY2" fmla="*/ 393800 h 4941651"/>
              <a:gd name="connsiteX3" fmla="*/ 10080625 w 10080625"/>
              <a:gd name="connsiteY3" fmla="*/ 4547851 h 4941651"/>
              <a:gd name="connsiteX4" fmla="*/ 9686825 w 10080625"/>
              <a:gd name="connsiteY4" fmla="*/ 4941651 h 4941651"/>
              <a:gd name="connsiteX5" fmla="*/ 393800 w 10080625"/>
              <a:gd name="connsiteY5" fmla="*/ 4941651 h 4941651"/>
              <a:gd name="connsiteX6" fmla="*/ 0 w 10080625"/>
              <a:gd name="connsiteY6" fmla="*/ 4547851 h 4941651"/>
              <a:gd name="connsiteX7" fmla="*/ 0 w 10080625"/>
              <a:gd name="connsiteY7" fmla="*/ 393800 h 4941651"/>
              <a:gd name="connsiteX8" fmla="*/ 393800 w 10080625"/>
              <a:gd name="connsiteY8" fmla="*/ 0 h 494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0625" h="4941651">
                <a:moveTo>
                  <a:pt x="393800" y="0"/>
                </a:moveTo>
                <a:lnTo>
                  <a:pt x="9686825" y="0"/>
                </a:lnTo>
                <a:cubicBezTo>
                  <a:pt x="9904315" y="0"/>
                  <a:pt x="10080625" y="176310"/>
                  <a:pt x="10080625" y="393800"/>
                </a:cubicBezTo>
                <a:lnTo>
                  <a:pt x="10080625" y="4547851"/>
                </a:lnTo>
                <a:cubicBezTo>
                  <a:pt x="10080625" y="4765341"/>
                  <a:pt x="9904315" y="4941651"/>
                  <a:pt x="9686825" y="4941651"/>
                </a:cubicBezTo>
                <a:lnTo>
                  <a:pt x="393800" y="4941651"/>
                </a:lnTo>
                <a:cubicBezTo>
                  <a:pt x="176310" y="4941651"/>
                  <a:pt x="0" y="4765341"/>
                  <a:pt x="0" y="4547851"/>
                </a:cubicBezTo>
                <a:lnTo>
                  <a:pt x="0" y="393800"/>
                </a:lnTo>
                <a:cubicBezTo>
                  <a:pt x="0" y="176310"/>
                  <a:pt x="176310" y="0"/>
                  <a:pt x="393800" y="0"/>
                </a:cubicBezTo>
                <a:close/>
              </a:path>
            </a:pathLst>
          </a:custGeom>
        </p:spPr>
      </p:pic>
      <p:sp>
        <p:nvSpPr>
          <p:cNvPr id="13" name="爱设计-4">
            <a:extLst>
              <a:ext uri="{FF2B5EF4-FFF2-40B4-BE49-F238E27FC236}">
                <a16:creationId xmlns:a16="http://schemas.microsoft.com/office/drawing/2014/main" id="{51DFFDD6-E94C-25FE-FD42-F61D93E5D61F}"/>
              </a:ext>
            </a:extLst>
          </p:cNvPr>
          <p:cNvSpPr/>
          <p:nvPr/>
        </p:nvSpPr>
        <p:spPr>
          <a:xfrm>
            <a:off x="1055688" y="891026"/>
            <a:ext cx="10080625" cy="4941651"/>
          </a:xfrm>
          <a:prstGeom prst="roundRect">
            <a:avLst>
              <a:gd name="adj" fmla="val 796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93700" dist="292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爱设计-5">
            <a:extLst>
              <a:ext uri="{FF2B5EF4-FFF2-40B4-BE49-F238E27FC236}">
                <a16:creationId xmlns:a16="http://schemas.microsoft.com/office/drawing/2014/main" id="{CA29C684-CAA6-7625-2095-89490C17797C}"/>
              </a:ext>
            </a:extLst>
          </p:cNvPr>
          <p:cNvSpPr/>
          <p:nvPr/>
        </p:nvSpPr>
        <p:spPr>
          <a:xfrm>
            <a:off x="1944635" y="1655164"/>
            <a:ext cx="493314" cy="49331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爱设计-6">
            <a:extLst>
              <a:ext uri="{FF2B5EF4-FFF2-40B4-BE49-F238E27FC236}">
                <a16:creationId xmlns:a16="http://schemas.microsoft.com/office/drawing/2014/main" id="{2D81B666-2AD6-A033-124A-286398D9FBC7}"/>
              </a:ext>
            </a:extLst>
          </p:cNvPr>
          <p:cNvSpPr txBox="1"/>
          <p:nvPr/>
        </p:nvSpPr>
        <p:spPr>
          <a:xfrm>
            <a:off x="1908260" y="1652895"/>
            <a:ext cx="455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12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工作完成情况 </a:t>
            </a:r>
          </a:p>
        </p:txBody>
      </p:sp>
      <p:sp>
        <p:nvSpPr>
          <p:cNvPr id="16" name="爱设计-7">
            <a:extLst>
              <a:ext uri="{FF2B5EF4-FFF2-40B4-BE49-F238E27FC236}">
                <a16:creationId xmlns:a16="http://schemas.microsoft.com/office/drawing/2014/main" id="{359BF509-4F74-86F1-5570-6507ACD4DEE7}"/>
              </a:ext>
            </a:extLst>
          </p:cNvPr>
          <p:cNvSpPr txBox="1"/>
          <p:nvPr/>
        </p:nvSpPr>
        <p:spPr>
          <a:xfrm>
            <a:off x="1934529" y="4727879"/>
            <a:ext cx="2796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WORK REVIEW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21" name="爱设计-8">
            <a:extLst>
              <a:ext uri="{FF2B5EF4-FFF2-40B4-BE49-F238E27FC236}">
                <a16:creationId xmlns:a16="http://schemas.microsoft.com/office/drawing/2014/main" id="{07BB34B1-22BB-B25F-3E72-4F4C1F61CA2B}"/>
              </a:ext>
            </a:extLst>
          </p:cNvPr>
          <p:cNvSpPr txBox="1"/>
          <p:nvPr/>
        </p:nvSpPr>
        <p:spPr>
          <a:xfrm>
            <a:off x="2027239" y="2611795"/>
            <a:ext cx="5737538" cy="185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spc="120" dirty="0">
              <a:solidFill>
                <a:prstClr val="white">
                  <a:lumMod val="6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consectetuer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adipiscing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Maecenas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porttitor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congue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massa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Fusce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posuere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magna sed pulvinar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ultricies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purus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lectus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malesuada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libero,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commodo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magna eros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quis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22" name="爱设计-9">
            <a:extLst>
              <a:ext uri="{FF2B5EF4-FFF2-40B4-BE49-F238E27FC236}">
                <a16:creationId xmlns:a16="http://schemas.microsoft.com/office/drawing/2014/main" id="{04B66156-6E95-3C0B-D6C8-69FF2A4D0583}"/>
              </a:ext>
            </a:extLst>
          </p:cNvPr>
          <p:cNvCxnSpPr>
            <a:cxnSpLocks/>
          </p:cNvCxnSpPr>
          <p:nvPr/>
        </p:nvCxnSpPr>
        <p:spPr>
          <a:xfrm>
            <a:off x="2027238" y="4629150"/>
            <a:ext cx="46450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爱设计-10">
            <a:extLst>
              <a:ext uri="{FF2B5EF4-FFF2-40B4-BE49-F238E27FC236}">
                <a16:creationId xmlns:a16="http://schemas.microsoft.com/office/drawing/2014/main" id="{F74DC1BD-7D97-69E8-377E-F81DF1D2FA39}"/>
              </a:ext>
            </a:extLst>
          </p:cNvPr>
          <p:cNvGrpSpPr/>
          <p:nvPr/>
        </p:nvGrpSpPr>
        <p:grpSpPr>
          <a:xfrm>
            <a:off x="6930863" y="2585087"/>
            <a:ext cx="8100658" cy="4617627"/>
            <a:chOff x="5482028" y="-2869300"/>
            <a:chExt cx="8610129" cy="4908042"/>
          </a:xfrm>
        </p:grpSpPr>
        <p:sp>
          <p:nvSpPr>
            <p:cNvPr id="28" name="爱设计-10-1">
              <a:extLst>
                <a:ext uri="{FF2B5EF4-FFF2-40B4-BE49-F238E27FC236}">
                  <a16:creationId xmlns:a16="http://schemas.microsoft.com/office/drawing/2014/main" id="{5021B1FA-1737-1F57-1185-498362777614}"/>
                </a:ext>
              </a:extLst>
            </p:cNvPr>
            <p:cNvSpPr txBox="1"/>
            <p:nvPr/>
          </p:nvSpPr>
          <p:spPr>
            <a:xfrm>
              <a:off x="5649197" y="-2857897"/>
              <a:ext cx="8442960" cy="4792505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9" name="爱设计-10-2">
              <a:extLst>
                <a:ext uri="{FF2B5EF4-FFF2-40B4-BE49-F238E27FC236}">
                  <a16:creationId xmlns:a16="http://schemas.microsoft.com/office/drawing/2014/main" id="{2F59F253-F346-18C4-5F5B-32663CC22AFE}"/>
                </a:ext>
              </a:extLst>
            </p:cNvPr>
            <p:cNvSpPr txBox="1"/>
            <p:nvPr/>
          </p:nvSpPr>
          <p:spPr>
            <a:xfrm>
              <a:off x="5639566" y="-2869300"/>
              <a:ext cx="8442960" cy="4792505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30" name="爱设计-10-3">
              <a:extLst>
                <a:ext uri="{FF2B5EF4-FFF2-40B4-BE49-F238E27FC236}">
                  <a16:creationId xmlns:a16="http://schemas.microsoft.com/office/drawing/2014/main" id="{7D9EAC82-2AA6-95F4-6FFA-9D3C4FD368C8}"/>
                </a:ext>
              </a:extLst>
            </p:cNvPr>
            <p:cNvSpPr txBox="1"/>
            <p:nvPr/>
          </p:nvSpPr>
          <p:spPr>
            <a:xfrm>
              <a:off x="5482028" y="-2753763"/>
              <a:ext cx="8442960" cy="4792505"/>
            </a:xfrm>
            <a:prstGeom prst="rect">
              <a:avLst/>
            </a:prstGeom>
            <a:noFill/>
            <a:effectLst/>
            <a:scene3d>
              <a:camera prst="isometricOffAxis2Left"/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89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工作完成情况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爱设计-6">
            <a:extLst>
              <a:ext uri="{FF2B5EF4-FFF2-40B4-BE49-F238E27FC236}">
                <a16:creationId xmlns:a16="http://schemas.microsoft.com/office/drawing/2014/main" id="{F6289A96-F698-106C-A8F2-11C2CED0CD19}"/>
              </a:ext>
            </a:extLst>
          </p:cNvPr>
          <p:cNvSpPr/>
          <p:nvPr/>
        </p:nvSpPr>
        <p:spPr>
          <a:xfrm>
            <a:off x="660400" y="4903482"/>
            <a:ext cx="10858500" cy="1037248"/>
          </a:xfrm>
          <a:prstGeom prst="roundRect">
            <a:avLst/>
          </a:prstGeom>
          <a:solidFill>
            <a:srgbClr val="FFFFFF"/>
          </a:solidFill>
          <a:ln w="12700">
            <a:solidFill>
              <a:schemeClr val="bg1">
                <a:lumMod val="85000"/>
              </a:schemeClr>
            </a:solidFill>
          </a:ln>
          <a:effectLst>
            <a:outerShdw blurRad="254000" dist="127000" dir="2700000" algn="tl" rotWithShape="0">
              <a:schemeClr val="bg1">
                <a:lumMod val="6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288000">
              <a:lnSpc>
                <a:spcPct val="150000"/>
              </a:lnSpc>
            </a:pP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105" name="爱设计-7">
            <a:extLst>
              <a:ext uri="{FF2B5EF4-FFF2-40B4-BE49-F238E27FC236}">
                <a16:creationId xmlns:a16="http://schemas.microsoft.com/office/drawing/2014/main" id="{D5A6DA2E-9E33-45CE-6F57-A71C5FAFDC03}"/>
              </a:ext>
            </a:extLst>
          </p:cNvPr>
          <p:cNvSpPr txBox="1"/>
          <p:nvPr/>
        </p:nvSpPr>
        <p:spPr>
          <a:xfrm>
            <a:off x="1076009" y="1954889"/>
            <a:ext cx="26194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APP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8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06" name="爱设计-8">
            <a:extLst>
              <a:ext uri="{FF2B5EF4-FFF2-40B4-BE49-F238E27FC236}">
                <a16:creationId xmlns:a16="http://schemas.microsoft.com/office/drawing/2014/main" id="{095B267C-DD36-091C-583E-5FB9D6CC0800}"/>
              </a:ext>
            </a:extLst>
          </p:cNvPr>
          <p:cNvSpPr/>
          <p:nvPr/>
        </p:nvSpPr>
        <p:spPr>
          <a:xfrm rot="6780404">
            <a:off x="3622213" y="1915041"/>
            <a:ext cx="223202" cy="192416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07" name="爱设计-9">
            <a:extLst>
              <a:ext uri="{FF2B5EF4-FFF2-40B4-BE49-F238E27FC236}">
                <a16:creationId xmlns:a16="http://schemas.microsoft.com/office/drawing/2014/main" id="{52325D79-82F1-6A46-1552-01E78AECD678}"/>
              </a:ext>
            </a:extLst>
          </p:cNvPr>
          <p:cNvSpPr/>
          <p:nvPr/>
        </p:nvSpPr>
        <p:spPr>
          <a:xfrm rot="8207859" flipH="1" flipV="1">
            <a:off x="974353" y="2325816"/>
            <a:ext cx="168396" cy="145169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08" name="爱设计-10">
            <a:extLst>
              <a:ext uri="{FF2B5EF4-FFF2-40B4-BE49-F238E27FC236}">
                <a16:creationId xmlns:a16="http://schemas.microsoft.com/office/drawing/2014/main" id="{2EB755D2-73B2-9C64-D7C2-5B63802AB12D}"/>
              </a:ext>
            </a:extLst>
          </p:cNvPr>
          <p:cNvSpPr/>
          <p:nvPr/>
        </p:nvSpPr>
        <p:spPr>
          <a:xfrm rot="21239739">
            <a:off x="841163" y="2157128"/>
            <a:ext cx="2959053" cy="326220"/>
          </a:xfrm>
          <a:prstGeom prst="ellipse">
            <a:avLst/>
          </a:prstGeom>
          <a:noFill/>
          <a:ln w="12700">
            <a:gradFill flip="none" rotWithShape="1">
              <a:gsLst>
                <a:gs pos="70000">
                  <a:schemeClr val="accent1">
                    <a:lumMod val="20000"/>
                    <a:lumOff val="80000"/>
                    <a:alpha val="80000"/>
                  </a:schemeClr>
                </a:gs>
                <a:gs pos="2000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09" name="爱设计-11">
            <a:extLst>
              <a:ext uri="{FF2B5EF4-FFF2-40B4-BE49-F238E27FC236}">
                <a16:creationId xmlns:a16="http://schemas.microsoft.com/office/drawing/2014/main" id="{8222096F-E3A1-077F-5CB6-76FF26241E95}"/>
              </a:ext>
            </a:extLst>
          </p:cNvPr>
          <p:cNvSpPr txBox="1"/>
          <p:nvPr/>
        </p:nvSpPr>
        <p:spPr>
          <a:xfrm>
            <a:off x="7642822" y="2785628"/>
            <a:ext cx="3755534" cy="8163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优势：</a:t>
            </a:r>
            <a:endParaRPr lang="en-US" altLang="zh-CN" dirty="0">
              <a:solidFill>
                <a:schemeClr val="accent3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分发到各个渠道，触达用户</a:t>
            </a:r>
          </a:p>
        </p:txBody>
      </p:sp>
      <p:sp>
        <p:nvSpPr>
          <p:cNvPr id="110" name="爱设计-12">
            <a:extLst>
              <a:ext uri="{FF2B5EF4-FFF2-40B4-BE49-F238E27FC236}">
                <a16:creationId xmlns:a16="http://schemas.microsoft.com/office/drawing/2014/main" id="{5ED6EDC1-B636-8FC1-3B1B-DE127CE15D8F}"/>
              </a:ext>
            </a:extLst>
          </p:cNvPr>
          <p:cNvSpPr txBox="1"/>
          <p:nvPr/>
        </p:nvSpPr>
        <p:spPr>
          <a:xfrm>
            <a:off x="7635133" y="1943320"/>
            <a:ext cx="2619496" cy="584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APP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8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1" name="爱设计-13">
            <a:extLst>
              <a:ext uri="{FF2B5EF4-FFF2-40B4-BE49-F238E27FC236}">
                <a16:creationId xmlns:a16="http://schemas.microsoft.com/office/drawing/2014/main" id="{3D42A4B5-9C9C-A6B7-294F-4A97CF83617D}"/>
              </a:ext>
            </a:extLst>
          </p:cNvPr>
          <p:cNvSpPr/>
          <p:nvPr/>
        </p:nvSpPr>
        <p:spPr>
          <a:xfrm rot="6780404">
            <a:off x="10181337" y="1903474"/>
            <a:ext cx="223202" cy="192416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12" name="爱设计-14">
            <a:extLst>
              <a:ext uri="{FF2B5EF4-FFF2-40B4-BE49-F238E27FC236}">
                <a16:creationId xmlns:a16="http://schemas.microsoft.com/office/drawing/2014/main" id="{47223DAA-649D-034C-AD08-A821DAFDD002}"/>
              </a:ext>
            </a:extLst>
          </p:cNvPr>
          <p:cNvSpPr/>
          <p:nvPr/>
        </p:nvSpPr>
        <p:spPr>
          <a:xfrm rot="8207859" flipH="1" flipV="1">
            <a:off x="7533477" y="2314251"/>
            <a:ext cx="168396" cy="14517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13" name="爱设计-15">
            <a:extLst>
              <a:ext uri="{FF2B5EF4-FFF2-40B4-BE49-F238E27FC236}">
                <a16:creationId xmlns:a16="http://schemas.microsoft.com/office/drawing/2014/main" id="{97B537B7-F11D-A350-22A4-82D6BA4A465D}"/>
              </a:ext>
            </a:extLst>
          </p:cNvPr>
          <p:cNvSpPr/>
          <p:nvPr/>
        </p:nvSpPr>
        <p:spPr>
          <a:xfrm rot="21239739">
            <a:off x="7400287" y="2145565"/>
            <a:ext cx="2959053" cy="326219"/>
          </a:xfrm>
          <a:prstGeom prst="ellipse">
            <a:avLst/>
          </a:prstGeom>
          <a:noFill/>
          <a:ln w="12700">
            <a:gradFill flip="none" rotWithShape="1">
              <a:gsLst>
                <a:gs pos="70000">
                  <a:schemeClr val="accent1">
                    <a:lumMod val="20000"/>
                    <a:lumOff val="80000"/>
                    <a:alpha val="80000"/>
                  </a:schemeClr>
                </a:gs>
                <a:gs pos="2000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14" name="爱设计-16">
            <a:extLst>
              <a:ext uri="{FF2B5EF4-FFF2-40B4-BE49-F238E27FC236}">
                <a16:creationId xmlns:a16="http://schemas.microsoft.com/office/drawing/2014/main" id="{5828BDEB-FC31-1D84-7FAC-06F54DE350CD}"/>
              </a:ext>
            </a:extLst>
          </p:cNvPr>
          <p:cNvSpPr txBox="1"/>
          <p:nvPr/>
        </p:nvSpPr>
        <p:spPr>
          <a:xfrm>
            <a:off x="7642822" y="3648096"/>
            <a:ext cx="3755534" cy="816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缺点：</a:t>
            </a:r>
            <a:endParaRPr lang="en-US" altLang="zh-CN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提供标准化产品及服务</a:t>
            </a:r>
          </a:p>
        </p:txBody>
      </p:sp>
      <p:sp>
        <p:nvSpPr>
          <p:cNvPr id="115" name="爱设计-17">
            <a:extLst>
              <a:ext uri="{FF2B5EF4-FFF2-40B4-BE49-F238E27FC236}">
                <a16:creationId xmlns:a16="http://schemas.microsoft.com/office/drawing/2014/main" id="{038EE473-174C-6D42-5276-BD1F34EC564A}"/>
              </a:ext>
            </a:extLst>
          </p:cNvPr>
          <p:cNvSpPr txBox="1"/>
          <p:nvPr/>
        </p:nvSpPr>
        <p:spPr>
          <a:xfrm>
            <a:off x="1076009" y="2785628"/>
            <a:ext cx="2749797" cy="8163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优势：</a:t>
            </a:r>
            <a:endParaRPr lang="en-US" altLang="zh-CN" dirty="0">
              <a:solidFill>
                <a:schemeClr val="accent3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分发到各个渠道，触达用户</a:t>
            </a:r>
          </a:p>
        </p:txBody>
      </p:sp>
      <p:sp>
        <p:nvSpPr>
          <p:cNvPr id="116" name="爱设计-18">
            <a:extLst>
              <a:ext uri="{FF2B5EF4-FFF2-40B4-BE49-F238E27FC236}">
                <a16:creationId xmlns:a16="http://schemas.microsoft.com/office/drawing/2014/main" id="{354F77A6-C139-6080-FD71-EF55F58F0BF0}"/>
              </a:ext>
            </a:extLst>
          </p:cNvPr>
          <p:cNvSpPr txBox="1"/>
          <p:nvPr/>
        </p:nvSpPr>
        <p:spPr>
          <a:xfrm>
            <a:off x="1076009" y="3648096"/>
            <a:ext cx="3892231" cy="816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缺点：</a:t>
            </a:r>
            <a:endParaRPr lang="en-US" altLang="zh-CN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B" panose="00020600040101010101" pitchFamily="18" charset="-122"/>
              </a:rPr>
              <a:t>提供标准化产品及服务</a:t>
            </a:r>
          </a:p>
        </p:txBody>
      </p:sp>
      <p:sp>
        <p:nvSpPr>
          <p:cNvPr id="117" name="爱设计-19">
            <a:extLst>
              <a:ext uri="{FF2B5EF4-FFF2-40B4-BE49-F238E27FC236}">
                <a16:creationId xmlns:a16="http://schemas.microsoft.com/office/drawing/2014/main" id="{206C1CDB-1A10-13FA-D01C-32A5749D5D17}"/>
              </a:ext>
            </a:extLst>
          </p:cNvPr>
          <p:cNvSpPr txBox="1"/>
          <p:nvPr/>
        </p:nvSpPr>
        <p:spPr>
          <a:xfrm>
            <a:off x="4177203" y="2621526"/>
            <a:ext cx="290292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VS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>
                <a:gsLst>
                  <a:gs pos="8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1" name="爱设计-20">
            <a:extLst>
              <a:ext uri="{FF2B5EF4-FFF2-40B4-BE49-F238E27FC236}">
                <a16:creationId xmlns:a16="http://schemas.microsoft.com/office/drawing/2014/main" id="{7D183D4C-1453-7A6A-0773-E03B616D7B30}"/>
              </a:ext>
            </a:extLst>
          </p:cNvPr>
          <p:cNvSpPr txBox="1"/>
          <p:nvPr/>
        </p:nvSpPr>
        <p:spPr>
          <a:xfrm>
            <a:off x="1677111" y="5043612"/>
            <a:ext cx="8837778" cy="6910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200000"/>
              </a:lnSpc>
              <a:spcAft>
                <a:spcPts val="1000"/>
              </a:spcAft>
            </a:pPr>
            <a:r>
              <a:rPr lang="zh-CN" altLang="en-US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lang="en-US" altLang="zh-CN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智能创作</a:t>
            </a:r>
            <a:r>
              <a:rPr lang="en-US" altLang="zh-CN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内容管理</a:t>
            </a:r>
            <a:r>
              <a:rPr lang="en-US" altLang="zh-CN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br>
              <a:rPr lang="en-US" altLang="zh-CN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</a:br>
            <a:r>
              <a:rPr lang="zh-CN" altLang="en-US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投放分发</a:t>
            </a:r>
            <a:r>
              <a:rPr lang="en-US" altLang="zh-CN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200" kern="60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数据监测的内容创意全链路平台。</a:t>
            </a:r>
          </a:p>
        </p:txBody>
      </p:sp>
    </p:spTree>
    <p:extLst>
      <p:ext uri="{BB962C8B-B14F-4D97-AF65-F5344CB8AC3E}">
        <p14:creationId xmlns:p14="http://schemas.microsoft.com/office/powerpoint/2010/main" val="2955810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工作完成情况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爱设计-6">
            <a:extLst>
              <a:ext uri="{FF2B5EF4-FFF2-40B4-BE49-F238E27FC236}">
                <a16:creationId xmlns:a16="http://schemas.microsoft.com/office/drawing/2014/main" id="{7C8983C7-8244-A24A-DF49-2161DA10757E}"/>
              </a:ext>
            </a:extLst>
          </p:cNvPr>
          <p:cNvSpPr/>
          <p:nvPr/>
        </p:nvSpPr>
        <p:spPr>
          <a:xfrm>
            <a:off x="609600" y="2159585"/>
            <a:ext cx="11041380" cy="4163119"/>
          </a:xfrm>
          <a:custGeom>
            <a:avLst/>
            <a:gdLst>
              <a:gd name="connsiteX0" fmla="*/ 1868 w 12191721"/>
              <a:gd name="connsiteY0" fmla="*/ 4624487 h 4625582"/>
              <a:gd name="connsiteX1" fmla="*/ 7331891 w 12191721"/>
              <a:gd name="connsiteY1" fmla="*/ 3653511 h 4625582"/>
              <a:gd name="connsiteX2" fmla="*/ 11991782 w 12191721"/>
              <a:gd name="connsiteY2" fmla="*/ 587836 h 4625582"/>
              <a:gd name="connsiteX3" fmla="*/ 12165754 w 12191721"/>
              <a:gd name="connsiteY3" fmla="*/ 693611 h 4625582"/>
              <a:gd name="connsiteX4" fmla="*/ 12193590 w 12191721"/>
              <a:gd name="connsiteY4" fmla="*/ -1096 h 4625582"/>
              <a:gd name="connsiteX5" fmla="*/ 6246302 w 12191721"/>
              <a:gd name="connsiteY5" fmla="*/ 3421501 h 4625582"/>
              <a:gd name="connsiteX6" fmla="*/ 1868 w 12191721"/>
              <a:gd name="connsiteY6" fmla="*/ 3987538 h 462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721" h="4625582">
                <a:moveTo>
                  <a:pt x="1868" y="4624487"/>
                </a:moveTo>
                <a:cubicBezTo>
                  <a:pt x="1868" y="4624487"/>
                  <a:pt x="3992243" y="4497905"/>
                  <a:pt x="7331891" y="3653511"/>
                </a:cubicBezTo>
                <a:cubicBezTo>
                  <a:pt x="10757411" y="2787336"/>
                  <a:pt x="11991782" y="587836"/>
                  <a:pt x="11991782" y="587836"/>
                </a:cubicBezTo>
                <a:lnTo>
                  <a:pt x="12165754" y="693611"/>
                </a:lnTo>
                <a:lnTo>
                  <a:pt x="12193590" y="-1096"/>
                </a:lnTo>
                <a:cubicBezTo>
                  <a:pt x="12193590" y="-1096"/>
                  <a:pt x="10655394" y="2843007"/>
                  <a:pt x="6246302" y="3421501"/>
                </a:cubicBezTo>
                <a:cubicBezTo>
                  <a:pt x="2036164" y="3973899"/>
                  <a:pt x="1868" y="3987538"/>
                  <a:pt x="1868" y="3987538"/>
                </a:cubicBezTo>
                <a:close/>
              </a:path>
            </a:pathLst>
          </a:custGeom>
          <a:gradFill>
            <a:gsLst>
              <a:gs pos="1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</a:gradFill>
          <a:ln w="69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爱设计-7">
            <a:extLst>
              <a:ext uri="{FF2B5EF4-FFF2-40B4-BE49-F238E27FC236}">
                <a16:creationId xmlns:a16="http://schemas.microsoft.com/office/drawing/2014/main" id="{9B504367-4E56-079D-E76B-5A2E2EC49796}"/>
              </a:ext>
            </a:extLst>
          </p:cNvPr>
          <p:cNvSpPr/>
          <p:nvPr/>
        </p:nvSpPr>
        <p:spPr>
          <a:xfrm>
            <a:off x="1884599" y="5608475"/>
            <a:ext cx="155102" cy="15510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爱设计-8">
            <a:extLst>
              <a:ext uri="{FF2B5EF4-FFF2-40B4-BE49-F238E27FC236}">
                <a16:creationId xmlns:a16="http://schemas.microsoft.com/office/drawing/2014/main" id="{D72916E9-9465-50D4-1A46-427E4AD3A9DD}"/>
              </a:ext>
            </a:extLst>
          </p:cNvPr>
          <p:cNvSpPr txBox="1">
            <a:spLocks/>
          </p:cNvSpPr>
          <p:nvPr/>
        </p:nvSpPr>
        <p:spPr>
          <a:xfrm>
            <a:off x="2126575" y="3553737"/>
            <a:ext cx="2464474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6" name="爱设计-9">
            <a:extLst>
              <a:ext uri="{FF2B5EF4-FFF2-40B4-BE49-F238E27FC236}">
                <a16:creationId xmlns:a16="http://schemas.microsoft.com/office/drawing/2014/main" id="{7317D115-E939-E2AC-DD71-2E4E016402A9}"/>
              </a:ext>
            </a:extLst>
          </p:cNvPr>
          <p:cNvSpPr/>
          <p:nvPr/>
        </p:nvSpPr>
        <p:spPr>
          <a:xfrm>
            <a:off x="5002336" y="5284437"/>
            <a:ext cx="155102" cy="15510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爱设计-10">
            <a:extLst>
              <a:ext uri="{FF2B5EF4-FFF2-40B4-BE49-F238E27FC236}">
                <a16:creationId xmlns:a16="http://schemas.microsoft.com/office/drawing/2014/main" id="{DF889006-86D3-A508-D977-9D8F9DAD4C6D}"/>
              </a:ext>
            </a:extLst>
          </p:cNvPr>
          <p:cNvSpPr txBox="1">
            <a:spLocks/>
          </p:cNvSpPr>
          <p:nvPr/>
        </p:nvSpPr>
        <p:spPr>
          <a:xfrm>
            <a:off x="5244312" y="3229699"/>
            <a:ext cx="2464474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提供标准化产品及服务</a:t>
            </a:r>
          </a:p>
        </p:txBody>
      </p:sp>
      <p:cxnSp>
        <p:nvCxnSpPr>
          <p:cNvPr id="28" name="爱设计-11">
            <a:extLst>
              <a:ext uri="{FF2B5EF4-FFF2-40B4-BE49-F238E27FC236}">
                <a16:creationId xmlns:a16="http://schemas.microsoft.com/office/drawing/2014/main" id="{4327441C-0BBB-2FC2-C8CA-6C4019CC1042}"/>
              </a:ext>
            </a:extLst>
          </p:cNvPr>
          <p:cNvCxnSpPr>
            <a:cxnSpLocks/>
          </p:cNvCxnSpPr>
          <p:nvPr/>
        </p:nvCxnSpPr>
        <p:spPr>
          <a:xfrm>
            <a:off x="1962150" y="3236743"/>
            <a:ext cx="0" cy="237173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爱设计-12">
            <a:extLst>
              <a:ext uri="{FF2B5EF4-FFF2-40B4-BE49-F238E27FC236}">
                <a16:creationId xmlns:a16="http://schemas.microsoft.com/office/drawing/2014/main" id="{F07D3ACE-3666-7AC5-813A-0533250B67DF}"/>
              </a:ext>
            </a:extLst>
          </p:cNvPr>
          <p:cNvCxnSpPr>
            <a:cxnSpLocks/>
          </p:cNvCxnSpPr>
          <p:nvPr/>
        </p:nvCxnSpPr>
        <p:spPr>
          <a:xfrm>
            <a:off x="5079887" y="2935677"/>
            <a:ext cx="0" cy="237173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爱设计-13">
            <a:extLst>
              <a:ext uri="{FF2B5EF4-FFF2-40B4-BE49-F238E27FC236}">
                <a16:creationId xmlns:a16="http://schemas.microsoft.com/office/drawing/2014/main" id="{8E1BEEA6-6234-8740-DC22-7CD7EAB30EF3}"/>
              </a:ext>
            </a:extLst>
          </p:cNvPr>
          <p:cNvCxnSpPr>
            <a:cxnSpLocks/>
          </p:cNvCxnSpPr>
          <p:nvPr/>
        </p:nvCxnSpPr>
        <p:spPr>
          <a:xfrm>
            <a:off x="8102804" y="2410634"/>
            <a:ext cx="0" cy="237173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爱设计-14">
            <a:extLst>
              <a:ext uri="{FF2B5EF4-FFF2-40B4-BE49-F238E27FC236}">
                <a16:creationId xmlns:a16="http://schemas.microsoft.com/office/drawing/2014/main" id="{E0E38CB9-939C-891A-0DAF-9DFC294205EA}"/>
              </a:ext>
            </a:extLst>
          </p:cNvPr>
          <p:cNvSpPr/>
          <p:nvPr/>
        </p:nvSpPr>
        <p:spPr>
          <a:xfrm>
            <a:off x="8025253" y="4719332"/>
            <a:ext cx="155102" cy="15510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爱设计-15">
            <a:extLst>
              <a:ext uri="{FF2B5EF4-FFF2-40B4-BE49-F238E27FC236}">
                <a16:creationId xmlns:a16="http://schemas.microsoft.com/office/drawing/2014/main" id="{EC8DBAED-DA2E-C18A-F79B-1B390EDA7C28}"/>
              </a:ext>
            </a:extLst>
          </p:cNvPr>
          <p:cNvSpPr txBox="1">
            <a:spLocks/>
          </p:cNvSpPr>
          <p:nvPr/>
        </p:nvSpPr>
        <p:spPr>
          <a:xfrm>
            <a:off x="8267229" y="2464569"/>
            <a:ext cx="2464474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3" name="爱设计-16">
            <a:extLst>
              <a:ext uri="{FF2B5EF4-FFF2-40B4-BE49-F238E27FC236}">
                <a16:creationId xmlns:a16="http://schemas.microsoft.com/office/drawing/2014/main" id="{9A1C00BD-3454-B80A-409D-3BC78DDC22E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133948" y="1761562"/>
            <a:ext cx="1666402" cy="1667438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chemeClr val="accent1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2012</a:t>
            </a:r>
            <a:endParaRPr lang="zh-CN" altLang="en-US" sz="32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4" name="爱设计-17">
            <a:extLst>
              <a:ext uri="{FF2B5EF4-FFF2-40B4-BE49-F238E27FC236}">
                <a16:creationId xmlns:a16="http://schemas.microsoft.com/office/drawing/2014/main" id="{06E64B77-F96C-F5DB-4DD1-4E5B38DEB707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251685" y="1437524"/>
            <a:ext cx="1666402" cy="1667438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chemeClr val="accent1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2013</a:t>
            </a:r>
            <a:endParaRPr lang="zh-CN" altLang="en-US" sz="32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5" name="爱设计-18">
            <a:extLst>
              <a:ext uri="{FF2B5EF4-FFF2-40B4-BE49-F238E27FC236}">
                <a16:creationId xmlns:a16="http://schemas.microsoft.com/office/drawing/2014/main" id="{69E00906-3364-016E-4063-EBD61B7C391E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274602" y="872419"/>
            <a:ext cx="1666402" cy="1667438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chemeClr val="accent1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2014</a:t>
            </a:r>
            <a:endParaRPr lang="zh-CN" altLang="en-US" sz="32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4759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工作完成情况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" name="爱设计-5">
            <a:extLst>
              <a:ext uri="{FF2B5EF4-FFF2-40B4-BE49-F238E27FC236}">
                <a16:creationId xmlns:a16="http://schemas.microsoft.com/office/drawing/2014/main" id="{E6D7C910-DB1E-626E-90EF-64480322C53F}"/>
              </a:ext>
            </a:extLst>
          </p:cNvPr>
          <p:cNvGrpSpPr/>
          <p:nvPr/>
        </p:nvGrpSpPr>
        <p:grpSpPr>
          <a:xfrm>
            <a:off x="6526530" y="-2234294"/>
            <a:ext cx="8034748" cy="8034748"/>
            <a:chOff x="8363473" y="-1540351"/>
            <a:chExt cx="5275262" cy="5275262"/>
          </a:xfrm>
        </p:grpSpPr>
        <p:sp>
          <p:nvSpPr>
            <p:cNvPr id="149" name="爱设计-5-1">
              <a:extLst>
                <a:ext uri="{FF2B5EF4-FFF2-40B4-BE49-F238E27FC236}">
                  <a16:creationId xmlns:a16="http://schemas.microsoft.com/office/drawing/2014/main" id="{2895CF25-5FE9-89E3-36C7-52D46CBC61C9}"/>
                </a:ext>
              </a:extLst>
            </p:cNvPr>
            <p:cNvSpPr/>
            <p:nvPr/>
          </p:nvSpPr>
          <p:spPr>
            <a:xfrm rot="13146836">
              <a:off x="10411847" y="508023"/>
              <a:ext cx="1178515" cy="117851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2">
              <a:extLst>
                <a:ext uri="{FF2B5EF4-FFF2-40B4-BE49-F238E27FC236}">
                  <a16:creationId xmlns:a16="http://schemas.microsoft.com/office/drawing/2014/main" id="{C1C20DDC-E33C-04B2-3C96-E9124F071CF8}"/>
                </a:ext>
              </a:extLst>
            </p:cNvPr>
            <p:cNvSpPr/>
            <p:nvPr/>
          </p:nvSpPr>
          <p:spPr>
            <a:xfrm rot="13146836">
              <a:off x="10225629" y="321807"/>
              <a:ext cx="1550946" cy="155094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1" name="爱设计-5-3">
              <a:extLst>
                <a:ext uri="{FF2B5EF4-FFF2-40B4-BE49-F238E27FC236}">
                  <a16:creationId xmlns:a16="http://schemas.microsoft.com/office/drawing/2014/main" id="{23B9D664-57D8-22A6-2FD4-88033445B471}"/>
                </a:ext>
              </a:extLst>
            </p:cNvPr>
            <p:cNvSpPr/>
            <p:nvPr/>
          </p:nvSpPr>
          <p:spPr>
            <a:xfrm rot="13146836">
              <a:off x="10039416" y="135590"/>
              <a:ext cx="1923379" cy="192337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2" name="爱设计-5-4">
              <a:extLst>
                <a:ext uri="{FF2B5EF4-FFF2-40B4-BE49-F238E27FC236}">
                  <a16:creationId xmlns:a16="http://schemas.microsoft.com/office/drawing/2014/main" id="{3DD83920-8884-461B-C7E4-273F2432CCA0}"/>
                </a:ext>
              </a:extLst>
            </p:cNvPr>
            <p:cNvSpPr/>
            <p:nvPr/>
          </p:nvSpPr>
          <p:spPr>
            <a:xfrm rot="13146836">
              <a:off x="9853199" y="-50625"/>
              <a:ext cx="2295810" cy="22958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3" name="爱设计-5-5">
              <a:extLst>
                <a:ext uri="{FF2B5EF4-FFF2-40B4-BE49-F238E27FC236}">
                  <a16:creationId xmlns:a16="http://schemas.microsoft.com/office/drawing/2014/main" id="{4626982F-7785-0BCF-7C57-95A74E35D2F6}"/>
                </a:ext>
              </a:extLst>
            </p:cNvPr>
            <p:cNvSpPr/>
            <p:nvPr/>
          </p:nvSpPr>
          <p:spPr>
            <a:xfrm rot="13146836">
              <a:off x="9666982" y="-236840"/>
              <a:ext cx="2668241" cy="266824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4" name="爱设计-5-6">
              <a:extLst>
                <a:ext uri="{FF2B5EF4-FFF2-40B4-BE49-F238E27FC236}">
                  <a16:creationId xmlns:a16="http://schemas.microsoft.com/office/drawing/2014/main" id="{D6A489F2-1B84-64D2-4B8F-11961D4D84AC}"/>
                </a:ext>
              </a:extLst>
            </p:cNvPr>
            <p:cNvSpPr/>
            <p:nvPr/>
          </p:nvSpPr>
          <p:spPr>
            <a:xfrm rot="13146836">
              <a:off x="9480768" y="-423056"/>
              <a:ext cx="3040672" cy="3040672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5" name="爱设计-5-7">
              <a:extLst>
                <a:ext uri="{FF2B5EF4-FFF2-40B4-BE49-F238E27FC236}">
                  <a16:creationId xmlns:a16="http://schemas.microsoft.com/office/drawing/2014/main" id="{E4E02C45-2451-2BF0-19C4-DF3A89494B98}"/>
                </a:ext>
              </a:extLst>
            </p:cNvPr>
            <p:cNvSpPr/>
            <p:nvPr/>
          </p:nvSpPr>
          <p:spPr>
            <a:xfrm rot="13146836">
              <a:off x="9294551" y="-609273"/>
              <a:ext cx="3413105" cy="34131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6" name="爱设计-5-8">
              <a:extLst>
                <a:ext uri="{FF2B5EF4-FFF2-40B4-BE49-F238E27FC236}">
                  <a16:creationId xmlns:a16="http://schemas.microsoft.com/office/drawing/2014/main" id="{8C6D7A78-4C1D-663D-B7F7-ACE3D0E7298A}"/>
                </a:ext>
              </a:extLst>
            </p:cNvPr>
            <p:cNvSpPr/>
            <p:nvPr/>
          </p:nvSpPr>
          <p:spPr>
            <a:xfrm rot="13146836">
              <a:off x="9108338" y="-795488"/>
              <a:ext cx="3785536" cy="378553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7" name="爱设计-5-9">
              <a:extLst>
                <a:ext uri="{FF2B5EF4-FFF2-40B4-BE49-F238E27FC236}">
                  <a16:creationId xmlns:a16="http://schemas.microsoft.com/office/drawing/2014/main" id="{412D9C0D-8E8A-7D5D-ED3C-46763FD7ECA4}"/>
                </a:ext>
              </a:extLst>
            </p:cNvPr>
            <p:cNvSpPr/>
            <p:nvPr/>
          </p:nvSpPr>
          <p:spPr>
            <a:xfrm rot="13146836">
              <a:off x="8922121" y="-981703"/>
              <a:ext cx="4157967" cy="415796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8" name="爱设计-5-10">
              <a:extLst>
                <a:ext uri="{FF2B5EF4-FFF2-40B4-BE49-F238E27FC236}">
                  <a16:creationId xmlns:a16="http://schemas.microsoft.com/office/drawing/2014/main" id="{B62E2AEF-44EA-DE86-13C8-0F7B0F4509E1}"/>
                </a:ext>
              </a:extLst>
            </p:cNvPr>
            <p:cNvSpPr/>
            <p:nvPr/>
          </p:nvSpPr>
          <p:spPr>
            <a:xfrm rot="13146836">
              <a:off x="8735902" y="-1167922"/>
              <a:ext cx="4530400" cy="453040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9" name="爱设计-5-11">
              <a:extLst>
                <a:ext uri="{FF2B5EF4-FFF2-40B4-BE49-F238E27FC236}">
                  <a16:creationId xmlns:a16="http://schemas.microsoft.com/office/drawing/2014/main" id="{D33E88F3-EF0D-5252-1A11-8F52A0E7FFC4}"/>
                </a:ext>
              </a:extLst>
            </p:cNvPr>
            <p:cNvSpPr/>
            <p:nvPr/>
          </p:nvSpPr>
          <p:spPr>
            <a:xfrm rot="13146836">
              <a:off x="8549688" y="-1354137"/>
              <a:ext cx="4902831" cy="490283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0" name="爱设计-5-12">
              <a:extLst>
                <a:ext uri="{FF2B5EF4-FFF2-40B4-BE49-F238E27FC236}">
                  <a16:creationId xmlns:a16="http://schemas.microsoft.com/office/drawing/2014/main" id="{9F9E90C1-B1EA-A34F-15F3-8CE5C685D38B}"/>
                </a:ext>
              </a:extLst>
            </p:cNvPr>
            <p:cNvSpPr/>
            <p:nvPr/>
          </p:nvSpPr>
          <p:spPr>
            <a:xfrm rot="13146836">
              <a:off x="8363473" y="-1540351"/>
              <a:ext cx="5275262" cy="527526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3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爱设计-6">
            <a:extLst>
              <a:ext uri="{FF2B5EF4-FFF2-40B4-BE49-F238E27FC236}">
                <a16:creationId xmlns:a16="http://schemas.microsoft.com/office/drawing/2014/main" id="{97E599B9-833E-FBBF-FF88-C3417E193550}"/>
              </a:ext>
            </a:extLst>
          </p:cNvPr>
          <p:cNvSpPr/>
          <p:nvPr/>
        </p:nvSpPr>
        <p:spPr>
          <a:xfrm flipH="1">
            <a:off x="0" y="4452846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2" name="爱设计-7">
            <a:extLst>
              <a:ext uri="{FF2B5EF4-FFF2-40B4-BE49-F238E27FC236}">
                <a16:creationId xmlns:a16="http://schemas.microsoft.com/office/drawing/2014/main" id="{68EFA4EC-6CC4-DD20-6149-56F8A40576E5}"/>
              </a:ext>
            </a:extLst>
          </p:cNvPr>
          <p:cNvSpPr/>
          <p:nvPr/>
        </p:nvSpPr>
        <p:spPr>
          <a:xfrm>
            <a:off x="0" y="4452846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  <a:alpha val="4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63" name="爱设计-8">
            <a:extLst>
              <a:ext uri="{FF2B5EF4-FFF2-40B4-BE49-F238E27FC236}">
                <a16:creationId xmlns:a16="http://schemas.microsoft.com/office/drawing/2014/main" id="{5FE5019E-7CE2-B826-B66D-DB47594AE5DC}"/>
              </a:ext>
            </a:extLst>
          </p:cNvPr>
          <p:cNvSpPr/>
          <p:nvPr/>
        </p:nvSpPr>
        <p:spPr>
          <a:xfrm rot="10800000">
            <a:off x="7652285" y="1675718"/>
            <a:ext cx="3075011" cy="4137700"/>
          </a:xfrm>
          <a:prstGeom prst="round2SameRect">
            <a:avLst>
              <a:gd name="adj1" fmla="val 7467"/>
              <a:gd name="adj2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爱设计-9">
            <a:extLst>
              <a:ext uri="{FF2B5EF4-FFF2-40B4-BE49-F238E27FC236}">
                <a16:creationId xmlns:a16="http://schemas.microsoft.com/office/drawing/2014/main" id="{B8EC260F-3818-9886-C870-BF7F80EDA5F5}"/>
              </a:ext>
            </a:extLst>
          </p:cNvPr>
          <p:cNvSpPr/>
          <p:nvPr/>
        </p:nvSpPr>
        <p:spPr>
          <a:xfrm>
            <a:off x="7860627" y="3275315"/>
            <a:ext cx="2866663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爱设计-10">
            <a:extLst>
              <a:ext uri="{FF2B5EF4-FFF2-40B4-BE49-F238E27FC236}">
                <a16:creationId xmlns:a16="http://schemas.microsoft.com/office/drawing/2014/main" id="{C0412042-6CEA-9261-98B2-E237DECCE7A6}"/>
              </a:ext>
            </a:extLst>
          </p:cNvPr>
          <p:cNvSpPr/>
          <p:nvPr/>
        </p:nvSpPr>
        <p:spPr>
          <a:xfrm>
            <a:off x="7860625" y="4383855"/>
            <a:ext cx="2866663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爱设计-11">
            <a:extLst>
              <a:ext uri="{FF2B5EF4-FFF2-40B4-BE49-F238E27FC236}">
                <a16:creationId xmlns:a16="http://schemas.microsoft.com/office/drawing/2014/main" id="{1550BB77-7CA1-B2B1-D044-AF58A2B40DC3}"/>
              </a:ext>
            </a:extLst>
          </p:cNvPr>
          <p:cNvSpPr/>
          <p:nvPr/>
        </p:nvSpPr>
        <p:spPr>
          <a:xfrm>
            <a:off x="7860625" y="1689977"/>
            <a:ext cx="2869608" cy="7479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srgbClr val="64AEE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爱设计-12">
            <a:extLst>
              <a:ext uri="{FF2B5EF4-FFF2-40B4-BE49-F238E27FC236}">
                <a16:creationId xmlns:a16="http://schemas.microsoft.com/office/drawing/2014/main" id="{DF28A205-1050-769E-6A7D-C943B74C570D}"/>
              </a:ext>
            </a:extLst>
          </p:cNvPr>
          <p:cNvSpPr/>
          <p:nvPr/>
        </p:nvSpPr>
        <p:spPr>
          <a:xfrm rot="10800000">
            <a:off x="1444045" y="1721334"/>
            <a:ext cx="3075011" cy="4137700"/>
          </a:xfrm>
          <a:prstGeom prst="round2SameRect">
            <a:avLst>
              <a:gd name="adj1" fmla="val 7467"/>
              <a:gd name="adj2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爱设计-13">
            <a:extLst>
              <a:ext uri="{FF2B5EF4-FFF2-40B4-BE49-F238E27FC236}">
                <a16:creationId xmlns:a16="http://schemas.microsoft.com/office/drawing/2014/main" id="{15E4E149-CBFD-2244-C994-89E7625E747A}"/>
              </a:ext>
            </a:extLst>
          </p:cNvPr>
          <p:cNvSpPr/>
          <p:nvPr/>
        </p:nvSpPr>
        <p:spPr>
          <a:xfrm>
            <a:off x="1652387" y="3320931"/>
            <a:ext cx="2866663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爱设计-14">
            <a:extLst>
              <a:ext uri="{FF2B5EF4-FFF2-40B4-BE49-F238E27FC236}">
                <a16:creationId xmlns:a16="http://schemas.microsoft.com/office/drawing/2014/main" id="{8EFC0074-153A-EA11-9DD8-C3892991AFBD}"/>
              </a:ext>
            </a:extLst>
          </p:cNvPr>
          <p:cNvSpPr/>
          <p:nvPr/>
        </p:nvSpPr>
        <p:spPr>
          <a:xfrm>
            <a:off x="1652385" y="4429471"/>
            <a:ext cx="2866663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爱设计-15">
            <a:extLst>
              <a:ext uri="{FF2B5EF4-FFF2-40B4-BE49-F238E27FC236}">
                <a16:creationId xmlns:a16="http://schemas.microsoft.com/office/drawing/2014/main" id="{415A8910-876B-5F3F-67D7-542BE05ABFC7}"/>
              </a:ext>
            </a:extLst>
          </p:cNvPr>
          <p:cNvSpPr/>
          <p:nvPr/>
        </p:nvSpPr>
        <p:spPr>
          <a:xfrm>
            <a:off x="1441107" y="1735593"/>
            <a:ext cx="2869608" cy="7479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 dirty="0">
              <a:ln>
                <a:noFill/>
              </a:ln>
              <a:solidFill>
                <a:srgbClr val="64AEE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爱设计-16">
            <a:extLst>
              <a:ext uri="{FF2B5EF4-FFF2-40B4-BE49-F238E27FC236}">
                <a16:creationId xmlns:a16="http://schemas.microsoft.com/office/drawing/2014/main" id="{B08968F7-FDF2-7910-D051-6AED4DE0FB27}"/>
              </a:ext>
            </a:extLst>
          </p:cNvPr>
          <p:cNvSpPr/>
          <p:nvPr/>
        </p:nvSpPr>
        <p:spPr>
          <a:xfrm rot="10800000">
            <a:off x="4331366" y="1332871"/>
            <a:ext cx="3529267" cy="4748941"/>
          </a:xfrm>
          <a:prstGeom prst="round2SameRect">
            <a:avLst>
              <a:gd name="adj1" fmla="val 7467"/>
              <a:gd name="adj2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22300" dist="215900" dir="366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2" name="爱设计-17">
            <a:extLst>
              <a:ext uri="{FF2B5EF4-FFF2-40B4-BE49-F238E27FC236}">
                <a16:creationId xmlns:a16="http://schemas.microsoft.com/office/drawing/2014/main" id="{949C2AFC-7D18-0351-C1DB-52305C704C3F}"/>
              </a:ext>
            </a:extLst>
          </p:cNvPr>
          <p:cNvSpPr/>
          <p:nvPr/>
        </p:nvSpPr>
        <p:spPr>
          <a:xfrm>
            <a:off x="4331366" y="1332871"/>
            <a:ext cx="3529267" cy="10417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srgbClr val="64AEE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3" name="爱设计-18">
            <a:extLst>
              <a:ext uri="{FF2B5EF4-FFF2-40B4-BE49-F238E27FC236}">
                <a16:creationId xmlns:a16="http://schemas.microsoft.com/office/drawing/2014/main" id="{3F924812-DF46-00A5-0973-8DA2E423CAC8}"/>
              </a:ext>
            </a:extLst>
          </p:cNvPr>
          <p:cNvSpPr/>
          <p:nvPr/>
        </p:nvSpPr>
        <p:spPr>
          <a:xfrm>
            <a:off x="4331366" y="3275315"/>
            <a:ext cx="3529267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" name="爱设计-19">
            <a:extLst>
              <a:ext uri="{FF2B5EF4-FFF2-40B4-BE49-F238E27FC236}">
                <a16:creationId xmlns:a16="http://schemas.microsoft.com/office/drawing/2014/main" id="{1AEA88FF-5F5B-DCE2-61C8-ED85250EC2D0}"/>
              </a:ext>
            </a:extLst>
          </p:cNvPr>
          <p:cNvSpPr/>
          <p:nvPr/>
        </p:nvSpPr>
        <p:spPr>
          <a:xfrm>
            <a:off x="4331364" y="4383855"/>
            <a:ext cx="3529267" cy="537347"/>
          </a:xfrm>
          <a:prstGeom prst="rect">
            <a:avLst/>
          </a:prstGeom>
          <a:solidFill>
            <a:srgbClr val="FBFB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爱设计-20">
            <a:extLst>
              <a:ext uri="{FF2B5EF4-FFF2-40B4-BE49-F238E27FC236}">
                <a16:creationId xmlns:a16="http://schemas.microsoft.com/office/drawing/2014/main" id="{843BD510-FA5D-9BB6-9C04-02DCB7D99EB2}"/>
              </a:ext>
            </a:extLst>
          </p:cNvPr>
          <p:cNvSpPr txBox="1"/>
          <p:nvPr/>
        </p:nvSpPr>
        <p:spPr>
          <a:xfrm>
            <a:off x="1648055" y="2982980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6" name="爱设计-21">
            <a:extLst>
              <a:ext uri="{FF2B5EF4-FFF2-40B4-BE49-F238E27FC236}">
                <a16:creationId xmlns:a16="http://schemas.microsoft.com/office/drawing/2014/main" id="{F7F59344-F396-6322-63A4-207A8057DAFA}"/>
              </a:ext>
            </a:extLst>
          </p:cNvPr>
          <p:cNvSpPr txBox="1"/>
          <p:nvPr/>
        </p:nvSpPr>
        <p:spPr>
          <a:xfrm>
            <a:off x="2249375" y="2190032"/>
            <a:ext cx="1647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2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改进</a:t>
            </a: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</a:t>
            </a:r>
          </a:p>
        </p:txBody>
      </p:sp>
      <p:sp>
        <p:nvSpPr>
          <p:cNvPr id="177" name="爱设计-22">
            <a:extLst>
              <a:ext uri="{FF2B5EF4-FFF2-40B4-BE49-F238E27FC236}">
                <a16:creationId xmlns:a16="http://schemas.microsoft.com/office/drawing/2014/main" id="{18EF20A2-7737-BDA3-5914-44596E0C25F9}"/>
              </a:ext>
            </a:extLst>
          </p:cNvPr>
          <p:cNvSpPr txBox="1"/>
          <p:nvPr/>
        </p:nvSpPr>
        <p:spPr>
          <a:xfrm>
            <a:off x="1648055" y="3427974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8" name="爱设计-23">
            <a:extLst>
              <a:ext uri="{FF2B5EF4-FFF2-40B4-BE49-F238E27FC236}">
                <a16:creationId xmlns:a16="http://schemas.microsoft.com/office/drawing/2014/main" id="{13F23AFD-DDB7-C77C-FE40-4FA0C1AF8EE2}"/>
              </a:ext>
            </a:extLst>
          </p:cNvPr>
          <p:cNvSpPr txBox="1"/>
          <p:nvPr/>
        </p:nvSpPr>
        <p:spPr>
          <a:xfrm>
            <a:off x="1648055" y="3872968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9" name="爱设计-24">
            <a:extLst>
              <a:ext uri="{FF2B5EF4-FFF2-40B4-BE49-F238E27FC236}">
                <a16:creationId xmlns:a16="http://schemas.microsoft.com/office/drawing/2014/main" id="{BA82ADA3-77DD-9C05-83BF-CFB039D39CA7}"/>
              </a:ext>
            </a:extLst>
          </p:cNvPr>
          <p:cNvSpPr txBox="1"/>
          <p:nvPr/>
        </p:nvSpPr>
        <p:spPr>
          <a:xfrm>
            <a:off x="1648055" y="4317962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0" name="爱设计-25">
            <a:extLst>
              <a:ext uri="{FF2B5EF4-FFF2-40B4-BE49-F238E27FC236}">
                <a16:creationId xmlns:a16="http://schemas.microsoft.com/office/drawing/2014/main" id="{8F3E0EE7-1F64-C960-B927-3D8D289FB9A6}"/>
              </a:ext>
            </a:extLst>
          </p:cNvPr>
          <p:cNvSpPr txBox="1"/>
          <p:nvPr/>
        </p:nvSpPr>
        <p:spPr>
          <a:xfrm>
            <a:off x="1648055" y="4762955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81" name="爱设计-26">
            <a:extLst>
              <a:ext uri="{FF2B5EF4-FFF2-40B4-BE49-F238E27FC236}">
                <a16:creationId xmlns:a16="http://schemas.microsoft.com/office/drawing/2014/main" id="{C4EF51B0-2908-773F-E0B0-495AD19832C3}"/>
              </a:ext>
            </a:extLst>
          </p:cNvPr>
          <p:cNvCxnSpPr/>
          <p:nvPr/>
        </p:nvCxnSpPr>
        <p:spPr>
          <a:xfrm>
            <a:off x="2775050" y="2644474"/>
            <a:ext cx="327259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爱设计-27">
            <a:extLst>
              <a:ext uri="{FF2B5EF4-FFF2-40B4-BE49-F238E27FC236}">
                <a16:creationId xmlns:a16="http://schemas.microsoft.com/office/drawing/2014/main" id="{F00B6B61-19CB-B74A-7876-7931CE92C6CF}"/>
              </a:ext>
            </a:extLst>
          </p:cNvPr>
          <p:cNvSpPr txBox="1"/>
          <p:nvPr/>
        </p:nvSpPr>
        <p:spPr>
          <a:xfrm>
            <a:off x="5395347" y="1852575"/>
            <a:ext cx="1647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2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存在问题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83" name="爱设计-28">
            <a:extLst>
              <a:ext uri="{FF2B5EF4-FFF2-40B4-BE49-F238E27FC236}">
                <a16:creationId xmlns:a16="http://schemas.microsoft.com/office/drawing/2014/main" id="{A29B964C-05DD-FCD2-C41F-07E5D6486087}"/>
              </a:ext>
            </a:extLst>
          </p:cNvPr>
          <p:cNvCxnSpPr/>
          <p:nvPr/>
        </p:nvCxnSpPr>
        <p:spPr>
          <a:xfrm>
            <a:off x="5932370" y="2339674"/>
            <a:ext cx="327259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爱设计-29">
            <a:extLst>
              <a:ext uri="{FF2B5EF4-FFF2-40B4-BE49-F238E27FC236}">
                <a16:creationId xmlns:a16="http://schemas.microsoft.com/office/drawing/2014/main" id="{F379C658-B33B-2B01-DE9C-443D89B7B6B4}"/>
              </a:ext>
            </a:extLst>
          </p:cNvPr>
          <p:cNvSpPr txBox="1"/>
          <p:nvPr/>
        </p:nvSpPr>
        <p:spPr>
          <a:xfrm>
            <a:off x="7972655" y="2982980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5" name="爱设计-30">
            <a:extLst>
              <a:ext uri="{FF2B5EF4-FFF2-40B4-BE49-F238E27FC236}">
                <a16:creationId xmlns:a16="http://schemas.microsoft.com/office/drawing/2014/main" id="{05740BEE-C8E2-D5DB-FE2E-C895DB135E0B}"/>
              </a:ext>
            </a:extLst>
          </p:cNvPr>
          <p:cNvSpPr txBox="1"/>
          <p:nvPr/>
        </p:nvSpPr>
        <p:spPr>
          <a:xfrm>
            <a:off x="8573975" y="2190032"/>
            <a:ext cx="1647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2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改进</a:t>
            </a: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</a:t>
            </a:r>
          </a:p>
        </p:txBody>
      </p:sp>
      <p:sp>
        <p:nvSpPr>
          <p:cNvPr id="186" name="爱设计-31">
            <a:extLst>
              <a:ext uri="{FF2B5EF4-FFF2-40B4-BE49-F238E27FC236}">
                <a16:creationId xmlns:a16="http://schemas.microsoft.com/office/drawing/2014/main" id="{A740A637-4C7D-20E9-7F68-8346771D0AB2}"/>
              </a:ext>
            </a:extLst>
          </p:cNvPr>
          <p:cNvSpPr txBox="1"/>
          <p:nvPr/>
        </p:nvSpPr>
        <p:spPr>
          <a:xfrm>
            <a:off x="7972655" y="3427974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7" name="爱设计-32">
            <a:extLst>
              <a:ext uri="{FF2B5EF4-FFF2-40B4-BE49-F238E27FC236}">
                <a16:creationId xmlns:a16="http://schemas.microsoft.com/office/drawing/2014/main" id="{3A870A1B-6720-EF26-1F22-0670EFF0CB0A}"/>
              </a:ext>
            </a:extLst>
          </p:cNvPr>
          <p:cNvSpPr txBox="1"/>
          <p:nvPr/>
        </p:nvSpPr>
        <p:spPr>
          <a:xfrm>
            <a:off x="7972655" y="3872968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8" name="爱设计-33">
            <a:extLst>
              <a:ext uri="{FF2B5EF4-FFF2-40B4-BE49-F238E27FC236}">
                <a16:creationId xmlns:a16="http://schemas.microsoft.com/office/drawing/2014/main" id="{79E0239A-9F55-A396-A716-8038DDD8B3FC}"/>
              </a:ext>
            </a:extLst>
          </p:cNvPr>
          <p:cNvSpPr txBox="1"/>
          <p:nvPr/>
        </p:nvSpPr>
        <p:spPr>
          <a:xfrm>
            <a:off x="7972655" y="4317962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9" name="爱设计-34">
            <a:extLst>
              <a:ext uri="{FF2B5EF4-FFF2-40B4-BE49-F238E27FC236}">
                <a16:creationId xmlns:a16="http://schemas.microsoft.com/office/drawing/2014/main" id="{CDECC3A0-932D-36EC-9A80-F17C8AE8868E}"/>
              </a:ext>
            </a:extLst>
          </p:cNvPr>
          <p:cNvSpPr txBox="1"/>
          <p:nvPr/>
        </p:nvSpPr>
        <p:spPr>
          <a:xfrm>
            <a:off x="7972655" y="4762955"/>
            <a:ext cx="2521175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请制定具体提升措施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90" name="爱设计-35">
            <a:extLst>
              <a:ext uri="{FF2B5EF4-FFF2-40B4-BE49-F238E27FC236}">
                <a16:creationId xmlns:a16="http://schemas.microsoft.com/office/drawing/2014/main" id="{9F25FB6A-4A7A-285C-DD50-3A0A8DFE3E2A}"/>
              </a:ext>
            </a:extLst>
          </p:cNvPr>
          <p:cNvCxnSpPr/>
          <p:nvPr/>
        </p:nvCxnSpPr>
        <p:spPr>
          <a:xfrm>
            <a:off x="9099650" y="2644474"/>
            <a:ext cx="327259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爱设计-36">
            <a:extLst>
              <a:ext uri="{FF2B5EF4-FFF2-40B4-BE49-F238E27FC236}">
                <a16:creationId xmlns:a16="http://schemas.microsoft.com/office/drawing/2014/main" id="{3DB24678-1E29-87D8-28BA-CFF6617F7B32}"/>
              </a:ext>
            </a:extLst>
          </p:cNvPr>
          <p:cNvGrpSpPr/>
          <p:nvPr/>
        </p:nvGrpSpPr>
        <p:grpSpPr>
          <a:xfrm>
            <a:off x="4716194" y="2698319"/>
            <a:ext cx="2747596" cy="2638977"/>
            <a:chOff x="4750484" y="2732609"/>
            <a:chExt cx="2747596" cy="2638977"/>
          </a:xfrm>
        </p:grpSpPr>
        <p:sp>
          <p:nvSpPr>
            <p:cNvPr id="192" name="爱设计-36-1">
              <a:extLst>
                <a:ext uri="{FF2B5EF4-FFF2-40B4-BE49-F238E27FC236}">
                  <a16:creationId xmlns:a16="http://schemas.microsoft.com/office/drawing/2014/main" id="{2F58120F-AA6E-5ECF-6B9A-C4B2D464CBC8}"/>
                </a:ext>
              </a:extLst>
            </p:cNvPr>
            <p:cNvSpPr txBox="1"/>
            <p:nvPr/>
          </p:nvSpPr>
          <p:spPr>
            <a:xfrm>
              <a:off x="4750484" y="2732609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3" name="爱设计-36-2">
              <a:extLst>
                <a:ext uri="{FF2B5EF4-FFF2-40B4-BE49-F238E27FC236}">
                  <a16:creationId xmlns:a16="http://schemas.microsoft.com/office/drawing/2014/main" id="{2CC62B8B-BE11-D1AC-667F-60B08DBF900D}"/>
                </a:ext>
              </a:extLst>
            </p:cNvPr>
            <p:cNvSpPr txBox="1"/>
            <p:nvPr/>
          </p:nvSpPr>
          <p:spPr>
            <a:xfrm>
              <a:off x="4750484" y="3185704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4" name="爱设计-36-3">
              <a:extLst>
                <a:ext uri="{FF2B5EF4-FFF2-40B4-BE49-F238E27FC236}">
                  <a16:creationId xmlns:a16="http://schemas.microsoft.com/office/drawing/2014/main" id="{1C9DB40F-9F14-9CF2-34E3-4F9E351EF0C4}"/>
                </a:ext>
              </a:extLst>
            </p:cNvPr>
            <p:cNvSpPr txBox="1"/>
            <p:nvPr/>
          </p:nvSpPr>
          <p:spPr>
            <a:xfrm>
              <a:off x="4750484" y="3638799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5" name="爱设计-36-4">
              <a:extLst>
                <a:ext uri="{FF2B5EF4-FFF2-40B4-BE49-F238E27FC236}">
                  <a16:creationId xmlns:a16="http://schemas.microsoft.com/office/drawing/2014/main" id="{0BF81F2F-731E-E03E-82E2-92E136F882A8}"/>
                </a:ext>
              </a:extLst>
            </p:cNvPr>
            <p:cNvSpPr txBox="1"/>
            <p:nvPr/>
          </p:nvSpPr>
          <p:spPr>
            <a:xfrm>
              <a:off x="4750484" y="4091894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6" name="爱设计-36-5">
              <a:extLst>
                <a:ext uri="{FF2B5EF4-FFF2-40B4-BE49-F238E27FC236}">
                  <a16:creationId xmlns:a16="http://schemas.microsoft.com/office/drawing/2014/main" id="{4E896242-54EC-093A-F34B-76DD61886116}"/>
                </a:ext>
              </a:extLst>
            </p:cNvPr>
            <p:cNvSpPr txBox="1"/>
            <p:nvPr/>
          </p:nvSpPr>
          <p:spPr>
            <a:xfrm>
              <a:off x="4750484" y="4544989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97" name="爱设计-36-6">
              <a:extLst>
                <a:ext uri="{FF2B5EF4-FFF2-40B4-BE49-F238E27FC236}">
                  <a16:creationId xmlns:a16="http://schemas.microsoft.com/office/drawing/2014/main" id="{86B19E9B-10A6-C7FE-4069-6F86D000C61C}"/>
                </a:ext>
              </a:extLst>
            </p:cNvPr>
            <p:cNvSpPr txBox="1"/>
            <p:nvPr/>
          </p:nvSpPr>
          <p:spPr>
            <a:xfrm>
              <a:off x="4750484" y="4998086"/>
              <a:ext cx="274759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请输入工作存在的问题</a:t>
              </a:r>
              <a:endPara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6621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4DF24453-A8D9-0AA5-7486-53FBC10E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爱设计-2">
            <a:extLst>
              <a:ext uri="{FF2B5EF4-FFF2-40B4-BE49-F238E27FC236}">
                <a16:creationId xmlns:a16="http://schemas.microsoft.com/office/drawing/2014/main" id="{DA824924-A5E8-347D-A522-68FAFF62D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85000"/>
                  <a:lumOff val="15000"/>
                  <a:alpha val="84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爱设计-3">
            <a:extLst>
              <a:ext uri="{FF2B5EF4-FFF2-40B4-BE49-F238E27FC236}">
                <a16:creationId xmlns:a16="http://schemas.microsoft.com/office/drawing/2014/main" id="{81A705F1-7715-58EA-76CC-3C130C30F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891026"/>
            <a:ext cx="10080625" cy="4941651"/>
          </a:xfrm>
          <a:custGeom>
            <a:avLst/>
            <a:gdLst>
              <a:gd name="connsiteX0" fmla="*/ 393800 w 10080625"/>
              <a:gd name="connsiteY0" fmla="*/ 0 h 4941651"/>
              <a:gd name="connsiteX1" fmla="*/ 9686825 w 10080625"/>
              <a:gd name="connsiteY1" fmla="*/ 0 h 4941651"/>
              <a:gd name="connsiteX2" fmla="*/ 10080625 w 10080625"/>
              <a:gd name="connsiteY2" fmla="*/ 393800 h 4941651"/>
              <a:gd name="connsiteX3" fmla="*/ 10080625 w 10080625"/>
              <a:gd name="connsiteY3" fmla="*/ 4547851 h 4941651"/>
              <a:gd name="connsiteX4" fmla="*/ 9686825 w 10080625"/>
              <a:gd name="connsiteY4" fmla="*/ 4941651 h 4941651"/>
              <a:gd name="connsiteX5" fmla="*/ 393800 w 10080625"/>
              <a:gd name="connsiteY5" fmla="*/ 4941651 h 4941651"/>
              <a:gd name="connsiteX6" fmla="*/ 0 w 10080625"/>
              <a:gd name="connsiteY6" fmla="*/ 4547851 h 4941651"/>
              <a:gd name="connsiteX7" fmla="*/ 0 w 10080625"/>
              <a:gd name="connsiteY7" fmla="*/ 393800 h 4941651"/>
              <a:gd name="connsiteX8" fmla="*/ 393800 w 10080625"/>
              <a:gd name="connsiteY8" fmla="*/ 0 h 494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0625" h="4941651">
                <a:moveTo>
                  <a:pt x="393800" y="0"/>
                </a:moveTo>
                <a:lnTo>
                  <a:pt x="9686825" y="0"/>
                </a:lnTo>
                <a:cubicBezTo>
                  <a:pt x="9904315" y="0"/>
                  <a:pt x="10080625" y="176310"/>
                  <a:pt x="10080625" y="393800"/>
                </a:cubicBezTo>
                <a:lnTo>
                  <a:pt x="10080625" y="4547851"/>
                </a:lnTo>
                <a:cubicBezTo>
                  <a:pt x="10080625" y="4765341"/>
                  <a:pt x="9904315" y="4941651"/>
                  <a:pt x="9686825" y="4941651"/>
                </a:cubicBezTo>
                <a:lnTo>
                  <a:pt x="393800" y="4941651"/>
                </a:lnTo>
                <a:cubicBezTo>
                  <a:pt x="176310" y="4941651"/>
                  <a:pt x="0" y="4765341"/>
                  <a:pt x="0" y="4547851"/>
                </a:cubicBezTo>
                <a:lnTo>
                  <a:pt x="0" y="393800"/>
                </a:lnTo>
                <a:cubicBezTo>
                  <a:pt x="0" y="176310"/>
                  <a:pt x="176310" y="0"/>
                  <a:pt x="393800" y="0"/>
                </a:cubicBezTo>
                <a:close/>
              </a:path>
            </a:pathLst>
          </a:custGeom>
        </p:spPr>
      </p:pic>
      <p:sp>
        <p:nvSpPr>
          <p:cNvPr id="13" name="爱设计-4">
            <a:extLst>
              <a:ext uri="{FF2B5EF4-FFF2-40B4-BE49-F238E27FC236}">
                <a16:creationId xmlns:a16="http://schemas.microsoft.com/office/drawing/2014/main" id="{51DFFDD6-E94C-25FE-FD42-F61D93E5D61F}"/>
              </a:ext>
            </a:extLst>
          </p:cNvPr>
          <p:cNvSpPr/>
          <p:nvPr/>
        </p:nvSpPr>
        <p:spPr>
          <a:xfrm>
            <a:off x="1055688" y="891026"/>
            <a:ext cx="10080625" cy="4941651"/>
          </a:xfrm>
          <a:prstGeom prst="roundRect">
            <a:avLst>
              <a:gd name="adj" fmla="val 796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93700" dist="292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爱设计-5">
            <a:extLst>
              <a:ext uri="{FF2B5EF4-FFF2-40B4-BE49-F238E27FC236}">
                <a16:creationId xmlns:a16="http://schemas.microsoft.com/office/drawing/2014/main" id="{CA29C684-CAA6-7625-2095-89490C17797C}"/>
              </a:ext>
            </a:extLst>
          </p:cNvPr>
          <p:cNvSpPr/>
          <p:nvPr/>
        </p:nvSpPr>
        <p:spPr>
          <a:xfrm>
            <a:off x="1944635" y="1655164"/>
            <a:ext cx="493314" cy="49331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爱设计-6">
            <a:extLst>
              <a:ext uri="{FF2B5EF4-FFF2-40B4-BE49-F238E27FC236}">
                <a16:creationId xmlns:a16="http://schemas.microsoft.com/office/drawing/2014/main" id="{2D81B666-2AD6-A033-124A-286398D9FBC7}"/>
              </a:ext>
            </a:extLst>
          </p:cNvPr>
          <p:cNvSpPr txBox="1"/>
          <p:nvPr/>
        </p:nvSpPr>
        <p:spPr>
          <a:xfrm>
            <a:off x="1908260" y="1652895"/>
            <a:ext cx="455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12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未来工作计划</a:t>
            </a:r>
          </a:p>
        </p:txBody>
      </p:sp>
      <p:sp>
        <p:nvSpPr>
          <p:cNvPr id="16" name="爱设计-7">
            <a:extLst>
              <a:ext uri="{FF2B5EF4-FFF2-40B4-BE49-F238E27FC236}">
                <a16:creationId xmlns:a16="http://schemas.microsoft.com/office/drawing/2014/main" id="{359BF509-4F74-86F1-5570-6507ACD4DEE7}"/>
              </a:ext>
            </a:extLst>
          </p:cNvPr>
          <p:cNvSpPr txBox="1"/>
          <p:nvPr/>
        </p:nvSpPr>
        <p:spPr>
          <a:xfrm>
            <a:off x="1934529" y="4727879"/>
            <a:ext cx="2796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WORK REVIEW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21" name="爱设计-8">
            <a:extLst>
              <a:ext uri="{FF2B5EF4-FFF2-40B4-BE49-F238E27FC236}">
                <a16:creationId xmlns:a16="http://schemas.microsoft.com/office/drawing/2014/main" id="{07BB34B1-22BB-B25F-3E72-4F4C1F61CA2B}"/>
              </a:ext>
            </a:extLst>
          </p:cNvPr>
          <p:cNvSpPr txBox="1"/>
          <p:nvPr/>
        </p:nvSpPr>
        <p:spPr>
          <a:xfrm>
            <a:off x="2027239" y="2611795"/>
            <a:ext cx="5737538" cy="185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spc="120" dirty="0">
              <a:solidFill>
                <a:prstClr val="white">
                  <a:lumMod val="6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consectetuer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adipiscing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Maecenas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porttitor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congue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massa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Fusce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posuere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magna sed pulvinar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ultricies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purus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lectus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malesuada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libero,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commodo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magna eros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quis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22" name="爱设计-9">
            <a:extLst>
              <a:ext uri="{FF2B5EF4-FFF2-40B4-BE49-F238E27FC236}">
                <a16:creationId xmlns:a16="http://schemas.microsoft.com/office/drawing/2014/main" id="{04B66156-6E95-3C0B-D6C8-69FF2A4D0583}"/>
              </a:ext>
            </a:extLst>
          </p:cNvPr>
          <p:cNvCxnSpPr>
            <a:cxnSpLocks/>
          </p:cNvCxnSpPr>
          <p:nvPr/>
        </p:nvCxnSpPr>
        <p:spPr>
          <a:xfrm>
            <a:off x="2027238" y="4629150"/>
            <a:ext cx="46450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爱设计-10">
            <a:extLst>
              <a:ext uri="{FF2B5EF4-FFF2-40B4-BE49-F238E27FC236}">
                <a16:creationId xmlns:a16="http://schemas.microsoft.com/office/drawing/2014/main" id="{564682D5-FC52-3F63-034E-527486037391}"/>
              </a:ext>
            </a:extLst>
          </p:cNvPr>
          <p:cNvGrpSpPr/>
          <p:nvPr/>
        </p:nvGrpSpPr>
        <p:grpSpPr>
          <a:xfrm>
            <a:off x="6967056" y="2271220"/>
            <a:ext cx="8100659" cy="4597665"/>
            <a:chOff x="5482026" y="-2859657"/>
            <a:chExt cx="8610131" cy="4886828"/>
          </a:xfrm>
        </p:grpSpPr>
        <p:sp>
          <p:nvSpPr>
            <p:cNvPr id="24" name="爱设计-10-1">
              <a:extLst>
                <a:ext uri="{FF2B5EF4-FFF2-40B4-BE49-F238E27FC236}">
                  <a16:creationId xmlns:a16="http://schemas.microsoft.com/office/drawing/2014/main" id="{89B9A921-F73E-8E4F-07CD-CCA8468F16AA}"/>
                </a:ext>
              </a:extLst>
            </p:cNvPr>
            <p:cNvSpPr txBox="1"/>
            <p:nvPr/>
          </p:nvSpPr>
          <p:spPr>
            <a:xfrm>
              <a:off x="5649197" y="-2857897"/>
              <a:ext cx="8442960" cy="4792506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5" name="爱设计-10-2">
              <a:extLst>
                <a:ext uri="{FF2B5EF4-FFF2-40B4-BE49-F238E27FC236}">
                  <a16:creationId xmlns:a16="http://schemas.microsoft.com/office/drawing/2014/main" id="{BFF03722-6FF6-58F5-0C17-283D9BB0F65D}"/>
                </a:ext>
              </a:extLst>
            </p:cNvPr>
            <p:cNvSpPr txBox="1"/>
            <p:nvPr/>
          </p:nvSpPr>
          <p:spPr>
            <a:xfrm>
              <a:off x="5643423" y="-2859657"/>
              <a:ext cx="8442961" cy="4792506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6" name="爱设计-10-3">
              <a:extLst>
                <a:ext uri="{FF2B5EF4-FFF2-40B4-BE49-F238E27FC236}">
                  <a16:creationId xmlns:a16="http://schemas.microsoft.com/office/drawing/2014/main" id="{2ED47B85-1215-2164-9DF1-86F1D6DC2C3F}"/>
                </a:ext>
              </a:extLst>
            </p:cNvPr>
            <p:cNvSpPr txBox="1"/>
            <p:nvPr/>
          </p:nvSpPr>
          <p:spPr>
            <a:xfrm>
              <a:off x="5482026" y="-2765333"/>
              <a:ext cx="8442960" cy="4792504"/>
            </a:xfrm>
            <a:prstGeom prst="rect">
              <a:avLst/>
            </a:prstGeom>
            <a:noFill/>
            <a:effectLst/>
            <a:scene3d>
              <a:camera prst="isometricOffAxis2Left"/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20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未来工作计划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60E0E93B-1869-5F1C-C1B0-16E6B9F19AA4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10928837" y="386159"/>
            <a:chExt cx="786555" cy="59977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10928837" y="887708"/>
              <a:ext cx="786555" cy="98225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78A8CB6-30CD-D8AF-D052-FED5544BCDD8}"/>
                </a:ext>
              </a:extLst>
            </p:cNvPr>
            <p:cNvGrpSpPr/>
            <p:nvPr/>
          </p:nvGrpSpPr>
          <p:grpSpPr>
            <a:xfrm>
              <a:off x="11117692" y="386159"/>
              <a:ext cx="408632" cy="408632"/>
              <a:chOff x="11117692" y="386159"/>
              <a:chExt cx="408632" cy="408632"/>
            </a:xfrm>
          </p:grpSpPr>
          <p:sp>
            <p:nvSpPr>
              <p:cNvPr id="61" name="爱设计-4-9">
                <a:extLst>
                  <a:ext uri="{FF2B5EF4-FFF2-40B4-BE49-F238E27FC236}">
                    <a16:creationId xmlns:a16="http://schemas.microsoft.com/office/drawing/2014/main" id="{E9DC8797-FB64-4474-E756-82676F8E6102}"/>
                  </a:ext>
                </a:extLst>
              </p:cNvPr>
              <p:cNvSpPr/>
              <p:nvPr/>
            </p:nvSpPr>
            <p:spPr>
              <a:xfrm>
                <a:off x="11117692" y="386159"/>
                <a:ext cx="408632" cy="408632"/>
              </a:xfrm>
              <a:custGeom>
                <a:avLst/>
                <a:gdLst>
                  <a:gd name="connsiteX0" fmla="*/ 319183 w 638175"/>
                  <a:gd name="connsiteY0" fmla="*/ 0 h 638175"/>
                  <a:gd name="connsiteX1" fmla="*/ 0 w 638175"/>
                  <a:gd name="connsiteY1" fmla="*/ 318992 h 638175"/>
                  <a:gd name="connsiteX2" fmla="*/ 318992 w 638175"/>
                  <a:gd name="connsiteY2" fmla="*/ 638175 h 638175"/>
                  <a:gd name="connsiteX3" fmla="*/ 638175 w 638175"/>
                  <a:gd name="connsiteY3" fmla="*/ 319183 h 638175"/>
                  <a:gd name="connsiteX4" fmla="*/ 638175 w 638175"/>
                  <a:gd name="connsiteY4" fmla="*/ 319088 h 638175"/>
                  <a:gd name="connsiteX5" fmla="*/ 319183 w 638175"/>
                  <a:gd name="connsiteY5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638175">
                    <a:moveTo>
                      <a:pt x="319183" y="0"/>
                    </a:moveTo>
                    <a:cubicBezTo>
                      <a:pt x="142956" y="-53"/>
                      <a:pt x="53" y="142765"/>
                      <a:pt x="0" y="318992"/>
                    </a:cubicBezTo>
                    <a:cubicBezTo>
                      <a:pt x="-53" y="495219"/>
                      <a:pt x="142765" y="638122"/>
                      <a:pt x="318992" y="638175"/>
                    </a:cubicBezTo>
                    <a:cubicBezTo>
                      <a:pt x="495219" y="638228"/>
                      <a:pt x="638122" y="495410"/>
                      <a:pt x="638175" y="319183"/>
                    </a:cubicBezTo>
                    <a:cubicBezTo>
                      <a:pt x="638175" y="319151"/>
                      <a:pt x="638175" y="319119"/>
                      <a:pt x="638175" y="319088"/>
                    </a:cubicBezTo>
                    <a:cubicBezTo>
                      <a:pt x="638175" y="142898"/>
                      <a:pt x="495373" y="53"/>
                      <a:pt x="3191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爱设计-4-10">
                <a:extLst>
                  <a:ext uri="{FF2B5EF4-FFF2-40B4-BE49-F238E27FC236}">
                    <a16:creationId xmlns:a16="http://schemas.microsoft.com/office/drawing/2014/main" id="{C57E7600-824A-7036-BE9D-6DA7CE7FD12B}"/>
                  </a:ext>
                </a:extLst>
              </p:cNvPr>
              <p:cNvSpPr/>
              <p:nvPr/>
            </p:nvSpPr>
            <p:spPr>
              <a:xfrm>
                <a:off x="11204128" y="478132"/>
                <a:ext cx="213206" cy="215294"/>
              </a:xfrm>
              <a:custGeom>
                <a:avLst/>
                <a:gdLst>
                  <a:gd name="connsiteX0" fmla="*/ 180477 w 332972"/>
                  <a:gd name="connsiteY0" fmla="*/ 0 h 336232"/>
                  <a:gd name="connsiteX1" fmla="*/ 131709 w 332972"/>
                  <a:gd name="connsiteY1" fmla="*/ 0 h 336232"/>
                  <a:gd name="connsiteX2" fmla="*/ 59986 w 332972"/>
                  <a:gd name="connsiteY2" fmla="*/ 53626 h 336232"/>
                  <a:gd name="connsiteX3" fmla="*/ 2836 w 332972"/>
                  <a:gd name="connsiteY3" fmla="*/ 246888 h 336232"/>
                  <a:gd name="connsiteX4" fmla="*/ 50119 w 332972"/>
                  <a:gd name="connsiteY4" fmla="*/ 333415 h 336232"/>
                  <a:gd name="connsiteX5" fmla="*/ 69511 w 332972"/>
                  <a:gd name="connsiteY5" fmla="*/ 336233 h 336232"/>
                  <a:gd name="connsiteX6" fmla="*/ 93514 w 332972"/>
                  <a:gd name="connsiteY6" fmla="*/ 315373 h 336232"/>
                  <a:gd name="connsiteX7" fmla="*/ 77417 w 332972"/>
                  <a:gd name="connsiteY7" fmla="*/ 298323 h 336232"/>
                  <a:gd name="connsiteX8" fmla="*/ 42270 w 332972"/>
                  <a:gd name="connsiteY8" fmla="*/ 269748 h 336232"/>
                  <a:gd name="connsiteX9" fmla="*/ 97007 w 332972"/>
                  <a:gd name="connsiteY9" fmla="*/ 200721 h 336232"/>
                  <a:gd name="connsiteX10" fmla="*/ 103801 w 332972"/>
                  <a:gd name="connsiteY10" fmla="*/ 200311 h 336232"/>
                  <a:gd name="connsiteX11" fmla="*/ 160951 w 332972"/>
                  <a:gd name="connsiteY11" fmla="*/ 200311 h 336232"/>
                  <a:gd name="connsiteX12" fmla="*/ 202956 w 332972"/>
                  <a:gd name="connsiteY12" fmla="*/ 242125 h 336232"/>
                  <a:gd name="connsiteX13" fmla="*/ 202956 w 332972"/>
                  <a:gd name="connsiteY13" fmla="*/ 242316 h 336232"/>
                  <a:gd name="connsiteX14" fmla="*/ 202956 w 332972"/>
                  <a:gd name="connsiteY14" fmla="*/ 260509 h 336232"/>
                  <a:gd name="connsiteX15" fmla="*/ 202956 w 332972"/>
                  <a:gd name="connsiteY15" fmla="*/ 260509 h 336232"/>
                  <a:gd name="connsiteX16" fmla="*/ 202956 w 332972"/>
                  <a:gd name="connsiteY16" fmla="*/ 292608 h 336232"/>
                  <a:gd name="connsiteX17" fmla="*/ 246008 w 332972"/>
                  <a:gd name="connsiteY17" fmla="*/ 336232 h 336232"/>
                  <a:gd name="connsiteX18" fmla="*/ 246010 w 332972"/>
                  <a:gd name="connsiteY18" fmla="*/ 336232 h 336232"/>
                  <a:gd name="connsiteX19" fmla="*/ 289824 w 332972"/>
                  <a:gd name="connsiteY19" fmla="*/ 336233 h 336232"/>
                  <a:gd name="connsiteX20" fmla="*/ 332973 w 332972"/>
                  <a:gd name="connsiteY20" fmla="*/ 292989 h 336232"/>
                  <a:gd name="connsiteX21" fmla="*/ 332973 w 332972"/>
                  <a:gd name="connsiteY21" fmla="*/ 153829 h 336232"/>
                  <a:gd name="connsiteX22" fmla="*/ 180477 w 332972"/>
                  <a:gd name="connsiteY22" fmla="*/ 0 h 336232"/>
                  <a:gd name="connsiteX23" fmla="*/ 128185 w 332972"/>
                  <a:gd name="connsiteY23" fmla="*/ 151638 h 336232"/>
                  <a:gd name="connsiteX24" fmla="*/ 106188 w 332972"/>
                  <a:gd name="connsiteY24" fmla="*/ 129062 h 336232"/>
                  <a:gd name="connsiteX25" fmla="*/ 128763 w 332972"/>
                  <a:gd name="connsiteY25" fmla="*/ 107065 h 336232"/>
                  <a:gd name="connsiteX26" fmla="*/ 150761 w 332972"/>
                  <a:gd name="connsiteY26" fmla="*/ 129640 h 336232"/>
                  <a:gd name="connsiteX27" fmla="*/ 150759 w 332972"/>
                  <a:gd name="connsiteY27" fmla="*/ 129730 h 336232"/>
                  <a:gd name="connsiteX28" fmla="*/ 128185 w 332972"/>
                  <a:gd name="connsiteY28" fmla="*/ 151638 h 33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2972" h="336232">
                    <a:moveTo>
                      <a:pt x="180477" y="0"/>
                    </a:moveTo>
                    <a:lnTo>
                      <a:pt x="131709" y="0"/>
                    </a:lnTo>
                    <a:cubicBezTo>
                      <a:pt x="98557" y="-2"/>
                      <a:pt x="69362" y="21827"/>
                      <a:pt x="59986" y="53626"/>
                    </a:cubicBezTo>
                    <a:lnTo>
                      <a:pt x="2836" y="246888"/>
                    </a:lnTo>
                    <a:cubicBezTo>
                      <a:pt x="-8001" y="283839"/>
                      <a:pt x="13169" y="322578"/>
                      <a:pt x="50119" y="333415"/>
                    </a:cubicBezTo>
                    <a:cubicBezTo>
                      <a:pt x="56418" y="335262"/>
                      <a:pt x="62947" y="336211"/>
                      <a:pt x="69511" y="336233"/>
                    </a:cubicBezTo>
                    <a:cubicBezTo>
                      <a:pt x="88561" y="336233"/>
                      <a:pt x="93514" y="325946"/>
                      <a:pt x="93514" y="315373"/>
                    </a:cubicBezTo>
                    <a:cubicBezTo>
                      <a:pt x="93728" y="306238"/>
                      <a:pt x="86549" y="298634"/>
                      <a:pt x="77417" y="298323"/>
                    </a:cubicBezTo>
                    <a:cubicBezTo>
                      <a:pt x="60110" y="299212"/>
                      <a:pt x="44932" y="286872"/>
                      <a:pt x="42270" y="269748"/>
                    </a:cubicBezTo>
                    <a:cubicBezTo>
                      <a:pt x="38324" y="235571"/>
                      <a:pt x="62831" y="204667"/>
                      <a:pt x="97007" y="200721"/>
                    </a:cubicBezTo>
                    <a:cubicBezTo>
                      <a:pt x="99263" y="200460"/>
                      <a:pt x="101531" y="200324"/>
                      <a:pt x="103801" y="200311"/>
                    </a:cubicBezTo>
                    <a:lnTo>
                      <a:pt x="160951" y="200311"/>
                    </a:lnTo>
                    <a:cubicBezTo>
                      <a:pt x="184097" y="200258"/>
                      <a:pt x="202904" y="218979"/>
                      <a:pt x="202956" y="242125"/>
                    </a:cubicBezTo>
                    <a:cubicBezTo>
                      <a:pt x="202957" y="242189"/>
                      <a:pt x="202957" y="242252"/>
                      <a:pt x="202956" y="242316"/>
                    </a:cubicBezTo>
                    <a:lnTo>
                      <a:pt x="202956" y="260509"/>
                    </a:lnTo>
                    <a:lnTo>
                      <a:pt x="202956" y="260509"/>
                    </a:lnTo>
                    <a:lnTo>
                      <a:pt x="202956" y="292608"/>
                    </a:lnTo>
                    <a:cubicBezTo>
                      <a:pt x="202798" y="316543"/>
                      <a:pt x="222073" y="336074"/>
                      <a:pt x="246008" y="336232"/>
                    </a:cubicBezTo>
                    <a:cubicBezTo>
                      <a:pt x="246008" y="336232"/>
                      <a:pt x="246009" y="336232"/>
                      <a:pt x="246010" y="336232"/>
                    </a:cubicBezTo>
                    <a:lnTo>
                      <a:pt x="289824" y="336233"/>
                    </a:lnTo>
                    <a:cubicBezTo>
                      <a:pt x="313648" y="336128"/>
                      <a:pt x="332921" y="316813"/>
                      <a:pt x="332973" y="292989"/>
                    </a:cubicBezTo>
                    <a:lnTo>
                      <a:pt x="332973" y="153829"/>
                    </a:lnTo>
                    <a:cubicBezTo>
                      <a:pt x="248645" y="152840"/>
                      <a:pt x="180732" y="84333"/>
                      <a:pt x="180477" y="0"/>
                    </a:cubicBezTo>
                    <a:close/>
                    <a:moveTo>
                      <a:pt x="128185" y="151638"/>
                    </a:moveTo>
                    <a:cubicBezTo>
                      <a:pt x="115877" y="151478"/>
                      <a:pt x="106028" y="141371"/>
                      <a:pt x="106188" y="129062"/>
                    </a:cubicBezTo>
                    <a:cubicBezTo>
                      <a:pt x="106347" y="116754"/>
                      <a:pt x="116455" y="106905"/>
                      <a:pt x="128763" y="107065"/>
                    </a:cubicBezTo>
                    <a:cubicBezTo>
                      <a:pt x="141072" y="107224"/>
                      <a:pt x="150920" y="117332"/>
                      <a:pt x="150761" y="129640"/>
                    </a:cubicBezTo>
                    <a:cubicBezTo>
                      <a:pt x="150760" y="129670"/>
                      <a:pt x="150760" y="129700"/>
                      <a:pt x="150759" y="129730"/>
                    </a:cubicBezTo>
                    <a:cubicBezTo>
                      <a:pt x="150551" y="142003"/>
                      <a:pt x="140459" y="151797"/>
                      <a:pt x="128185" y="1516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爱设计-4-11">
                <a:extLst>
                  <a:ext uri="{FF2B5EF4-FFF2-40B4-BE49-F238E27FC236}">
                    <a16:creationId xmlns:a16="http://schemas.microsoft.com/office/drawing/2014/main" id="{651DD599-CB8A-63BD-9102-B6F5729A7C52}"/>
                  </a:ext>
                </a:extLst>
              </p:cNvPr>
              <p:cNvSpPr/>
              <p:nvPr/>
            </p:nvSpPr>
            <p:spPr>
              <a:xfrm>
                <a:off x="11339634" y="478132"/>
                <a:ext cx="77823" cy="77701"/>
              </a:xfrm>
              <a:custGeom>
                <a:avLst/>
                <a:gdLst>
                  <a:gd name="connsiteX0" fmla="*/ 121539 w 121539"/>
                  <a:gd name="connsiteY0" fmla="*/ 121349 h 121348"/>
                  <a:gd name="connsiteX1" fmla="*/ 0 w 121539"/>
                  <a:gd name="connsiteY1" fmla="*/ 0 h 121348"/>
                  <a:gd name="connsiteX2" fmla="*/ 66008 w 121539"/>
                  <a:gd name="connsiteY2" fmla="*/ 0 h 121348"/>
                  <a:gd name="connsiteX3" fmla="*/ 121539 w 121539"/>
                  <a:gd name="connsiteY3" fmla="*/ 55340 h 121348"/>
                  <a:gd name="connsiteX4" fmla="*/ 121539 w 121539"/>
                  <a:gd name="connsiteY4" fmla="*/ 55436 h 12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539" h="121348">
                    <a:moveTo>
                      <a:pt x="121539" y="121349"/>
                    </a:moveTo>
                    <a:cubicBezTo>
                      <a:pt x="54726" y="120781"/>
                      <a:pt x="672" y="66813"/>
                      <a:pt x="0" y="0"/>
                    </a:cubicBezTo>
                    <a:lnTo>
                      <a:pt x="66008" y="0"/>
                    </a:lnTo>
                    <a:cubicBezTo>
                      <a:pt x="96624" y="-53"/>
                      <a:pt x="121486" y="24724"/>
                      <a:pt x="121539" y="55340"/>
                    </a:cubicBezTo>
                    <a:cubicBezTo>
                      <a:pt x="121539" y="55372"/>
                      <a:pt x="121539" y="55404"/>
                      <a:pt x="121539" y="55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爱设计-6">
            <a:extLst>
              <a:ext uri="{FF2B5EF4-FFF2-40B4-BE49-F238E27FC236}">
                <a16:creationId xmlns:a16="http://schemas.microsoft.com/office/drawing/2014/main" id="{3B732B70-21CC-C18B-C76C-881C7F348C2E}"/>
              </a:ext>
            </a:extLst>
          </p:cNvPr>
          <p:cNvSpPr/>
          <p:nvPr/>
        </p:nvSpPr>
        <p:spPr>
          <a:xfrm rot="21157078">
            <a:off x="3448800" y="2422771"/>
            <a:ext cx="5433711" cy="1981845"/>
          </a:xfrm>
          <a:prstGeom prst="ellipse">
            <a:avLst/>
          </a:prstGeom>
          <a:noFill/>
          <a:ln>
            <a:gradFill>
              <a:gsLst>
                <a:gs pos="25000">
                  <a:schemeClr val="accent2">
                    <a:lumMod val="20000"/>
                    <a:lumOff val="80000"/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75" name="爱设计-7">
            <a:extLst>
              <a:ext uri="{FF2B5EF4-FFF2-40B4-BE49-F238E27FC236}">
                <a16:creationId xmlns:a16="http://schemas.microsoft.com/office/drawing/2014/main" id="{4E0EEF06-4B10-FFFE-A36F-A18304FAF266}"/>
              </a:ext>
            </a:extLst>
          </p:cNvPr>
          <p:cNvSpPr/>
          <p:nvPr/>
        </p:nvSpPr>
        <p:spPr>
          <a:xfrm rot="21157078">
            <a:off x="3894439" y="2473759"/>
            <a:ext cx="4459795" cy="162662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  <a:alpha val="45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100000">
                  <a:schemeClr val="accent2">
                    <a:alpha val="2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76" name="爱设计-8">
            <a:extLst>
              <a:ext uri="{FF2B5EF4-FFF2-40B4-BE49-F238E27FC236}">
                <a16:creationId xmlns:a16="http://schemas.microsoft.com/office/drawing/2014/main" id="{7717DE76-6BC9-AB83-B88E-59D722145A57}"/>
              </a:ext>
            </a:extLst>
          </p:cNvPr>
          <p:cNvSpPr/>
          <p:nvPr/>
        </p:nvSpPr>
        <p:spPr>
          <a:xfrm rot="21157078">
            <a:off x="3040741" y="2372398"/>
            <a:ext cx="6239514" cy="2275748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accent3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77" name="爱设计-9">
            <a:extLst>
              <a:ext uri="{FF2B5EF4-FFF2-40B4-BE49-F238E27FC236}">
                <a16:creationId xmlns:a16="http://schemas.microsoft.com/office/drawing/2014/main" id="{559C065F-5276-8FA4-1096-1D11AFC9162B}"/>
              </a:ext>
            </a:extLst>
          </p:cNvPr>
          <p:cNvSpPr/>
          <p:nvPr/>
        </p:nvSpPr>
        <p:spPr>
          <a:xfrm rot="21157078">
            <a:off x="3775487" y="2490776"/>
            <a:ext cx="4845099" cy="1767161"/>
          </a:xfrm>
          <a:prstGeom prst="arc">
            <a:avLst>
              <a:gd name="adj1" fmla="val 20819156"/>
              <a:gd name="adj2" fmla="val 1567518"/>
            </a:avLst>
          </a:prstGeom>
          <a:noFill/>
          <a:ln>
            <a:gradFill>
              <a:gsLst>
                <a:gs pos="100000">
                  <a:schemeClr val="accent3">
                    <a:lumMod val="20000"/>
                    <a:lumOff val="80000"/>
                    <a:alpha val="0"/>
                  </a:schemeClr>
                </a:gs>
                <a:gs pos="2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78" name="爱设计-10">
            <a:extLst>
              <a:ext uri="{FF2B5EF4-FFF2-40B4-BE49-F238E27FC236}">
                <a16:creationId xmlns:a16="http://schemas.microsoft.com/office/drawing/2014/main" id="{DFD884B4-AD6E-0ACF-D869-105F91B952B6}"/>
              </a:ext>
            </a:extLst>
          </p:cNvPr>
          <p:cNvSpPr/>
          <p:nvPr/>
        </p:nvSpPr>
        <p:spPr>
          <a:xfrm>
            <a:off x="3425618" y="3143703"/>
            <a:ext cx="132410" cy="132410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  <a:tileRect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79" name="爱设计-11">
            <a:extLst>
              <a:ext uri="{FF2B5EF4-FFF2-40B4-BE49-F238E27FC236}">
                <a16:creationId xmlns:a16="http://schemas.microsoft.com/office/drawing/2014/main" id="{0066F22D-BADA-0285-97F5-EDC2F459914B}"/>
              </a:ext>
            </a:extLst>
          </p:cNvPr>
          <p:cNvSpPr/>
          <p:nvPr/>
        </p:nvSpPr>
        <p:spPr>
          <a:xfrm>
            <a:off x="3298655" y="4247800"/>
            <a:ext cx="205332" cy="205332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  <a:alpha val="0"/>
                </a:schemeClr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80" name="爱设计-12">
            <a:extLst>
              <a:ext uri="{FF2B5EF4-FFF2-40B4-BE49-F238E27FC236}">
                <a16:creationId xmlns:a16="http://schemas.microsoft.com/office/drawing/2014/main" id="{58499A5A-CADB-2B43-95C6-8E16AFA81C6C}"/>
              </a:ext>
            </a:extLst>
          </p:cNvPr>
          <p:cNvSpPr/>
          <p:nvPr/>
        </p:nvSpPr>
        <p:spPr>
          <a:xfrm>
            <a:off x="7678136" y="3789178"/>
            <a:ext cx="161570" cy="161570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  <a:alpha val="0"/>
                </a:schemeClr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81" name="爱设计-13">
            <a:extLst>
              <a:ext uri="{FF2B5EF4-FFF2-40B4-BE49-F238E27FC236}">
                <a16:creationId xmlns:a16="http://schemas.microsoft.com/office/drawing/2014/main" id="{93154116-90E8-E6C3-8F76-ED8528D08CB7}"/>
              </a:ext>
            </a:extLst>
          </p:cNvPr>
          <p:cNvSpPr/>
          <p:nvPr/>
        </p:nvSpPr>
        <p:spPr>
          <a:xfrm>
            <a:off x="8518321" y="2612899"/>
            <a:ext cx="122456" cy="122456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  <a:tileRect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82" name="爱设计-14">
            <a:extLst>
              <a:ext uri="{FF2B5EF4-FFF2-40B4-BE49-F238E27FC236}">
                <a16:creationId xmlns:a16="http://schemas.microsoft.com/office/drawing/2014/main" id="{A17E583D-BCD0-FD6C-4B7E-705238B016C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77618" y="2146399"/>
            <a:ext cx="1969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95000">
                      <a:schemeClr val="accent2">
                        <a:lumMod val="75000"/>
                      </a:schemeClr>
                    </a:gs>
                    <a:gs pos="5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+mn-lt"/>
              </a:rPr>
              <a:t>爱设计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+mn-lt"/>
              </a:rPr>
              <a:t>APP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  <a:sym typeface="+mn-lt"/>
            </a:endParaRPr>
          </a:p>
        </p:txBody>
      </p:sp>
      <p:sp>
        <p:nvSpPr>
          <p:cNvPr id="84" name="爱设计-15">
            <a:extLst>
              <a:ext uri="{FF2B5EF4-FFF2-40B4-BE49-F238E27FC236}">
                <a16:creationId xmlns:a16="http://schemas.microsoft.com/office/drawing/2014/main" id="{8AB16F62-4FD9-0B77-9B41-63638A70C49F}"/>
              </a:ext>
            </a:extLst>
          </p:cNvPr>
          <p:cNvSpPr/>
          <p:nvPr/>
        </p:nvSpPr>
        <p:spPr>
          <a:xfrm>
            <a:off x="885485" y="2592919"/>
            <a:ext cx="1678015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rPr>
              <a:t>注册用户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人</a:t>
            </a:r>
          </a:p>
        </p:txBody>
      </p:sp>
      <p:cxnSp>
        <p:nvCxnSpPr>
          <p:cNvPr id="87" name="爱设计-16">
            <a:extLst>
              <a:ext uri="{FF2B5EF4-FFF2-40B4-BE49-F238E27FC236}">
                <a16:creationId xmlns:a16="http://schemas.microsoft.com/office/drawing/2014/main" id="{FA34C6F8-4D89-BA31-6A95-7DC409992CDF}"/>
              </a:ext>
            </a:extLst>
          </p:cNvPr>
          <p:cNvCxnSpPr>
            <a:cxnSpLocks/>
          </p:cNvCxnSpPr>
          <p:nvPr/>
        </p:nvCxnSpPr>
        <p:spPr>
          <a:xfrm>
            <a:off x="995405" y="2611893"/>
            <a:ext cx="1728000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爱设计-17">
            <a:extLst>
              <a:ext uri="{FF2B5EF4-FFF2-40B4-BE49-F238E27FC236}">
                <a16:creationId xmlns:a16="http://schemas.microsoft.com/office/drawing/2014/main" id="{7839A95D-557B-13A8-D51B-B179A3C136F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377849" y="4158090"/>
            <a:ext cx="1969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sym typeface="+mn-lt"/>
              </a:rPr>
              <a:t>“我的企业”功能</a:t>
            </a:r>
          </a:p>
        </p:txBody>
      </p:sp>
      <p:sp>
        <p:nvSpPr>
          <p:cNvPr id="89" name="爱设计-18">
            <a:extLst>
              <a:ext uri="{FF2B5EF4-FFF2-40B4-BE49-F238E27FC236}">
                <a16:creationId xmlns:a16="http://schemas.microsoft.com/office/drawing/2014/main" id="{CECC7398-D870-585D-35E0-0BE2919C34C4}"/>
              </a:ext>
            </a:extLst>
          </p:cNvPr>
          <p:cNvSpPr/>
          <p:nvPr/>
        </p:nvSpPr>
        <p:spPr>
          <a:xfrm>
            <a:off x="1385716" y="4604610"/>
            <a:ext cx="1609766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人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rPr>
              <a:t>使用过</a:t>
            </a:r>
          </a:p>
        </p:txBody>
      </p:sp>
      <p:cxnSp>
        <p:nvCxnSpPr>
          <p:cNvPr id="90" name="爱设计-19">
            <a:extLst>
              <a:ext uri="{FF2B5EF4-FFF2-40B4-BE49-F238E27FC236}">
                <a16:creationId xmlns:a16="http://schemas.microsoft.com/office/drawing/2014/main" id="{4EC0F936-0AAF-B168-68C7-3823F5DB3D50}"/>
              </a:ext>
            </a:extLst>
          </p:cNvPr>
          <p:cNvCxnSpPr>
            <a:cxnSpLocks/>
          </p:cNvCxnSpPr>
          <p:nvPr/>
        </p:nvCxnSpPr>
        <p:spPr>
          <a:xfrm>
            <a:off x="1495636" y="4623584"/>
            <a:ext cx="2068909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爱设计-20">
            <a:extLst>
              <a:ext uri="{FF2B5EF4-FFF2-40B4-BE49-F238E27FC236}">
                <a16:creationId xmlns:a16="http://schemas.microsoft.com/office/drawing/2014/main" id="{0C86BC00-179C-82B8-412A-F7977CA220F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2061" y="4864346"/>
            <a:ext cx="206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95000">
                      <a:schemeClr val="accent2">
                        <a:lumMod val="75000"/>
                      </a:schemeClr>
                    </a:gs>
                    <a:gs pos="5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+mn-lt"/>
              </a:rPr>
              <a:t>“新闻中心”功能</a:t>
            </a:r>
          </a:p>
        </p:txBody>
      </p:sp>
      <p:sp>
        <p:nvSpPr>
          <p:cNvPr id="92" name="爱设计-21">
            <a:extLst>
              <a:ext uri="{FF2B5EF4-FFF2-40B4-BE49-F238E27FC236}">
                <a16:creationId xmlns:a16="http://schemas.microsoft.com/office/drawing/2014/main" id="{39B41CB3-7470-3592-3E48-4300970AE953}"/>
              </a:ext>
            </a:extLst>
          </p:cNvPr>
          <p:cNvSpPr/>
          <p:nvPr/>
        </p:nvSpPr>
        <p:spPr>
          <a:xfrm>
            <a:off x="5679927" y="5310866"/>
            <a:ext cx="2261609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人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rPr>
              <a:t>使用过</a:t>
            </a:r>
          </a:p>
        </p:txBody>
      </p:sp>
      <p:cxnSp>
        <p:nvCxnSpPr>
          <p:cNvPr id="93" name="爱设计-22">
            <a:extLst>
              <a:ext uri="{FF2B5EF4-FFF2-40B4-BE49-F238E27FC236}">
                <a16:creationId xmlns:a16="http://schemas.microsoft.com/office/drawing/2014/main" id="{39ABAF5E-3FF4-18CF-87FC-2EC61A4CE99B}"/>
              </a:ext>
            </a:extLst>
          </p:cNvPr>
          <p:cNvCxnSpPr>
            <a:cxnSpLocks/>
          </p:cNvCxnSpPr>
          <p:nvPr/>
        </p:nvCxnSpPr>
        <p:spPr>
          <a:xfrm>
            <a:off x="5789848" y="5329840"/>
            <a:ext cx="1800000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爱设计-23">
            <a:extLst>
              <a:ext uri="{FF2B5EF4-FFF2-40B4-BE49-F238E27FC236}">
                <a16:creationId xmlns:a16="http://schemas.microsoft.com/office/drawing/2014/main" id="{CDF856F4-AC4A-AF96-048A-DD615AC161B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594073" y="3842987"/>
            <a:ext cx="206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sym typeface="+mn-lt"/>
              </a:rPr>
              <a:t>“同事圈”功能</a:t>
            </a:r>
          </a:p>
        </p:txBody>
      </p:sp>
      <p:sp>
        <p:nvSpPr>
          <p:cNvPr id="95" name="爱设计-24">
            <a:extLst>
              <a:ext uri="{FF2B5EF4-FFF2-40B4-BE49-F238E27FC236}">
                <a16:creationId xmlns:a16="http://schemas.microsoft.com/office/drawing/2014/main" id="{05E2245F-7485-116D-AC50-098959FE6921}"/>
              </a:ext>
            </a:extLst>
          </p:cNvPr>
          <p:cNvSpPr/>
          <p:nvPr/>
        </p:nvSpPr>
        <p:spPr>
          <a:xfrm>
            <a:off x="8601939" y="4289507"/>
            <a:ext cx="1587075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人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rPr>
              <a:t>使用过</a:t>
            </a:r>
          </a:p>
        </p:txBody>
      </p:sp>
      <p:cxnSp>
        <p:nvCxnSpPr>
          <p:cNvPr id="96" name="爱设计-25">
            <a:extLst>
              <a:ext uri="{FF2B5EF4-FFF2-40B4-BE49-F238E27FC236}">
                <a16:creationId xmlns:a16="http://schemas.microsoft.com/office/drawing/2014/main" id="{D3718282-3B58-C7C7-17D9-7828B08E3065}"/>
              </a:ext>
            </a:extLst>
          </p:cNvPr>
          <p:cNvCxnSpPr>
            <a:cxnSpLocks/>
          </p:cNvCxnSpPr>
          <p:nvPr/>
        </p:nvCxnSpPr>
        <p:spPr>
          <a:xfrm>
            <a:off x="8711859" y="4308481"/>
            <a:ext cx="154800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爱设计-26">
            <a:extLst>
              <a:ext uri="{FF2B5EF4-FFF2-40B4-BE49-F238E27FC236}">
                <a16:creationId xmlns:a16="http://schemas.microsoft.com/office/drawing/2014/main" id="{6917BAA1-64B6-40EE-E3AB-B668513CA96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245473" y="1923349"/>
            <a:ext cx="2068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95000">
                      <a:schemeClr val="accent2">
                        <a:lumMod val="75000"/>
                      </a:schemeClr>
                    </a:gs>
                    <a:gs pos="5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  <a:sym typeface="+mn-lt"/>
              </a:rPr>
              <a:t>目前日活用户</a:t>
            </a:r>
          </a:p>
        </p:txBody>
      </p:sp>
      <p:sp>
        <p:nvSpPr>
          <p:cNvPr id="98" name="爱设计-27">
            <a:extLst>
              <a:ext uri="{FF2B5EF4-FFF2-40B4-BE49-F238E27FC236}">
                <a16:creationId xmlns:a16="http://schemas.microsoft.com/office/drawing/2014/main" id="{254F21D0-4984-E2D2-A9B8-5E8188BBD89D}"/>
              </a:ext>
            </a:extLst>
          </p:cNvPr>
          <p:cNvSpPr/>
          <p:nvPr/>
        </p:nvSpPr>
        <p:spPr>
          <a:xfrm>
            <a:off x="9253339" y="2369869"/>
            <a:ext cx="1076145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人</a:t>
            </a:r>
          </a:p>
        </p:txBody>
      </p:sp>
      <p:cxnSp>
        <p:nvCxnSpPr>
          <p:cNvPr id="99" name="爱设计-28">
            <a:extLst>
              <a:ext uri="{FF2B5EF4-FFF2-40B4-BE49-F238E27FC236}">
                <a16:creationId xmlns:a16="http://schemas.microsoft.com/office/drawing/2014/main" id="{8A599DAB-FB4B-1CA6-B126-B14916EE6DB9}"/>
              </a:ext>
            </a:extLst>
          </p:cNvPr>
          <p:cNvCxnSpPr>
            <a:cxnSpLocks/>
          </p:cNvCxnSpPr>
          <p:nvPr/>
        </p:nvCxnSpPr>
        <p:spPr>
          <a:xfrm>
            <a:off x="9363259" y="2388843"/>
            <a:ext cx="1548000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爱设计-29">
            <a:extLst>
              <a:ext uri="{FF2B5EF4-FFF2-40B4-BE49-F238E27FC236}">
                <a16:creationId xmlns:a16="http://schemas.microsoft.com/office/drawing/2014/main" id="{7AE5CA12-8FF6-8A3D-96B5-0E93D7854867}"/>
              </a:ext>
            </a:extLst>
          </p:cNvPr>
          <p:cNvSpPr/>
          <p:nvPr/>
        </p:nvSpPr>
        <p:spPr>
          <a:xfrm>
            <a:off x="5811865" y="4287616"/>
            <a:ext cx="264896" cy="264896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  <a:tileRect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pic>
        <p:nvPicPr>
          <p:cNvPr id="101" name="爱设计-30">
            <a:extLst>
              <a:ext uri="{FF2B5EF4-FFF2-40B4-BE49-F238E27FC236}">
                <a16:creationId xmlns:a16="http://schemas.microsoft.com/office/drawing/2014/main" id="{C63FD451-0A0E-CCD0-5198-2E240535CD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8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814" y="1795868"/>
            <a:ext cx="329192" cy="312868"/>
          </a:xfrm>
          <a:prstGeom prst="rect">
            <a:avLst/>
          </a:prstGeom>
        </p:spPr>
      </p:pic>
      <p:sp>
        <p:nvSpPr>
          <p:cNvPr id="102" name="爱设计-31">
            <a:extLst>
              <a:ext uri="{FF2B5EF4-FFF2-40B4-BE49-F238E27FC236}">
                <a16:creationId xmlns:a16="http://schemas.microsoft.com/office/drawing/2014/main" id="{99E52DF9-1E4F-AF6B-97C9-355DEF59E997}"/>
              </a:ext>
            </a:extLst>
          </p:cNvPr>
          <p:cNvSpPr/>
          <p:nvPr/>
        </p:nvSpPr>
        <p:spPr>
          <a:xfrm>
            <a:off x="5248228" y="1518376"/>
            <a:ext cx="1651021" cy="1870920"/>
          </a:xfrm>
          <a:prstGeom prst="upArrow">
            <a:avLst>
              <a:gd name="adj1" fmla="val 50000"/>
              <a:gd name="adj2" fmla="val 61918"/>
            </a:avLst>
          </a:prstGeom>
          <a:gradFill>
            <a:gsLst>
              <a:gs pos="1000">
                <a:schemeClr val="accent1">
                  <a:alpha val="19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爱设计-32">
            <a:extLst>
              <a:ext uri="{FF2B5EF4-FFF2-40B4-BE49-F238E27FC236}">
                <a16:creationId xmlns:a16="http://schemas.microsoft.com/office/drawing/2014/main" id="{4779C58E-DE0B-87FB-FD62-A57F9A0A470B}"/>
              </a:ext>
            </a:extLst>
          </p:cNvPr>
          <p:cNvSpPr/>
          <p:nvPr/>
        </p:nvSpPr>
        <p:spPr>
          <a:xfrm>
            <a:off x="4280201" y="1538613"/>
            <a:ext cx="1066643" cy="1208709"/>
          </a:xfrm>
          <a:prstGeom prst="upArrow">
            <a:avLst>
              <a:gd name="adj1" fmla="val 50000"/>
              <a:gd name="adj2" fmla="val 69533"/>
            </a:avLst>
          </a:prstGeom>
          <a:gradFill>
            <a:gsLst>
              <a:gs pos="1000">
                <a:schemeClr val="accent1">
                  <a:alpha val="19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爱设计-33">
            <a:extLst>
              <a:ext uri="{FF2B5EF4-FFF2-40B4-BE49-F238E27FC236}">
                <a16:creationId xmlns:a16="http://schemas.microsoft.com/office/drawing/2014/main" id="{5020B08E-15A1-59D5-F99E-BAF0FAF479F8}"/>
              </a:ext>
            </a:extLst>
          </p:cNvPr>
          <p:cNvSpPr/>
          <p:nvPr/>
        </p:nvSpPr>
        <p:spPr>
          <a:xfrm>
            <a:off x="6916408" y="1788450"/>
            <a:ext cx="635013" cy="719590"/>
          </a:xfrm>
          <a:prstGeom prst="upArrow">
            <a:avLst>
              <a:gd name="adj1" fmla="val 50000"/>
              <a:gd name="adj2" fmla="val 64582"/>
            </a:avLst>
          </a:prstGeom>
          <a:gradFill>
            <a:gsLst>
              <a:gs pos="1000">
                <a:schemeClr val="accent1">
                  <a:alpha val="13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爱设计-34">
            <a:extLst>
              <a:ext uri="{FF2B5EF4-FFF2-40B4-BE49-F238E27FC236}">
                <a16:creationId xmlns:a16="http://schemas.microsoft.com/office/drawing/2014/main" id="{84E61D71-3D07-3A6E-02B0-A1C949ECD271}"/>
              </a:ext>
            </a:extLst>
          </p:cNvPr>
          <p:cNvGrpSpPr/>
          <p:nvPr/>
        </p:nvGrpSpPr>
        <p:grpSpPr>
          <a:xfrm>
            <a:off x="5010515" y="2781376"/>
            <a:ext cx="2257028" cy="754959"/>
            <a:chOff x="4906711" y="3566436"/>
            <a:chExt cx="2847589" cy="952498"/>
          </a:xfrm>
        </p:grpSpPr>
        <p:sp>
          <p:nvSpPr>
            <p:cNvPr id="106" name="爱设计-34-1">
              <a:extLst>
                <a:ext uri="{FF2B5EF4-FFF2-40B4-BE49-F238E27FC236}">
                  <a16:creationId xmlns:a16="http://schemas.microsoft.com/office/drawing/2014/main" id="{59E5016A-1F1E-3A86-515C-63C59D5FAF99}"/>
                </a:ext>
              </a:extLst>
            </p:cNvPr>
            <p:cNvSpPr txBox="1"/>
            <p:nvPr/>
          </p:nvSpPr>
          <p:spPr>
            <a:xfrm>
              <a:off x="5235674" y="3566436"/>
              <a:ext cx="2081087" cy="621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AISHEJI</a:t>
              </a:r>
              <a:endParaRPr lang="zh-CN" altLang="en-US" sz="32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7" name="爱设计-34-2">
              <a:extLst>
                <a:ext uri="{FF2B5EF4-FFF2-40B4-BE49-F238E27FC236}">
                  <a16:creationId xmlns:a16="http://schemas.microsoft.com/office/drawing/2014/main" id="{904EFADB-DE52-F49A-0787-2683931CBE87}"/>
                </a:ext>
              </a:extLst>
            </p:cNvPr>
            <p:cNvSpPr txBox="1"/>
            <p:nvPr/>
          </p:nvSpPr>
          <p:spPr>
            <a:xfrm>
              <a:off x="4906711" y="4208288"/>
              <a:ext cx="2847589" cy="3106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+mn-lt"/>
                </a:rPr>
                <a:t>内容创意全链路服务公司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137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未来工作计划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爱设计-6">
            <a:extLst>
              <a:ext uri="{FF2B5EF4-FFF2-40B4-BE49-F238E27FC236}">
                <a16:creationId xmlns:a16="http://schemas.microsoft.com/office/drawing/2014/main" id="{6D32737A-B2E3-F328-DA9C-2948AC266925}"/>
              </a:ext>
            </a:extLst>
          </p:cNvPr>
          <p:cNvGrpSpPr/>
          <p:nvPr/>
        </p:nvGrpSpPr>
        <p:grpSpPr>
          <a:xfrm>
            <a:off x="-876300" y="3348990"/>
            <a:ext cx="14285595" cy="3969148"/>
            <a:chOff x="-1143000" y="3920490"/>
            <a:chExt cx="14285595" cy="3969148"/>
          </a:xfrm>
        </p:grpSpPr>
        <p:sp>
          <p:nvSpPr>
            <p:cNvPr id="24" name="爱设计-6-1">
              <a:extLst>
                <a:ext uri="{FF2B5EF4-FFF2-40B4-BE49-F238E27FC236}">
                  <a16:creationId xmlns:a16="http://schemas.microsoft.com/office/drawing/2014/main" id="{F0EA3CE4-04DC-2F94-8B62-3CBF550D8863}"/>
                </a:ext>
              </a:extLst>
            </p:cNvPr>
            <p:cNvSpPr/>
            <p:nvPr/>
          </p:nvSpPr>
          <p:spPr>
            <a:xfrm>
              <a:off x="-1143000" y="3920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爱设计-6-2">
              <a:extLst>
                <a:ext uri="{FF2B5EF4-FFF2-40B4-BE49-F238E27FC236}">
                  <a16:creationId xmlns:a16="http://schemas.microsoft.com/office/drawing/2014/main" id="{D0D8E123-4EF7-C3A1-1844-484850DEA325}"/>
                </a:ext>
              </a:extLst>
            </p:cNvPr>
            <p:cNvSpPr/>
            <p:nvPr/>
          </p:nvSpPr>
          <p:spPr>
            <a:xfrm>
              <a:off x="-1128200" y="400841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爱设计-6-3">
              <a:extLst>
                <a:ext uri="{FF2B5EF4-FFF2-40B4-BE49-F238E27FC236}">
                  <a16:creationId xmlns:a16="http://schemas.microsoft.com/office/drawing/2014/main" id="{1DA40287-457A-D44A-EA28-39ACDAAA3C61}"/>
                </a:ext>
              </a:extLst>
            </p:cNvPr>
            <p:cNvSpPr/>
            <p:nvPr/>
          </p:nvSpPr>
          <p:spPr>
            <a:xfrm>
              <a:off x="-1113399" y="409633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爱设计-6-4">
              <a:extLst>
                <a:ext uri="{FF2B5EF4-FFF2-40B4-BE49-F238E27FC236}">
                  <a16:creationId xmlns:a16="http://schemas.microsoft.com/office/drawing/2014/main" id="{B0385EEE-D950-2C1C-FFE2-21811222DAD6}"/>
                </a:ext>
              </a:extLst>
            </p:cNvPr>
            <p:cNvSpPr/>
            <p:nvPr/>
          </p:nvSpPr>
          <p:spPr>
            <a:xfrm>
              <a:off x="-1098599" y="4184259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爱设计-6-5">
              <a:extLst>
                <a:ext uri="{FF2B5EF4-FFF2-40B4-BE49-F238E27FC236}">
                  <a16:creationId xmlns:a16="http://schemas.microsoft.com/office/drawing/2014/main" id="{BE953CD6-67E5-F20D-1CEF-F17945840549}"/>
                </a:ext>
              </a:extLst>
            </p:cNvPr>
            <p:cNvSpPr/>
            <p:nvPr/>
          </p:nvSpPr>
          <p:spPr>
            <a:xfrm>
              <a:off x="-1083798" y="427218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爱设计-6-6">
              <a:extLst>
                <a:ext uri="{FF2B5EF4-FFF2-40B4-BE49-F238E27FC236}">
                  <a16:creationId xmlns:a16="http://schemas.microsoft.com/office/drawing/2014/main" id="{829A36AA-749B-C0D4-C3AD-27F4E9488664}"/>
                </a:ext>
              </a:extLst>
            </p:cNvPr>
            <p:cNvSpPr/>
            <p:nvPr/>
          </p:nvSpPr>
          <p:spPr>
            <a:xfrm>
              <a:off x="-1068998" y="436010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爱设计-6-7">
              <a:extLst>
                <a:ext uri="{FF2B5EF4-FFF2-40B4-BE49-F238E27FC236}">
                  <a16:creationId xmlns:a16="http://schemas.microsoft.com/office/drawing/2014/main" id="{AC372A0B-0D28-DEED-4642-6D6AC0BB9610}"/>
                </a:ext>
              </a:extLst>
            </p:cNvPr>
            <p:cNvSpPr/>
            <p:nvPr/>
          </p:nvSpPr>
          <p:spPr>
            <a:xfrm>
              <a:off x="-1054198" y="444802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爱设计-6-8">
              <a:extLst>
                <a:ext uri="{FF2B5EF4-FFF2-40B4-BE49-F238E27FC236}">
                  <a16:creationId xmlns:a16="http://schemas.microsoft.com/office/drawing/2014/main" id="{9898E9B2-341C-0AEF-2CA2-F115971A3D33}"/>
                </a:ext>
              </a:extLst>
            </p:cNvPr>
            <p:cNvSpPr/>
            <p:nvPr/>
          </p:nvSpPr>
          <p:spPr>
            <a:xfrm>
              <a:off x="-1039397" y="4535952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爱设计-6-9">
              <a:extLst>
                <a:ext uri="{FF2B5EF4-FFF2-40B4-BE49-F238E27FC236}">
                  <a16:creationId xmlns:a16="http://schemas.microsoft.com/office/drawing/2014/main" id="{7EBB7DD4-0205-A306-3913-87021D890ECA}"/>
                </a:ext>
              </a:extLst>
            </p:cNvPr>
            <p:cNvSpPr/>
            <p:nvPr/>
          </p:nvSpPr>
          <p:spPr>
            <a:xfrm>
              <a:off x="-1024597" y="4623875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爱设计-6-10">
              <a:extLst>
                <a:ext uri="{FF2B5EF4-FFF2-40B4-BE49-F238E27FC236}">
                  <a16:creationId xmlns:a16="http://schemas.microsoft.com/office/drawing/2014/main" id="{526115B4-B1BA-F4D5-080F-69BF3F776E9B}"/>
                </a:ext>
              </a:extLst>
            </p:cNvPr>
            <p:cNvSpPr/>
            <p:nvPr/>
          </p:nvSpPr>
          <p:spPr>
            <a:xfrm>
              <a:off x="-1009797" y="471179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爱设计-6-11">
              <a:extLst>
                <a:ext uri="{FF2B5EF4-FFF2-40B4-BE49-F238E27FC236}">
                  <a16:creationId xmlns:a16="http://schemas.microsoft.com/office/drawing/2014/main" id="{410E5378-4D44-4F42-894C-DB0252996D53}"/>
                </a:ext>
              </a:extLst>
            </p:cNvPr>
            <p:cNvSpPr/>
            <p:nvPr/>
          </p:nvSpPr>
          <p:spPr>
            <a:xfrm>
              <a:off x="-994996" y="4799721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爱设计-6-12">
              <a:extLst>
                <a:ext uri="{FF2B5EF4-FFF2-40B4-BE49-F238E27FC236}">
                  <a16:creationId xmlns:a16="http://schemas.microsoft.com/office/drawing/2014/main" id="{3BC27E62-3189-7741-EE7B-94DF87DF4DCA}"/>
                </a:ext>
              </a:extLst>
            </p:cNvPr>
            <p:cNvSpPr/>
            <p:nvPr/>
          </p:nvSpPr>
          <p:spPr>
            <a:xfrm>
              <a:off x="-980196" y="4887644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爱设计-6-13">
              <a:extLst>
                <a:ext uri="{FF2B5EF4-FFF2-40B4-BE49-F238E27FC236}">
                  <a16:creationId xmlns:a16="http://schemas.microsoft.com/office/drawing/2014/main" id="{86B7EE69-24F8-01F0-FFFE-718EF27D229E}"/>
                </a:ext>
              </a:extLst>
            </p:cNvPr>
            <p:cNvSpPr/>
            <p:nvPr/>
          </p:nvSpPr>
          <p:spPr>
            <a:xfrm>
              <a:off x="-965395" y="4975567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爱设计-6-14">
              <a:extLst>
                <a:ext uri="{FF2B5EF4-FFF2-40B4-BE49-F238E27FC236}">
                  <a16:creationId xmlns:a16="http://schemas.microsoft.com/office/drawing/2014/main" id="{7697ABC3-AD5F-9A24-92B3-5EE7900FD1AF}"/>
                </a:ext>
              </a:extLst>
            </p:cNvPr>
            <p:cNvSpPr/>
            <p:nvPr/>
          </p:nvSpPr>
          <p:spPr>
            <a:xfrm>
              <a:off x="-950595" y="5063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爱设计-7">
            <a:extLst>
              <a:ext uri="{FF2B5EF4-FFF2-40B4-BE49-F238E27FC236}">
                <a16:creationId xmlns:a16="http://schemas.microsoft.com/office/drawing/2014/main" id="{BAAF9D5E-6631-7BB7-C646-2B42EFF2CA1B}"/>
              </a:ext>
            </a:extLst>
          </p:cNvPr>
          <p:cNvSpPr/>
          <p:nvPr/>
        </p:nvSpPr>
        <p:spPr>
          <a:xfrm>
            <a:off x="881743" y="3788227"/>
            <a:ext cx="4484914" cy="2514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爱设计-8">
            <a:extLst>
              <a:ext uri="{FF2B5EF4-FFF2-40B4-BE49-F238E27FC236}">
                <a16:creationId xmlns:a16="http://schemas.microsoft.com/office/drawing/2014/main" id="{1391DF04-12BF-02EB-FECB-CE311AD07DE1}"/>
              </a:ext>
            </a:extLst>
          </p:cNvPr>
          <p:cNvSpPr/>
          <p:nvPr/>
        </p:nvSpPr>
        <p:spPr>
          <a:xfrm>
            <a:off x="695325" y="1155699"/>
            <a:ext cx="10764838" cy="45719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accent1">
                  <a:lumMod val="7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0" name="爱设计-9">
            <a:extLst>
              <a:ext uri="{FF2B5EF4-FFF2-40B4-BE49-F238E27FC236}">
                <a16:creationId xmlns:a16="http://schemas.microsoft.com/office/drawing/2014/main" id="{8F98E2F1-C18C-10FE-86F6-3376212A7FDB}"/>
              </a:ext>
            </a:extLst>
          </p:cNvPr>
          <p:cNvGrpSpPr/>
          <p:nvPr/>
        </p:nvGrpSpPr>
        <p:grpSpPr>
          <a:xfrm>
            <a:off x="594977" y="1592792"/>
            <a:ext cx="4978400" cy="1785809"/>
            <a:chOff x="594977" y="1592792"/>
            <a:chExt cx="4978400" cy="1785809"/>
          </a:xfrm>
        </p:grpSpPr>
        <p:sp>
          <p:nvSpPr>
            <p:cNvPr id="41" name="爱设计-9-1">
              <a:extLst>
                <a:ext uri="{FF2B5EF4-FFF2-40B4-BE49-F238E27FC236}">
                  <a16:creationId xmlns:a16="http://schemas.microsoft.com/office/drawing/2014/main" id="{5BB23F84-1993-0533-6024-558BF2D2F9EE}"/>
                </a:ext>
              </a:extLst>
            </p:cNvPr>
            <p:cNvSpPr txBox="1"/>
            <p:nvPr/>
          </p:nvSpPr>
          <p:spPr>
            <a:xfrm>
              <a:off x="594977" y="2076450"/>
              <a:ext cx="4978400" cy="1302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“内容为王”的数字化时代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,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技术正在全面改变内容行业，企业面临多样化的内容创意问题，爱设计以内容 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Content +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科技 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Technology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为基础，提出 </a:t>
              </a:r>
              <a:r>
                <a:rPr lang="en-US" altLang="zh-CN" sz="1600" spc="12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Contecht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创意云概念</a:t>
              </a:r>
            </a:p>
          </p:txBody>
        </p:sp>
        <p:sp>
          <p:nvSpPr>
            <p:cNvPr id="42" name="爱设计-9-2">
              <a:extLst>
                <a:ext uri="{FF2B5EF4-FFF2-40B4-BE49-F238E27FC236}">
                  <a16:creationId xmlns:a16="http://schemas.microsoft.com/office/drawing/2014/main" id="{9DBFAB2A-8114-6245-6A4F-C7EAC44B7219}"/>
                </a:ext>
              </a:extLst>
            </p:cNvPr>
            <p:cNvSpPr txBox="1"/>
            <p:nvPr/>
          </p:nvSpPr>
          <p:spPr>
            <a:xfrm>
              <a:off x="1122894" y="159897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重要事项</a:t>
              </a:r>
              <a:r>
                <a:rPr lang="zh-CN" altLang="en-US" sz="2000" dirty="0">
                  <a:solidFill>
                    <a:schemeClr val="accent4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达成</a:t>
              </a:r>
              <a:endParaRPr lang="en-US" altLang="zh-CN" sz="2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43" name="爱设计-9-3">
              <a:extLst>
                <a:ext uri="{FF2B5EF4-FFF2-40B4-BE49-F238E27FC236}">
                  <a16:creationId xmlns:a16="http://schemas.microsoft.com/office/drawing/2014/main" id="{342F52FC-1C31-31A8-F70F-49E63487B67A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2019300"/>
              <a:ext cx="456670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94DC7E4-E3DA-FB04-D26B-9CF32FAAF823}"/>
                </a:ext>
              </a:extLst>
            </p:cNvPr>
            <p:cNvGrpSpPr/>
            <p:nvPr/>
          </p:nvGrpSpPr>
          <p:grpSpPr>
            <a:xfrm>
              <a:off x="705975" y="1592792"/>
              <a:ext cx="403158" cy="403158"/>
              <a:chOff x="2027238" y="1880235"/>
              <a:chExt cx="627380" cy="627380"/>
            </a:xfrm>
          </p:grpSpPr>
          <p:sp>
            <p:nvSpPr>
              <p:cNvPr id="45" name="爱设计-9-4">
                <a:extLst>
                  <a:ext uri="{FF2B5EF4-FFF2-40B4-BE49-F238E27FC236}">
                    <a16:creationId xmlns:a16="http://schemas.microsoft.com/office/drawing/2014/main" id="{19AB2F0D-4C81-2F20-6E83-3AFD7430AA6E}"/>
                  </a:ext>
                </a:extLst>
              </p:cNvPr>
              <p:cNvSpPr/>
              <p:nvPr/>
            </p:nvSpPr>
            <p:spPr>
              <a:xfrm>
                <a:off x="2027238" y="1880235"/>
                <a:ext cx="627380" cy="6273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46" name="爱设计-9-5" descr="盒子 纯色填充">
                <a:extLst>
                  <a:ext uri="{FF2B5EF4-FFF2-40B4-BE49-F238E27FC236}">
                    <a16:creationId xmlns:a16="http://schemas.microsoft.com/office/drawing/2014/main" id="{EA1F7373-C033-3DD6-7039-FFD30976BA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119463" y="1972460"/>
                <a:ext cx="442930" cy="442930"/>
              </a:xfrm>
              <a:prstGeom prst="rect">
                <a:avLst/>
              </a:prstGeom>
            </p:spPr>
          </p:pic>
        </p:grpSp>
      </p:grpSp>
      <p:pic>
        <p:nvPicPr>
          <p:cNvPr id="47" name="爱设计-10">
            <a:extLst>
              <a:ext uri="{FF2B5EF4-FFF2-40B4-BE49-F238E27FC236}">
                <a16:creationId xmlns:a16="http://schemas.microsoft.com/office/drawing/2014/main" id="{13767BE8-F074-9154-3A9B-4DD7E5F5AD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3573463"/>
            <a:ext cx="4542566" cy="2555194"/>
          </a:xfrm>
          <a:prstGeom prst="rect">
            <a:avLst/>
          </a:prstGeom>
        </p:spPr>
      </p:pic>
      <p:grpSp>
        <p:nvGrpSpPr>
          <p:cNvPr id="48" name="爱设计-11">
            <a:extLst>
              <a:ext uri="{FF2B5EF4-FFF2-40B4-BE49-F238E27FC236}">
                <a16:creationId xmlns:a16="http://schemas.microsoft.com/office/drawing/2014/main" id="{DBA255C0-BF32-4D67-0871-415B4F2304CB}"/>
              </a:ext>
            </a:extLst>
          </p:cNvPr>
          <p:cNvGrpSpPr/>
          <p:nvPr/>
        </p:nvGrpSpPr>
        <p:grpSpPr>
          <a:xfrm>
            <a:off x="6204856" y="4553706"/>
            <a:ext cx="4978400" cy="1784976"/>
            <a:chOff x="594977" y="1592792"/>
            <a:chExt cx="4978400" cy="1784976"/>
          </a:xfrm>
        </p:grpSpPr>
        <p:sp>
          <p:nvSpPr>
            <p:cNvPr id="49" name="爱设计-11-1">
              <a:extLst>
                <a:ext uri="{FF2B5EF4-FFF2-40B4-BE49-F238E27FC236}">
                  <a16:creationId xmlns:a16="http://schemas.microsoft.com/office/drawing/2014/main" id="{2D8E52AF-8314-855B-1573-F3CAAD07ACE9}"/>
                </a:ext>
              </a:extLst>
            </p:cNvPr>
            <p:cNvSpPr txBox="1"/>
            <p:nvPr/>
          </p:nvSpPr>
          <p:spPr>
            <a:xfrm>
              <a:off x="594977" y="2076450"/>
              <a:ext cx="4978400" cy="130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“内容为王”的数字化时代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,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技术正在全面改变内容行业，企业面临多样化的内容创意问题，爱设计以内容 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Content +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科技 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Technology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为基础，提出 </a:t>
              </a:r>
              <a:r>
                <a:rPr lang="en-US" altLang="zh-CN" sz="1600" spc="12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Contecht</a:t>
              </a:r>
              <a:r>
                <a:rPr lang="en-US" altLang="zh-CN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 </a:t>
              </a:r>
              <a:r>
                <a:rPr lang="zh-CN" altLang="en-US" sz="1600" spc="12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创意云概念</a:t>
              </a:r>
            </a:p>
          </p:txBody>
        </p:sp>
        <p:sp>
          <p:nvSpPr>
            <p:cNvPr id="50" name="爱设计-11-2">
              <a:extLst>
                <a:ext uri="{FF2B5EF4-FFF2-40B4-BE49-F238E27FC236}">
                  <a16:creationId xmlns:a16="http://schemas.microsoft.com/office/drawing/2014/main" id="{3F9873AB-94AA-5F56-6A6D-E142CEF4F8E5}"/>
                </a:ext>
              </a:extLst>
            </p:cNvPr>
            <p:cNvSpPr txBox="1"/>
            <p:nvPr/>
          </p:nvSpPr>
          <p:spPr>
            <a:xfrm>
              <a:off x="1122894" y="159897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重要事项</a:t>
              </a:r>
              <a:r>
                <a:rPr lang="zh-CN" altLang="en-US" sz="2000" dirty="0">
                  <a:solidFill>
                    <a:schemeClr val="accent4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达成</a:t>
              </a:r>
              <a:endParaRPr lang="en-US" altLang="zh-CN" sz="20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51" name="爱设计-11-3">
              <a:extLst>
                <a:ext uri="{FF2B5EF4-FFF2-40B4-BE49-F238E27FC236}">
                  <a16:creationId xmlns:a16="http://schemas.microsoft.com/office/drawing/2014/main" id="{C49220D0-E173-4A16-2B22-B16FEA2602CC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2019300"/>
              <a:ext cx="456670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A8C4431-1BDC-4066-CD61-11309FFA659E}"/>
                </a:ext>
              </a:extLst>
            </p:cNvPr>
            <p:cNvGrpSpPr/>
            <p:nvPr/>
          </p:nvGrpSpPr>
          <p:grpSpPr>
            <a:xfrm>
              <a:off x="705975" y="1592792"/>
              <a:ext cx="403158" cy="403158"/>
              <a:chOff x="2027238" y="1880235"/>
              <a:chExt cx="627380" cy="627380"/>
            </a:xfrm>
          </p:grpSpPr>
          <p:sp>
            <p:nvSpPr>
              <p:cNvPr id="67" name="爱设计-11-4">
                <a:extLst>
                  <a:ext uri="{FF2B5EF4-FFF2-40B4-BE49-F238E27FC236}">
                    <a16:creationId xmlns:a16="http://schemas.microsoft.com/office/drawing/2014/main" id="{B00F00E4-9189-0269-98B7-08E25B7950D7}"/>
                  </a:ext>
                </a:extLst>
              </p:cNvPr>
              <p:cNvSpPr/>
              <p:nvPr/>
            </p:nvSpPr>
            <p:spPr>
              <a:xfrm>
                <a:off x="2027238" y="1880235"/>
                <a:ext cx="627380" cy="6273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68" name="爱设计-11-5" descr="盒子 纯色填充">
                <a:extLst>
                  <a:ext uri="{FF2B5EF4-FFF2-40B4-BE49-F238E27FC236}">
                    <a16:creationId xmlns:a16="http://schemas.microsoft.com/office/drawing/2014/main" id="{0FD952B6-90B7-BFC9-9E36-05B3AB5BEC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119463" y="1972460"/>
                <a:ext cx="442930" cy="442930"/>
              </a:xfrm>
              <a:prstGeom prst="rect">
                <a:avLst/>
              </a:prstGeom>
            </p:spPr>
          </p:pic>
        </p:grpSp>
      </p:grpSp>
      <p:grpSp>
        <p:nvGrpSpPr>
          <p:cNvPr id="69" name="爱设计-12">
            <a:extLst>
              <a:ext uri="{FF2B5EF4-FFF2-40B4-BE49-F238E27FC236}">
                <a16:creationId xmlns:a16="http://schemas.microsoft.com/office/drawing/2014/main" id="{5E44893F-E9F7-4E65-C30D-752DAE5E768B}"/>
              </a:ext>
            </a:extLst>
          </p:cNvPr>
          <p:cNvGrpSpPr/>
          <p:nvPr/>
        </p:nvGrpSpPr>
        <p:grpSpPr>
          <a:xfrm>
            <a:off x="6096000" y="1491342"/>
            <a:ext cx="4716738" cy="2754088"/>
            <a:chOff x="6008916" y="3374569"/>
            <a:chExt cx="4716738" cy="2754088"/>
          </a:xfrm>
        </p:grpSpPr>
        <p:sp>
          <p:nvSpPr>
            <p:cNvPr id="70" name="爱设计-12-1">
              <a:extLst>
                <a:ext uri="{FF2B5EF4-FFF2-40B4-BE49-F238E27FC236}">
                  <a16:creationId xmlns:a16="http://schemas.microsoft.com/office/drawing/2014/main" id="{5F4D31C9-4C90-DBBD-E9CC-6D3A453689CB}"/>
                </a:ext>
              </a:extLst>
            </p:cNvPr>
            <p:cNvSpPr/>
            <p:nvPr/>
          </p:nvSpPr>
          <p:spPr>
            <a:xfrm>
              <a:off x="6008916" y="3374569"/>
              <a:ext cx="4484914" cy="2514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爱设计-12-2">
              <a:extLst>
                <a:ext uri="{FF2B5EF4-FFF2-40B4-BE49-F238E27FC236}">
                  <a16:creationId xmlns:a16="http://schemas.microsoft.com/office/drawing/2014/main" id="{B5013C32-595F-3C90-FCBB-9F4D588F66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83088" y="3573463"/>
              <a:ext cx="4542566" cy="2555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656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未来工作计划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爱设计-5">
            <a:extLst>
              <a:ext uri="{FF2B5EF4-FFF2-40B4-BE49-F238E27FC236}">
                <a16:creationId xmlns:a16="http://schemas.microsoft.com/office/drawing/2014/main" id="{840C8DB5-F026-27A9-2457-8EE15235E607}"/>
              </a:ext>
            </a:extLst>
          </p:cNvPr>
          <p:cNvSpPr/>
          <p:nvPr/>
        </p:nvSpPr>
        <p:spPr>
          <a:xfrm>
            <a:off x="7101191" y="-1"/>
            <a:ext cx="5090809" cy="68579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爱设计-6">
            <a:extLst>
              <a:ext uri="{FF2B5EF4-FFF2-40B4-BE49-F238E27FC236}">
                <a16:creationId xmlns:a16="http://schemas.microsoft.com/office/drawing/2014/main" id="{0F3A9434-3517-E71E-5F20-5EA3FCF17B44}"/>
              </a:ext>
            </a:extLst>
          </p:cNvPr>
          <p:cNvGrpSpPr/>
          <p:nvPr/>
        </p:nvGrpSpPr>
        <p:grpSpPr>
          <a:xfrm>
            <a:off x="-876300" y="3348990"/>
            <a:ext cx="14285595" cy="3969148"/>
            <a:chOff x="-1143000" y="3920490"/>
            <a:chExt cx="14285595" cy="3969148"/>
          </a:xfrm>
        </p:grpSpPr>
        <p:sp>
          <p:nvSpPr>
            <p:cNvPr id="25" name="爱设计-6-1">
              <a:extLst>
                <a:ext uri="{FF2B5EF4-FFF2-40B4-BE49-F238E27FC236}">
                  <a16:creationId xmlns:a16="http://schemas.microsoft.com/office/drawing/2014/main" id="{1C6EB363-6AC5-489C-E53B-2A0E6A02C880}"/>
                </a:ext>
              </a:extLst>
            </p:cNvPr>
            <p:cNvSpPr/>
            <p:nvPr/>
          </p:nvSpPr>
          <p:spPr>
            <a:xfrm>
              <a:off x="-1143000" y="3920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爱设计-6-2">
              <a:extLst>
                <a:ext uri="{FF2B5EF4-FFF2-40B4-BE49-F238E27FC236}">
                  <a16:creationId xmlns:a16="http://schemas.microsoft.com/office/drawing/2014/main" id="{8AAEFD97-740D-5978-D1CB-BB3121BC5C32}"/>
                </a:ext>
              </a:extLst>
            </p:cNvPr>
            <p:cNvSpPr/>
            <p:nvPr/>
          </p:nvSpPr>
          <p:spPr>
            <a:xfrm>
              <a:off x="-1128200" y="400841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爱设计-6-3">
              <a:extLst>
                <a:ext uri="{FF2B5EF4-FFF2-40B4-BE49-F238E27FC236}">
                  <a16:creationId xmlns:a16="http://schemas.microsoft.com/office/drawing/2014/main" id="{3113A5DC-E350-584A-CD53-8B694922C04B}"/>
                </a:ext>
              </a:extLst>
            </p:cNvPr>
            <p:cNvSpPr/>
            <p:nvPr/>
          </p:nvSpPr>
          <p:spPr>
            <a:xfrm>
              <a:off x="-1113399" y="409633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爱设计-6-4">
              <a:extLst>
                <a:ext uri="{FF2B5EF4-FFF2-40B4-BE49-F238E27FC236}">
                  <a16:creationId xmlns:a16="http://schemas.microsoft.com/office/drawing/2014/main" id="{BDE9782B-0A6D-C52D-DD17-4F3E0351D409}"/>
                </a:ext>
              </a:extLst>
            </p:cNvPr>
            <p:cNvSpPr/>
            <p:nvPr/>
          </p:nvSpPr>
          <p:spPr>
            <a:xfrm>
              <a:off x="-1098599" y="4184259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爱设计-6-5">
              <a:extLst>
                <a:ext uri="{FF2B5EF4-FFF2-40B4-BE49-F238E27FC236}">
                  <a16:creationId xmlns:a16="http://schemas.microsoft.com/office/drawing/2014/main" id="{72D97B2D-73C3-C08A-D74F-A5A290D75257}"/>
                </a:ext>
              </a:extLst>
            </p:cNvPr>
            <p:cNvSpPr/>
            <p:nvPr/>
          </p:nvSpPr>
          <p:spPr>
            <a:xfrm>
              <a:off x="-1083798" y="427218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爱设计-6-6">
              <a:extLst>
                <a:ext uri="{FF2B5EF4-FFF2-40B4-BE49-F238E27FC236}">
                  <a16:creationId xmlns:a16="http://schemas.microsoft.com/office/drawing/2014/main" id="{5C101F23-2F41-66E3-6F40-BB01C144D9C1}"/>
                </a:ext>
              </a:extLst>
            </p:cNvPr>
            <p:cNvSpPr/>
            <p:nvPr/>
          </p:nvSpPr>
          <p:spPr>
            <a:xfrm>
              <a:off x="-1068998" y="436010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爱设计-6-7">
              <a:extLst>
                <a:ext uri="{FF2B5EF4-FFF2-40B4-BE49-F238E27FC236}">
                  <a16:creationId xmlns:a16="http://schemas.microsoft.com/office/drawing/2014/main" id="{170F7303-B863-BBBE-1B6F-27D39D43D15B}"/>
                </a:ext>
              </a:extLst>
            </p:cNvPr>
            <p:cNvSpPr/>
            <p:nvPr/>
          </p:nvSpPr>
          <p:spPr>
            <a:xfrm>
              <a:off x="-1054198" y="444802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爱设计-6-8">
              <a:extLst>
                <a:ext uri="{FF2B5EF4-FFF2-40B4-BE49-F238E27FC236}">
                  <a16:creationId xmlns:a16="http://schemas.microsoft.com/office/drawing/2014/main" id="{D3F610D2-CC43-5261-6924-177818AA338C}"/>
                </a:ext>
              </a:extLst>
            </p:cNvPr>
            <p:cNvSpPr/>
            <p:nvPr/>
          </p:nvSpPr>
          <p:spPr>
            <a:xfrm>
              <a:off x="-1039397" y="4535952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爱设计-6-9">
              <a:extLst>
                <a:ext uri="{FF2B5EF4-FFF2-40B4-BE49-F238E27FC236}">
                  <a16:creationId xmlns:a16="http://schemas.microsoft.com/office/drawing/2014/main" id="{57E680A0-27E3-D3F2-6BDB-196D8BF7CBD8}"/>
                </a:ext>
              </a:extLst>
            </p:cNvPr>
            <p:cNvSpPr/>
            <p:nvPr/>
          </p:nvSpPr>
          <p:spPr>
            <a:xfrm>
              <a:off x="-1024597" y="4623875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爱设计-6-10">
              <a:extLst>
                <a:ext uri="{FF2B5EF4-FFF2-40B4-BE49-F238E27FC236}">
                  <a16:creationId xmlns:a16="http://schemas.microsoft.com/office/drawing/2014/main" id="{61E0A0C6-ABF2-F034-FC45-9865EC6BB035}"/>
                </a:ext>
              </a:extLst>
            </p:cNvPr>
            <p:cNvSpPr/>
            <p:nvPr/>
          </p:nvSpPr>
          <p:spPr>
            <a:xfrm>
              <a:off x="-1009797" y="471179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爱设计-6-11">
              <a:extLst>
                <a:ext uri="{FF2B5EF4-FFF2-40B4-BE49-F238E27FC236}">
                  <a16:creationId xmlns:a16="http://schemas.microsoft.com/office/drawing/2014/main" id="{A7B01675-7D1E-ADC6-5654-EF3537194C23}"/>
                </a:ext>
              </a:extLst>
            </p:cNvPr>
            <p:cNvSpPr/>
            <p:nvPr/>
          </p:nvSpPr>
          <p:spPr>
            <a:xfrm>
              <a:off x="-994996" y="4799721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爱设计-6-12">
              <a:extLst>
                <a:ext uri="{FF2B5EF4-FFF2-40B4-BE49-F238E27FC236}">
                  <a16:creationId xmlns:a16="http://schemas.microsoft.com/office/drawing/2014/main" id="{B99F2FA2-AA65-F67D-4FCA-09E9F9BC4688}"/>
                </a:ext>
              </a:extLst>
            </p:cNvPr>
            <p:cNvSpPr/>
            <p:nvPr/>
          </p:nvSpPr>
          <p:spPr>
            <a:xfrm>
              <a:off x="-980196" y="4887644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爱设计-6-13">
              <a:extLst>
                <a:ext uri="{FF2B5EF4-FFF2-40B4-BE49-F238E27FC236}">
                  <a16:creationId xmlns:a16="http://schemas.microsoft.com/office/drawing/2014/main" id="{EF9E27F7-9B19-46C9-AC0F-36333A9A4041}"/>
                </a:ext>
              </a:extLst>
            </p:cNvPr>
            <p:cNvSpPr/>
            <p:nvPr/>
          </p:nvSpPr>
          <p:spPr>
            <a:xfrm>
              <a:off x="-965395" y="4975567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爱设计-6-14">
              <a:extLst>
                <a:ext uri="{FF2B5EF4-FFF2-40B4-BE49-F238E27FC236}">
                  <a16:creationId xmlns:a16="http://schemas.microsoft.com/office/drawing/2014/main" id="{741BF4E6-D651-3C93-DC3F-EB871B6FA0EF}"/>
                </a:ext>
              </a:extLst>
            </p:cNvPr>
            <p:cNvSpPr/>
            <p:nvPr/>
          </p:nvSpPr>
          <p:spPr>
            <a:xfrm>
              <a:off x="-950595" y="5063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bg1">
                      <a:alpha val="39000"/>
                    </a:schemeClr>
                  </a:gs>
                  <a:gs pos="0">
                    <a:schemeClr val="accent1">
                      <a:alpha val="1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爱设计-7">
            <a:extLst>
              <a:ext uri="{FF2B5EF4-FFF2-40B4-BE49-F238E27FC236}">
                <a16:creationId xmlns:a16="http://schemas.microsoft.com/office/drawing/2014/main" id="{90F33173-ED84-9AB3-5B81-9DDE2CDDEF07}"/>
              </a:ext>
            </a:extLst>
          </p:cNvPr>
          <p:cNvSpPr/>
          <p:nvPr/>
        </p:nvSpPr>
        <p:spPr>
          <a:xfrm>
            <a:off x="695325" y="1289050"/>
            <a:ext cx="10440988" cy="4711700"/>
          </a:xfrm>
          <a:prstGeom prst="roundRect">
            <a:avLst>
              <a:gd name="adj" fmla="val 723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292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爱设计-8">
            <a:extLst>
              <a:ext uri="{FF2B5EF4-FFF2-40B4-BE49-F238E27FC236}">
                <a16:creationId xmlns:a16="http://schemas.microsoft.com/office/drawing/2014/main" id="{24FFA71B-8FC3-03F1-32DE-91E73540BC03}"/>
              </a:ext>
            </a:extLst>
          </p:cNvPr>
          <p:cNvSpPr/>
          <p:nvPr/>
        </p:nvSpPr>
        <p:spPr>
          <a:xfrm>
            <a:off x="1791247" y="2381250"/>
            <a:ext cx="1968504" cy="1968500"/>
          </a:xfrm>
          <a:prstGeom prst="ellipse">
            <a:avLst/>
          </a:prstGeom>
          <a:noFill/>
          <a:ln w="698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41" name="爱设计-9">
            <a:extLst>
              <a:ext uri="{FF2B5EF4-FFF2-40B4-BE49-F238E27FC236}">
                <a16:creationId xmlns:a16="http://schemas.microsoft.com/office/drawing/2014/main" id="{77BE3BBD-BE39-9E4F-6059-5C1000A61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5550234"/>
              </p:ext>
            </p:extLst>
          </p:nvPr>
        </p:nvGraphicFramePr>
        <p:xfrm>
          <a:off x="-299243" y="1428749"/>
          <a:ext cx="5722143" cy="4124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爱设计-10">
            <a:extLst>
              <a:ext uri="{FF2B5EF4-FFF2-40B4-BE49-F238E27FC236}">
                <a16:creationId xmlns:a16="http://schemas.microsoft.com/office/drawing/2014/main" id="{ED897698-3D9A-AB8C-9DCE-80A06C1F2C78}"/>
              </a:ext>
            </a:extLst>
          </p:cNvPr>
          <p:cNvSpPr txBox="1"/>
          <p:nvPr/>
        </p:nvSpPr>
        <p:spPr>
          <a:xfrm>
            <a:off x="2272048" y="3031579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rPr>
              <a:t>45</a:t>
            </a:r>
            <a:r>
              <a:rPr lang="en-US" altLang="zh-CN" sz="2400" dirty="0">
                <a:solidFill>
                  <a:schemeClr val="accent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Arial" panose="020B0604020202020204" pitchFamily="34" charset="0"/>
              </a:rPr>
              <a:t>%</a:t>
            </a:r>
            <a:endParaRPr lang="en-US" altLang="zh-CN" sz="3600" dirty="0">
              <a:solidFill>
                <a:schemeClr val="accent1"/>
              </a:solidFill>
              <a:latin typeface="锐字云字库锐宋粗GB" panose="02010604000000000000" pitchFamily="2" charset="-122"/>
              <a:ea typeface="锐字云字库锐宋粗GB" panose="02010604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爱设计-11">
            <a:extLst>
              <a:ext uri="{FF2B5EF4-FFF2-40B4-BE49-F238E27FC236}">
                <a16:creationId xmlns:a16="http://schemas.microsoft.com/office/drawing/2014/main" id="{0642458D-88CE-76FC-53BA-3BF13D74E059}"/>
              </a:ext>
            </a:extLst>
          </p:cNvPr>
          <p:cNvSpPr/>
          <p:nvPr/>
        </p:nvSpPr>
        <p:spPr>
          <a:xfrm>
            <a:off x="1598932" y="5012796"/>
            <a:ext cx="333374" cy="3333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爱设计-12">
            <a:extLst>
              <a:ext uri="{FF2B5EF4-FFF2-40B4-BE49-F238E27FC236}">
                <a16:creationId xmlns:a16="http://schemas.microsoft.com/office/drawing/2014/main" id="{5B7B91A8-716C-5BB0-C877-BB40D01F31BD}"/>
              </a:ext>
            </a:extLst>
          </p:cNvPr>
          <p:cNvSpPr txBox="1"/>
          <p:nvPr/>
        </p:nvSpPr>
        <p:spPr>
          <a:xfrm>
            <a:off x="1687848" y="503643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M" panose="00020600040101010101" pitchFamily="18" charset="-122"/>
              </a:rPr>
              <a:t>三年计划完成率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45" name="爱设计-13">
            <a:extLst>
              <a:ext uri="{FF2B5EF4-FFF2-40B4-BE49-F238E27FC236}">
                <a16:creationId xmlns:a16="http://schemas.microsoft.com/office/drawing/2014/main" id="{A753F930-69C5-6FE1-697E-4AA7567556E2}"/>
              </a:ext>
            </a:extLst>
          </p:cNvPr>
          <p:cNvSpPr txBox="1"/>
          <p:nvPr/>
        </p:nvSpPr>
        <p:spPr>
          <a:xfrm>
            <a:off x="5257800" y="2597150"/>
            <a:ext cx="4978400" cy="2225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在“内容为王”的数字化时代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,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技术正在全面改变内容行业，企业面临多样化的内容创意问题，爱设计以内容 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Content + 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科技 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Technology 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为基础，提出 </a:t>
            </a:r>
            <a:r>
              <a:rPr lang="en-US" altLang="zh-CN" sz="1600" spc="12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Contecht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创意云概念，以内容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科技的方式生产内容。整合内容创意供应链自研“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AI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46" name="爱设计-14">
            <a:extLst>
              <a:ext uri="{FF2B5EF4-FFF2-40B4-BE49-F238E27FC236}">
                <a16:creationId xmlns:a16="http://schemas.microsoft.com/office/drawing/2014/main" id="{C8900690-BE11-F47A-E919-2883FEB19575}"/>
              </a:ext>
            </a:extLst>
          </p:cNvPr>
          <p:cNvSpPr txBox="1"/>
          <p:nvPr/>
        </p:nvSpPr>
        <p:spPr>
          <a:xfrm>
            <a:off x="5294648" y="196303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三年计划</a:t>
            </a:r>
            <a:r>
              <a:rPr lang="zh-CN" altLang="en-US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完成率</a:t>
            </a:r>
            <a:endParaRPr lang="en-US" altLang="zh-CN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090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爱设计-1">
            <a:extLst>
              <a:ext uri="{FF2B5EF4-FFF2-40B4-BE49-F238E27FC236}">
                <a16:creationId xmlns:a16="http://schemas.microsoft.com/office/drawing/2014/main" id="{9A6BFC94-8C31-710E-596C-2039A92804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爱设计-2">
            <a:extLst>
              <a:ext uri="{FF2B5EF4-FFF2-40B4-BE49-F238E27FC236}">
                <a16:creationId xmlns:a16="http://schemas.microsoft.com/office/drawing/2014/main" id="{5E82DA34-6B84-96D8-187E-D0796B606DDA}"/>
              </a:ext>
            </a:extLst>
          </p:cNvPr>
          <p:cNvSpPr/>
          <p:nvPr/>
        </p:nvSpPr>
        <p:spPr>
          <a:xfrm>
            <a:off x="4062732" y="3793596"/>
            <a:ext cx="333374" cy="3333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爱设计-3">
            <a:extLst>
              <a:ext uri="{FF2B5EF4-FFF2-40B4-BE49-F238E27FC236}">
                <a16:creationId xmlns:a16="http://schemas.microsoft.com/office/drawing/2014/main" id="{515FD555-11F6-7290-4010-A2AD9F7F7192}"/>
              </a:ext>
            </a:extLst>
          </p:cNvPr>
          <p:cNvSpPr/>
          <p:nvPr/>
        </p:nvSpPr>
        <p:spPr>
          <a:xfrm>
            <a:off x="4062732" y="5062326"/>
            <a:ext cx="333374" cy="3333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爱设计-4">
            <a:extLst>
              <a:ext uri="{FF2B5EF4-FFF2-40B4-BE49-F238E27FC236}">
                <a16:creationId xmlns:a16="http://schemas.microsoft.com/office/drawing/2014/main" id="{0213B544-DAA1-0610-6DB0-C59AB7699B4F}"/>
              </a:ext>
            </a:extLst>
          </p:cNvPr>
          <p:cNvSpPr/>
          <p:nvPr/>
        </p:nvSpPr>
        <p:spPr>
          <a:xfrm>
            <a:off x="8794752" y="5073756"/>
            <a:ext cx="333374" cy="3333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2B80BCC2-9451-822F-9D8D-8A57542A3070}"/>
              </a:ext>
            </a:extLst>
          </p:cNvPr>
          <p:cNvSpPr/>
          <p:nvPr/>
        </p:nvSpPr>
        <p:spPr>
          <a:xfrm>
            <a:off x="8794752" y="3805026"/>
            <a:ext cx="333374" cy="3333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爱设计-6">
            <a:extLst>
              <a:ext uri="{FF2B5EF4-FFF2-40B4-BE49-F238E27FC236}">
                <a16:creationId xmlns:a16="http://schemas.microsoft.com/office/drawing/2014/main" id="{3D4E568F-0111-627E-7B58-048FE4D5A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3512"/>
            <a:ext cx="12192000" cy="3850114"/>
          </a:xfrm>
          <a:custGeom>
            <a:avLst/>
            <a:gdLst>
              <a:gd name="connsiteX0" fmla="*/ 0 w 12192000"/>
              <a:gd name="connsiteY0" fmla="*/ 0 h 3850114"/>
              <a:gd name="connsiteX1" fmla="*/ 11694918 w 12192000"/>
              <a:gd name="connsiteY1" fmla="*/ 0 h 3850114"/>
              <a:gd name="connsiteX2" fmla="*/ 12171636 w 12192000"/>
              <a:gd name="connsiteY2" fmla="*/ 232149 h 3850114"/>
              <a:gd name="connsiteX3" fmla="*/ 12192000 w 12192000"/>
              <a:gd name="connsiteY3" fmla="*/ 266510 h 3850114"/>
              <a:gd name="connsiteX4" fmla="*/ 12192000 w 12192000"/>
              <a:gd name="connsiteY4" fmla="*/ 3118333 h 3850114"/>
              <a:gd name="connsiteX5" fmla="*/ 12171636 w 12192000"/>
              <a:gd name="connsiteY5" fmla="*/ 3152695 h 3850114"/>
              <a:gd name="connsiteX6" fmla="*/ 11694918 w 12192000"/>
              <a:gd name="connsiteY6" fmla="*/ 3384844 h 3850114"/>
              <a:gd name="connsiteX7" fmla="*/ 2046321 w 12192000"/>
              <a:gd name="connsiteY7" fmla="*/ 3384844 h 3850114"/>
              <a:gd name="connsiteX8" fmla="*/ 1493871 w 12192000"/>
              <a:gd name="connsiteY8" fmla="*/ 3850114 h 3850114"/>
              <a:gd name="connsiteX9" fmla="*/ 941421 w 12192000"/>
              <a:gd name="connsiteY9" fmla="*/ 3384844 h 3850114"/>
              <a:gd name="connsiteX10" fmla="*/ 0 w 12192000"/>
              <a:gd name="connsiteY10" fmla="*/ 3384844 h 385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850114">
                <a:moveTo>
                  <a:pt x="0" y="0"/>
                </a:moveTo>
                <a:lnTo>
                  <a:pt x="11694918" y="0"/>
                </a:lnTo>
                <a:cubicBezTo>
                  <a:pt x="11893362" y="0"/>
                  <a:pt x="12068322" y="92087"/>
                  <a:pt x="12171636" y="232149"/>
                </a:cubicBezTo>
                <a:lnTo>
                  <a:pt x="12192000" y="266510"/>
                </a:lnTo>
                <a:lnTo>
                  <a:pt x="12192000" y="3118333"/>
                </a:lnTo>
                <a:lnTo>
                  <a:pt x="12171636" y="3152695"/>
                </a:lnTo>
                <a:cubicBezTo>
                  <a:pt x="12068322" y="3292757"/>
                  <a:pt x="11893362" y="3384844"/>
                  <a:pt x="11694918" y="3384844"/>
                </a:cubicBezTo>
                <a:lnTo>
                  <a:pt x="2046321" y="3384844"/>
                </a:lnTo>
                <a:lnTo>
                  <a:pt x="1493871" y="3850114"/>
                </a:lnTo>
                <a:lnTo>
                  <a:pt x="941421" y="3384844"/>
                </a:lnTo>
                <a:lnTo>
                  <a:pt x="0" y="3384844"/>
                </a:lnTo>
                <a:close/>
              </a:path>
            </a:pathLst>
          </a:custGeom>
        </p:spPr>
      </p:pic>
      <p:sp>
        <p:nvSpPr>
          <p:cNvPr id="7" name="爱设计-7">
            <a:extLst>
              <a:ext uri="{FF2B5EF4-FFF2-40B4-BE49-F238E27FC236}">
                <a16:creationId xmlns:a16="http://schemas.microsoft.com/office/drawing/2014/main" id="{98D834B5-1508-20D4-CC89-CEB0AAAE3CE3}"/>
              </a:ext>
            </a:extLst>
          </p:cNvPr>
          <p:cNvSpPr/>
          <p:nvPr/>
        </p:nvSpPr>
        <p:spPr>
          <a:xfrm rot="10800000">
            <a:off x="-615" y="-367263"/>
            <a:ext cx="12250365" cy="3871913"/>
          </a:xfrm>
          <a:custGeom>
            <a:avLst/>
            <a:gdLst>
              <a:gd name="connsiteX0" fmla="*/ 12250365 w 12250365"/>
              <a:gd name="connsiteY0" fmla="*/ 3871913 h 3871913"/>
              <a:gd name="connsiteX1" fmla="*/ 55675 w 12250365"/>
              <a:gd name="connsiteY1" fmla="*/ 3871913 h 3871913"/>
              <a:gd name="connsiteX2" fmla="*/ 45179 w 12250365"/>
              <a:gd name="connsiteY2" fmla="*/ 3852575 h 3871913"/>
              <a:gd name="connsiteX3" fmla="*/ 0 w 12250365"/>
              <a:gd name="connsiteY3" fmla="*/ 3628797 h 3871913"/>
              <a:gd name="connsiteX4" fmla="*/ 0 w 12250365"/>
              <a:gd name="connsiteY4" fmla="*/ 1082903 h 3871913"/>
              <a:gd name="connsiteX5" fmla="*/ 574903 w 12250365"/>
              <a:gd name="connsiteY5" fmla="*/ 508000 h 3871913"/>
              <a:gd name="connsiteX6" fmla="*/ 10223500 w 12250365"/>
              <a:gd name="connsiteY6" fmla="*/ 508000 h 3871913"/>
              <a:gd name="connsiteX7" fmla="*/ 10775950 w 12250365"/>
              <a:gd name="connsiteY7" fmla="*/ 0 h 3871913"/>
              <a:gd name="connsiteX8" fmla="*/ 11328400 w 12250365"/>
              <a:gd name="connsiteY8" fmla="*/ 508000 h 3871913"/>
              <a:gd name="connsiteX9" fmla="*/ 12250365 w 12250365"/>
              <a:gd name="connsiteY9" fmla="*/ 508000 h 387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50365" h="3871913">
                <a:moveTo>
                  <a:pt x="12250365" y="3871913"/>
                </a:moveTo>
                <a:lnTo>
                  <a:pt x="55675" y="3871913"/>
                </a:lnTo>
                <a:lnTo>
                  <a:pt x="45179" y="3852575"/>
                </a:lnTo>
                <a:cubicBezTo>
                  <a:pt x="16087" y="3783795"/>
                  <a:pt x="0" y="3708174"/>
                  <a:pt x="0" y="3628797"/>
                </a:cubicBezTo>
                <a:lnTo>
                  <a:pt x="0" y="1082903"/>
                </a:lnTo>
                <a:cubicBezTo>
                  <a:pt x="0" y="765393"/>
                  <a:pt x="257393" y="508000"/>
                  <a:pt x="574903" y="508000"/>
                </a:cubicBezTo>
                <a:lnTo>
                  <a:pt x="10223500" y="508000"/>
                </a:lnTo>
                <a:lnTo>
                  <a:pt x="10775950" y="0"/>
                </a:lnTo>
                <a:lnTo>
                  <a:pt x="11328400" y="508000"/>
                </a:lnTo>
                <a:lnTo>
                  <a:pt x="12250365" y="508000"/>
                </a:lnTo>
                <a:close/>
              </a:path>
            </a:pathLst>
          </a:custGeom>
          <a:solidFill>
            <a:schemeClr val="accent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9" name="爱设计-8">
            <a:extLst>
              <a:ext uri="{FF2B5EF4-FFF2-40B4-BE49-F238E27FC236}">
                <a16:creationId xmlns:a16="http://schemas.microsoft.com/office/drawing/2014/main" id="{9715EB32-3B09-5422-F59C-1A34D67CBFF9}"/>
              </a:ext>
            </a:extLst>
          </p:cNvPr>
          <p:cNvSpPr txBox="1"/>
          <p:nvPr/>
        </p:nvSpPr>
        <p:spPr>
          <a:xfrm>
            <a:off x="1271588" y="793727"/>
            <a:ext cx="1941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目录</a:t>
            </a: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72058DE8-0424-DB7E-D977-E497E9A20290}"/>
              </a:ext>
            </a:extLst>
          </p:cNvPr>
          <p:cNvSpPr txBox="1"/>
          <p:nvPr/>
        </p:nvSpPr>
        <p:spPr>
          <a:xfrm>
            <a:off x="807244" y="1734153"/>
            <a:ext cx="287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CONTENT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B" panose="00020600040101010101" pitchFamily="18" charset="-122"/>
            </a:endParaRPr>
          </a:p>
        </p:txBody>
      </p:sp>
      <p:grpSp>
        <p:nvGrpSpPr>
          <p:cNvPr id="12" name="爱设计-10">
            <a:extLst>
              <a:ext uri="{FF2B5EF4-FFF2-40B4-BE49-F238E27FC236}">
                <a16:creationId xmlns:a16="http://schemas.microsoft.com/office/drawing/2014/main" id="{ABDA748E-0928-0469-41A0-AF508D01B04E}"/>
              </a:ext>
            </a:extLst>
          </p:cNvPr>
          <p:cNvGrpSpPr/>
          <p:nvPr/>
        </p:nvGrpSpPr>
        <p:grpSpPr>
          <a:xfrm>
            <a:off x="941388" y="3860800"/>
            <a:ext cx="3694112" cy="830997"/>
            <a:chOff x="941388" y="3860800"/>
            <a:chExt cx="3694112" cy="830997"/>
          </a:xfrm>
        </p:grpSpPr>
        <p:sp>
          <p:nvSpPr>
            <p:cNvPr id="13" name="爱设计-10-1">
              <a:extLst>
                <a:ext uri="{FF2B5EF4-FFF2-40B4-BE49-F238E27FC236}">
                  <a16:creationId xmlns:a16="http://schemas.microsoft.com/office/drawing/2014/main" id="{540CA556-E8D8-393E-01B2-7900E997332E}"/>
                </a:ext>
              </a:extLst>
            </p:cNvPr>
            <p:cNvSpPr txBox="1"/>
            <p:nvPr/>
          </p:nvSpPr>
          <p:spPr>
            <a:xfrm>
              <a:off x="941388" y="3860800"/>
              <a:ext cx="11033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4" name="爱设计-10-2">
              <a:extLst>
                <a:ext uri="{FF2B5EF4-FFF2-40B4-BE49-F238E27FC236}">
                  <a16:creationId xmlns:a16="http://schemas.microsoft.com/office/drawing/2014/main" id="{683A7E79-1554-C4FA-3D26-CCBE94206BA0}"/>
                </a:ext>
              </a:extLst>
            </p:cNvPr>
            <p:cNvSpPr txBox="1"/>
            <p:nvPr/>
          </p:nvSpPr>
          <p:spPr>
            <a:xfrm>
              <a:off x="1919288" y="3881852"/>
              <a:ext cx="2716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rPr>
                <a:t>年度工作回顾 </a:t>
              </a:r>
            </a:p>
          </p:txBody>
        </p:sp>
        <p:sp>
          <p:nvSpPr>
            <p:cNvPr id="15" name="爱设计-10-3">
              <a:extLst>
                <a:ext uri="{FF2B5EF4-FFF2-40B4-BE49-F238E27FC236}">
                  <a16:creationId xmlns:a16="http://schemas.microsoft.com/office/drawing/2014/main" id="{90BA1CDF-8808-9120-11B5-328B19479FCA}"/>
                </a:ext>
              </a:extLst>
            </p:cNvPr>
            <p:cNvSpPr txBox="1"/>
            <p:nvPr/>
          </p:nvSpPr>
          <p:spPr>
            <a:xfrm>
              <a:off x="1940453" y="4343400"/>
              <a:ext cx="2500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12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rPr>
                <a:t>WORK REVIEW</a:t>
              </a:r>
              <a:endPara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6" name="爱设计-11">
            <a:extLst>
              <a:ext uri="{FF2B5EF4-FFF2-40B4-BE49-F238E27FC236}">
                <a16:creationId xmlns:a16="http://schemas.microsoft.com/office/drawing/2014/main" id="{5359F76B-D520-169C-85E6-D010532AE038}"/>
              </a:ext>
            </a:extLst>
          </p:cNvPr>
          <p:cNvGrpSpPr/>
          <p:nvPr/>
        </p:nvGrpSpPr>
        <p:grpSpPr>
          <a:xfrm>
            <a:off x="941388" y="5105400"/>
            <a:ext cx="3753377" cy="830997"/>
            <a:chOff x="941388" y="3860800"/>
            <a:chExt cx="3753377" cy="830997"/>
          </a:xfrm>
        </p:grpSpPr>
        <p:sp>
          <p:nvSpPr>
            <p:cNvPr id="17" name="爱设计-11-1">
              <a:extLst>
                <a:ext uri="{FF2B5EF4-FFF2-40B4-BE49-F238E27FC236}">
                  <a16:creationId xmlns:a16="http://schemas.microsoft.com/office/drawing/2014/main" id="{2C049AC1-F095-03CD-1A11-B18D1FCAB4F4}"/>
                </a:ext>
              </a:extLst>
            </p:cNvPr>
            <p:cNvSpPr txBox="1"/>
            <p:nvPr/>
          </p:nvSpPr>
          <p:spPr>
            <a:xfrm>
              <a:off x="941388" y="3860800"/>
              <a:ext cx="11287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8" name="爱设计-11-2">
              <a:extLst>
                <a:ext uri="{FF2B5EF4-FFF2-40B4-BE49-F238E27FC236}">
                  <a16:creationId xmlns:a16="http://schemas.microsoft.com/office/drawing/2014/main" id="{A2A1749E-BB79-A849-9026-87313FB6DDEC}"/>
                </a:ext>
              </a:extLst>
            </p:cNvPr>
            <p:cNvSpPr txBox="1"/>
            <p:nvPr/>
          </p:nvSpPr>
          <p:spPr>
            <a:xfrm>
              <a:off x="1919288" y="3893282"/>
              <a:ext cx="2716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120" normalizeH="0" baseline="0">
                  <a:ln>
                    <a:noFill/>
                  </a:ln>
                  <a:solidFill>
                    <a:srgbClr val="136F5B"/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</a:rPr>
                <a:t>工作完成情况 </a:t>
              </a:r>
            </a:p>
          </p:txBody>
        </p:sp>
        <p:sp>
          <p:nvSpPr>
            <p:cNvPr id="19" name="爱设计-11-3">
              <a:extLst>
                <a:ext uri="{FF2B5EF4-FFF2-40B4-BE49-F238E27FC236}">
                  <a16:creationId xmlns:a16="http://schemas.microsoft.com/office/drawing/2014/main" id="{DF6684BE-6003-6BBB-4EF4-0BE50DB27253}"/>
                </a:ext>
              </a:extLst>
            </p:cNvPr>
            <p:cNvSpPr txBox="1"/>
            <p:nvPr/>
          </p:nvSpPr>
          <p:spPr>
            <a:xfrm>
              <a:off x="1940453" y="4343400"/>
              <a:ext cx="2754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120" normalizeH="0" baseline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en-US" altLang="zh-CN" dirty="0"/>
                <a:t>WORK COMPLETION</a:t>
              </a:r>
            </a:p>
          </p:txBody>
        </p:sp>
      </p:grpSp>
      <p:grpSp>
        <p:nvGrpSpPr>
          <p:cNvPr id="20" name="爱设计-12">
            <a:extLst>
              <a:ext uri="{FF2B5EF4-FFF2-40B4-BE49-F238E27FC236}">
                <a16:creationId xmlns:a16="http://schemas.microsoft.com/office/drawing/2014/main" id="{372F6611-547D-10D3-BAF6-4AD09B248139}"/>
              </a:ext>
            </a:extLst>
          </p:cNvPr>
          <p:cNvGrpSpPr/>
          <p:nvPr/>
        </p:nvGrpSpPr>
        <p:grpSpPr>
          <a:xfrm>
            <a:off x="5640388" y="5105400"/>
            <a:ext cx="4130145" cy="830997"/>
            <a:chOff x="941388" y="3860800"/>
            <a:chExt cx="4130145" cy="830997"/>
          </a:xfrm>
        </p:grpSpPr>
        <p:sp>
          <p:nvSpPr>
            <p:cNvPr id="21" name="爱设计-12-1">
              <a:extLst>
                <a:ext uri="{FF2B5EF4-FFF2-40B4-BE49-F238E27FC236}">
                  <a16:creationId xmlns:a16="http://schemas.microsoft.com/office/drawing/2014/main" id="{8BB06B6B-7673-972E-BEC7-F2A94A9D913C}"/>
                </a:ext>
              </a:extLst>
            </p:cNvPr>
            <p:cNvSpPr txBox="1"/>
            <p:nvPr/>
          </p:nvSpPr>
          <p:spPr>
            <a:xfrm>
              <a:off x="941388" y="3860800"/>
              <a:ext cx="11287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2" name="爱设计-12-2">
              <a:extLst>
                <a:ext uri="{FF2B5EF4-FFF2-40B4-BE49-F238E27FC236}">
                  <a16:creationId xmlns:a16="http://schemas.microsoft.com/office/drawing/2014/main" id="{BFFFFEEC-B0AF-751A-0FA0-23ADCB5BE049}"/>
                </a:ext>
              </a:extLst>
            </p:cNvPr>
            <p:cNvSpPr txBox="1"/>
            <p:nvPr/>
          </p:nvSpPr>
          <p:spPr>
            <a:xfrm>
              <a:off x="1919288" y="3893282"/>
              <a:ext cx="2716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120" normalizeH="0" baseline="0">
                  <a:ln>
                    <a:noFill/>
                  </a:ln>
                  <a:solidFill>
                    <a:srgbClr val="136F5B"/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</a:rPr>
                <a:t>未来工作计划</a:t>
              </a:r>
            </a:p>
          </p:txBody>
        </p:sp>
        <p:sp>
          <p:nvSpPr>
            <p:cNvPr id="23" name="爱设计-12-3">
              <a:extLst>
                <a:ext uri="{FF2B5EF4-FFF2-40B4-BE49-F238E27FC236}">
                  <a16:creationId xmlns:a16="http://schemas.microsoft.com/office/drawing/2014/main" id="{9424034F-E5DE-2447-C8B0-8B8361F913BF}"/>
                </a:ext>
              </a:extLst>
            </p:cNvPr>
            <p:cNvSpPr txBox="1"/>
            <p:nvPr/>
          </p:nvSpPr>
          <p:spPr>
            <a:xfrm>
              <a:off x="1974321" y="4343400"/>
              <a:ext cx="3097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120" normalizeH="0" baseline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en-US" altLang="zh-CN" dirty="0"/>
                <a:t>NEXT WORK PLAN</a:t>
              </a:r>
            </a:p>
          </p:txBody>
        </p:sp>
      </p:grpSp>
      <p:grpSp>
        <p:nvGrpSpPr>
          <p:cNvPr id="24" name="爱设计-13">
            <a:extLst>
              <a:ext uri="{FF2B5EF4-FFF2-40B4-BE49-F238E27FC236}">
                <a16:creationId xmlns:a16="http://schemas.microsoft.com/office/drawing/2014/main" id="{99C2677F-7F1B-9A3F-1448-A5054EB0AF15}"/>
              </a:ext>
            </a:extLst>
          </p:cNvPr>
          <p:cNvGrpSpPr/>
          <p:nvPr/>
        </p:nvGrpSpPr>
        <p:grpSpPr>
          <a:xfrm>
            <a:off x="5691188" y="3860800"/>
            <a:ext cx="4375677" cy="830997"/>
            <a:chOff x="941388" y="3860800"/>
            <a:chExt cx="4375677" cy="830997"/>
          </a:xfrm>
        </p:grpSpPr>
        <p:sp>
          <p:nvSpPr>
            <p:cNvPr id="25" name="爱设计-13-1">
              <a:extLst>
                <a:ext uri="{FF2B5EF4-FFF2-40B4-BE49-F238E27FC236}">
                  <a16:creationId xmlns:a16="http://schemas.microsoft.com/office/drawing/2014/main" id="{D7559F4C-6FCD-A69F-57B1-8C841D50DE97}"/>
                </a:ext>
              </a:extLst>
            </p:cNvPr>
            <p:cNvSpPr txBox="1"/>
            <p:nvPr/>
          </p:nvSpPr>
          <p:spPr>
            <a:xfrm>
              <a:off x="941388" y="3860800"/>
              <a:ext cx="11033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solidFill>
                      <a:schemeClr val="accent1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6" name="爱设计-13-2">
              <a:extLst>
                <a:ext uri="{FF2B5EF4-FFF2-40B4-BE49-F238E27FC236}">
                  <a16:creationId xmlns:a16="http://schemas.microsoft.com/office/drawing/2014/main" id="{EF428D6C-83BC-205A-77AF-8847B1750BE6}"/>
                </a:ext>
              </a:extLst>
            </p:cNvPr>
            <p:cNvSpPr txBox="1"/>
            <p:nvPr/>
          </p:nvSpPr>
          <p:spPr>
            <a:xfrm>
              <a:off x="1919288" y="3893282"/>
              <a:ext cx="2716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120" normalizeH="0" baseline="0">
                  <a:ln>
                    <a:noFill/>
                  </a:ln>
                  <a:solidFill>
                    <a:srgbClr val="136F5B"/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</a:rPr>
                <a:t>工作总结反思</a:t>
              </a:r>
            </a:p>
          </p:txBody>
        </p:sp>
        <p:sp>
          <p:nvSpPr>
            <p:cNvPr id="27" name="爱设计-13-3">
              <a:extLst>
                <a:ext uri="{FF2B5EF4-FFF2-40B4-BE49-F238E27FC236}">
                  <a16:creationId xmlns:a16="http://schemas.microsoft.com/office/drawing/2014/main" id="{86D5693A-E596-1964-DD2E-71F197DB73A1}"/>
                </a:ext>
              </a:extLst>
            </p:cNvPr>
            <p:cNvSpPr txBox="1"/>
            <p:nvPr/>
          </p:nvSpPr>
          <p:spPr>
            <a:xfrm>
              <a:off x="1940453" y="4343400"/>
              <a:ext cx="3376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120" normalizeH="0" baseline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锐字云字库锐宋粗GB" panose="02010604000000000000" pitchFamily="2" charset="-122"/>
                  <a:ea typeface="锐字云字库锐宋粗GB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en-US" altLang="zh-CN" dirty="0"/>
                <a:t>SUMMARY &amp; REFLECTION</a:t>
              </a:r>
            </a:p>
          </p:txBody>
        </p:sp>
      </p:grpSp>
      <p:sp>
        <p:nvSpPr>
          <p:cNvPr id="28" name="爱设计-14">
            <a:extLst>
              <a:ext uri="{FF2B5EF4-FFF2-40B4-BE49-F238E27FC236}">
                <a16:creationId xmlns:a16="http://schemas.microsoft.com/office/drawing/2014/main" id="{667091B8-6976-9759-C63C-24B83763C304}"/>
              </a:ext>
            </a:extLst>
          </p:cNvPr>
          <p:cNvSpPr/>
          <p:nvPr/>
        </p:nvSpPr>
        <p:spPr>
          <a:xfrm rot="10800000">
            <a:off x="-1626125" y="-670906"/>
            <a:ext cx="14106198" cy="4302602"/>
          </a:xfrm>
          <a:custGeom>
            <a:avLst/>
            <a:gdLst>
              <a:gd name="connsiteX0" fmla="*/ 13207039 w 13781942"/>
              <a:gd name="connsiteY0" fmla="*/ 4203700 h 4203700"/>
              <a:gd name="connsiteX1" fmla="*/ 574903 w 13781942"/>
              <a:gd name="connsiteY1" fmla="*/ 4203700 h 4203700"/>
              <a:gd name="connsiteX2" fmla="*/ 0 w 13781942"/>
              <a:gd name="connsiteY2" fmla="*/ 3628797 h 4203700"/>
              <a:gd name="connsiteX3" fmla="*/ 0 w 13781942"/>
              <a:gd name="connsiteY3" fmla="*/ 1082903 h 4203700"/>
              <a:gd name="connsiteX4" fmla="*/ 574903 w 13781942"/>
              <a:gd name="connsiteY4" fmla="*/ 508000 h 4203700"/>
              <a:gd name="connsiteX5" fmla="*/ 10223500 w 13781942"/>
              <a:gd name="connsiteY5" fmla="*/ 508000 h 4203700"/>
              <a:gd name="connsiteX6" fmla="*/ 10775950 w 13781942"/>
              <a:gd name="connsiteY6" fmla="*/ 0 h 4203700"/>
              <a:gd name="connsiteX7" fmla="*/ 11328400 w 13781942"/>
              <a:gd name="connsiteY7" fmla="*/ 508000 h 4203700"/>
              <a:gd name="connsiteX8" fmla="*/ 13207039 w 13781942"/>
              <a:gd name="connsiteY8" fmla="*/ 508000 h 4203700"/>
              <a:gd name="connsiteX9" fmla="*/ 13781942 w 13781942"/>
              <a:gd name="connsiteY9" fmla="*/ 1082903 h 4203700"/>
              <a:gd name="connsiteX10" fmla="*/ 13781942 w 13781942"/>
              <a:gd name="connsiteY10" fmla="*/ 3628797 h 4203700"/>
              <a:gd name="connsiteX11" fmla="*/ 13207039 w 13781942"/>
              <a:gd name="connsiteY11" fmla="*/ 4203700 h 420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781942" h="4203700">
                <a:moveTo>
                  <a:pt x="13207039" y="4203700"/>
                </a:moveTo>
                <a:lnTo>
                  <a:pt x="574903" y="4203700"/>
                </a:lnTo>
                <a:cubicBezTo>
                  <a:pt x="257393" y="4203700"/>
                  <a:pt x="0" y="3946307"/>
                  <a:pt x="0" y="3628797"/>
                </a:cubicBezTo>
                <a:lnTo>
                  <a:pt x="0" y="1082903"/>
                </a:lnTo>
                <a:cubicBezTo>
                  <a:pt x="0" y="765393"/>
                  <a:pt x="257393" y="508000"/>
                  <a:pt x="574903" y="508000"/>
                </a:cubicBezTo>
                <a:lnTo>
                  <a:pt x="10223500" y="508000"/>
                </a:lnTo>
                <a:lnTo>
                  <a:pt x="10775950" y="0"/>
                </a:lnTo>
                <a:lnTo>
                  <a:pt x="11328400" y="508000"/>
                </a:lnTo>
                <a:lnTo>
                  <a:pt x="13207039" y="508000"/>
                </a:lnTo>
                <a:cubicBezTo>
                  <a:pt x="13524549" y="508000"/>
                  <a:pt x="13781942" y="765393"/>
                  <a:pt x="13781942" y="1082903"/>
                </a:cubicBezTo>
                <a:lnTo>
                  <a:pt x="13781942" y="3628797"/>
                </a:lnTo>
                <a:cubicBezTo>
                  <a:pt x="13781942" y="3946307"/>
                  <a:pt x="13524549" y="4203700"/>
                  <a:pt x="13207039" y="420370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爱设计-15">
            <a:extLst>
              <a:ext uri="{FF2B5EF4-FFF2-40B4-BE49-F238E27FC236}">
                <a16:creationId xmlns:a16="http://schemas.microsoft.com/office/drawing/2014/main" id="{9BBBCD4B-EDDF-AC6C-4F30-5FB6F279107C}"/>
              </a:ext>
            </a:extLst>
          </p:cNvPr>
          <p:cNvGrpSpPr/>
          <p:nvPr/>
        </p:nvGrpSpPr>
        <p:grpSpPr>
          <a:xfrm>
            <a:off x="11250612" y="5904003"/>
            <a:ext cx="1672209" cy="953997"/>
            <a:chOff x="48300" y="5198486"/>
            <a:chExt cx="1672209" cy="95399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1DC6FCF-41B6-F3AD-2166-98A355623D5E}"/>
                </a:ext>
              </a:extLst>
            </p:cNvPr>
            <p:cNvGrpSpPr/>
            <p:nvPr/>
          </p:nvGrpSpPr>
          <p:grpSpPr>
            <a:xfrm rot="10800000">
              <a:off x="48300" y="5713428"/>
              <a:ext cx="1672209" cy="439055"/>
              <a:chOff x="7748915" y="1578029"/>
              <a:chExt cx="1672209" cy="439055"/>
            </a:xfrm>
            <a:solidFill>
              <a:schemeClr val="bg1">
                <a:lumMod val="75000"/>
              </a:schemeClr>
            </a:solidFill>
          </p:grpSpPr>
          <p:sp>
            <p:nvSpPr>
              <p:cNvPr id="66" name="爱设计-15-1">
                <a:extLst>
                  <a:ext uri="{FF2B5EF4-FFF2-40B4-BE49-F238E27FC236}">
                    <a16:creationId xmlns:a16="http://schemas.microsoft.com/office/drawing/2014/main" id="{3B2499D6-2A58-9BA5-055D-6AE1D5E968DD}"/>
                  </a:ext>
                </a:extLst>
              </p:cNvPr>
              <p:cNvSpPr txBox="1"/>
              <p:nvPr/>
            </p:nvSpPr>
            <p:spPr>
              <a:xfrm>
                <a:off x="7748915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7" name="爱设计-15-2">
                <a:extLst>
                  <a:ext uri="{FF2B5EF4-FFF2-40B4-BE49-F238E27FC236}">
                    <a16:creationId xmlns:a16="http://schemas.microsoft.com/office/drawing/2014/main" id="{B169170B-A596-F700-CC1C-021F950585FD}"/>
                  </a:ext>
                </a:extLst>
              </p:cNvPr>
              <p:cNvSpPr txBox="1"/>
              <p:nvPr/>
            </p:nvSpPr>
            <p:spPr>
              <a:xfrm>
                <a:off x="7924937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8" name="爱设计-15-3">
                <a:extLst>
                  <a:ext uri="{FF2B5EF4-FFF2-40B4-BE49-F238E27FC236}">
                    <a16:creationId xmlns:a16="http://schemas.microsoft.com/office/drawing/2014/main" id="{5AF2DC83-2219-AB7C-8BE9-A6907BD9ACE0}"/>
                  </a:ext>
                </a:extLst>
              </p:cNvPr>
              <p:cNvSpPr txBox="1"/>
              <p:nvPr/>
            </p:nvSpPr>
            <p:spPr>
              <a:xfrm>
                <a:off x="8100959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9" name="爱设计-15-4">
                <a:extLst>
                  <a:ext uri="{FF2B5EF4-FFF2-40B4-BE49-F238E27FC236}">
                    <a16:creationId xmlns:a16="http://schemas.microsoft.com/office/drawing/2014/main" id="{D90817F3-E88A-28E5-E5C9-71D0C4CDCDDE}"/>
                  </a:ext>
                </a:extLst>
              </p:cNvPr>
              <p:cNvSpPr txBox="1"/>
              <p:nvPr/>
            </p:nvSpPr>
            <p:spPr>
              <a:xfrm>
                <a:off x="8276981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0" name="爱设计-15-5">
                <a:extLst>
                  <a:ext uri="{FF2B5EF4-FFF2-40B4-BE49-F238E27FC236}">
                    <a16:creationId xmlns:a16="http://schemas.microsoft.com/office/drawing/2014/main" id="{7DFEBF16-3451-1787-2A0E-6A16A372D08D}"/>
                  </a:ext>
                </a:extLst>
              </p:cNvPr>
              <p:cNvSpPr txBox="1"/>
              <p:nvPr/>
            </p:nvSpPr>
            <p:spPr>
              <a:xfrm>
                <a:off x="8453003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1" name="爱设计-15-6">
                <a:extLst>
                  <a:ext uri="{FF2B5EF4-FFF2-40B4-BE49-F238E27FC236}">
                    <a16:creationId xmlns:a16="http://schemas.microsoft.com/office/drawing/2014/main" id="{B602B8AC-FDAF-7586-300F-71A78797D2D2}"/>
                  </a:ext>
                </a:extLst>
              </p:cNvPr>
              <p:cNvSpPr txBox="1"/>
              <p:nvPr/>
            </p:nvSpPr>
            <p:spPr>
              <a:xfrm>
                <a:off x="8629025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2" name="爱设计-15-7">
                <a:extLst>
                  <a:ext uri="{FF2B5EF4-FFF2-40B4-BE49-F238E27FC236}">
                    <a16:creationId xmlns:a16="http://schemas.microsoft.com/office/drawing/2014/main" id="{70F9A4C9-6C42-38C9-8BEC-F623F2FFBA25}"/>
                  </a:ext>
                </a:extLst>
              </p:cNvPr>
              <p:cNvSpPr txBox="1"/>
              <p:nvPr/>
            </p:nvSpPr>
            <p:spPr>
              <a:xfrm>
                <a:off x="8805047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3" name="爱设计-15-8">
                <a:extLst>
                  <a:ext uri="{FF2B5EF4-FFF2-40B4-BE49-F238E27FC236}">
                    <a16:creationId xmlns:a16="http://schemas.microsoft.com/office/drawing/2014/main" id="{0B57631D-DB71-19E6-A661-AC9D05FB2778}"/>
                  </a:ext>
                </a:extLst>
              </p:cNvPr>
              <p:cNvSpPr txBox="1"/>
              <p:nvPr/>
            </p:nvSpPr>
            <p:spPr>
              <a:xfrm>
                <a:off x="8981069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4" name="爱设计-15-9">
                <a:extLst>
                  <a:ext uri="{FF2B5EF4-FFF2-40B4-BE49-F238E27FC236}">
                    <a16:creationId xmlns:a16="http://schemas.microsoft.com/office/drawing/2014/main" id="{5FB0F83D-C8C0-7AF0-399F-1EB821FE1417}"/>
                  </a:ext>
                </a:extLst>
              </p:cNvPr>
              <p:cNvSpPr txBox="1"/>
              <p:nvPr/>
            </p:nvSpPr>
            <p:spPr>
              <a:xfrm>
                <a:off x="9157091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5" name="爱设计-15-10">
                <a:extLst>
                  <a:ext uri="{FF2B5EF4-FFF2-40B4-BE49-F238E27FC236}">
                    <a16:creationId xmlns:a16="http://schemas.microsoft.com/office/drawing/2014/main" id="{63112BDE-B685-F18D-5B3C-85957315E910}"/>
                  </a:ext>
                </a:extLst>
              </p:cNvPr>
              <p:cNvSpPr txBox="1"/>
              <p:nvPr/>
            </p:nvSpPr>
            <p:spPr>
              <a:xfrm>
                <a:off x="9333113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6" name="爱设计-15-11">
                <a:extLst>
                  <a:ext uri="{FF2B5EF4-FFF2-40B4-BE49-F238E27FC236}">
                    <a16:creationId xmlns:a16="http://schemas.microsoft.com/office/drawing/2014/main" id="{56D64850-2A88-F70B-BCFD-9E9D2FC44C52}"/>
                  </a:ext>
                </a:extLst>
              </p:cNvPr>
              <p:cNvSpPr txBox="1"/>
              <p:nvPr/>
            </p:nvSpPr>
            <p:spPr>
              <a:xfrm>
                <a:off x="7748915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7" name="爱设计-15-12">
                <a:extLst>
                  <a:ext uri="{FF2B5EF4-FFF2-40B4-BE49-F238E27FC236}">
                    <a16:creationId xmlns:a16="http://schemas.microsoft.com/office/drawing/2014/main" id="{A6982959-564E-6BD2-8A81-A5C779AF4817}"/>
                  </a:ext>
                </a:extLst>
              </p:cNvPr>
              <p:cNvSpPr txBox="1"/>
              <p:nvPr/>
            </p:nvSpPr>
            <p:spPr>
              <a:xfrm>
                <a:off x="7924937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8" name="爱设计-15-13">
                <a:extLst>
                  <a:ext uri="{FF2B5EF4-FFF2-40B4-BE49-F238E27FC236}">
                    <a16:creationId xmlns:a16="http://schemas.microsoft.com/office/drawing/2014/main" id="{1C48EC13-1F69-6CEF-442A-AE5D01662C9B}"/>
                  </a:ext>
                </a:extLst>
              </p:cNvPr>
              <p:cNvSpPr txBox="1"/>
              <p:nvPr/>
            </p:nvSpPr>
            <p:spPr>
              <a:xfrm>
                <a:off x="8100959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79" name="爱设计-15-14">
                <a:extLst>
                  <a:ext uri="{FF2B5EF4-FFF2-40B4-BE49-F238E27FC236}">
                    <a16:creationId xmlns:a16="http://schemas.microsoft.com/office/drawing/2014/main" id="{BEAA29E7-C57E-C99C-4822-3C733DB1689C}"/>
                  </a:ext>
                </a:extLst>
              </p:cNvPr>
              <p:cNvSpPr txBox="1"/>
              <p:nvPr/>
            </p:nvSpPr>
            <p:spPr>
              <a:xfrm>
                <a:off x="8276981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0" name="爱设计-15-15">
                <a:extLst>
                  <a:ext uri="{FF2B5EF4-FFF2-40B4-BE49-F238E27FC236}">
                    <a16:creationId xmlns:a16="http://schemas.microsoft.com/office/drawing/2014/main" id="{3D80C36D-63BD-EB1A-9757-3E97957FF2F0}"/>
                  </a:ext>
                </a:extLst>
              </p:cNvPr>
              <p:cNvSpPr txBox="1"/>
              <p:nvPr/>
            </p:nvSpPr>
            <p:spPr>
              <a:xfrm>
                <a:off x="8453003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1" name="爱设计-15-16">
                <a:extLst>
                  <a:ext uri="{FF2B5EF4-FFF2-40B4-BE49-F238E27FC236}">
                    <a16:creationId xmlns:a16="http://schemas.microsoft.com/office/drawing/2014/main" id="{2CA413C8-227C-D4FA-B200-566D8CFE2522}"/>
                  </a:ext>
                </a:extLst>
              </p:cNvPr>
              <p:cNvSpPr txBox="1"/>
              <p:nvPr/>
            </p:nvSpPr>
            <p:spPr>
              <a:xfrm>
                <a:off x="8629025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2" name="爱设计-15-17">
                <a:extLst>
                  <a:ext uri="{FF2B5EF4-FFF2-40B4-BE49-F238E27FC236}">
                    <a16:creationId xmlns:a16="http://schemas.microsoft.com/office/drawing/2014/main" id="{6F29E2EB-A6E9-5498-6A6F-20E0DADEEFD1}"/>
                  </a:ext>
                </a:extLst>
              </p:cNvPr>
              <p:cNvSpPr txBox="1"/>
              <p:nvPr/>
            </p:nvSpPr>
            <p:spPr>
              <a:xfrm>
                <a:off x="8805047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3" name="爱设计-15-18">
                <a:extLst>
                  <a:ext uri="{FF2B5EF4-FFF2-40B4-BE49-F238E27FC236}">
                    <a16:creationId xmlns:a16="http://schemas.microsoft.com/office/drawing/2014/main" id="{25C0A0C6-89A5-28CC-D885-B75B48659B93}"/>
                  </a:ext>
                </a:extLst>
              </p:cNvPr>
              <p:cNvSpPr txBox="1"/>
              <p:nvPr/>
            </p:nvSpPr>
            <p:spPr>
              <a:xfrm>
                <a:off x="8981069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4" name="爱设计-15-19">
                <a:extLst>
                  <a:ext uri="{FF2B5EF4-FFF2-40B4-BE49-F238E27FC236}">
                    <a16:creationId xmlns:a16="http://schemas.microsoft.com/office/drawing/2014/main" id="{6CC36864-18AE-89B7-F9D0-A6630C677BF4}"/>
                  </a:ext>
                </a:extLst>
              </p:cNvPr>
              <p:cNvSpPr txBox="1"/>
              <p:nvPr/>
            </p:nvSpPr>
            <p:spPr>
              <a:xfrm>
                <a:off x="9157091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5" name="爱设计-15-20">
                <a:extLst>
                  <a:ext uri="{FF2B5EF4-FFF2-40B4-BE49-F238E27FC236}">
                    <a16:creationId xmlns:a16="http://schemas.microsoft.com/office/drawing/2014/main" id="{E0DFF1AD-DAEC-8F59-9EC0-FF43BAEAAE6F}"/>
                  </a:ext>
                </a:extLst>
              </p:cNvPr>
              <p:cNvSpPr txBox="1"/>
              <p:nvPr/>
            </p:nvSpPr>
            <p:spPr>
              <a:xfrm>
                <a:off x="9333113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6" name="爱设计-15-21">
                <a:extLst>
                  <a:ext uri="{FF2B5EF4-FFF2-40B4-BE49-F238E27FC236}">
                    <a16:creationId xmlns:a16="http://schemas.microsoft.com/office/drawing/2014/main" id="{3A1FD6D1-B6FC-263A-335C-B67821274628}"/>
                  </a:ext>
                </a:extLst>
              </p:cNvPr>
              <p:cNvSpPr txBox="1"/>
              <p:nvPr/>
            </p:nvSpPr>
            <p:spPr>
              <a:xfrm>
                <a:off x="7748915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7" name="爱设计-15-22">
                <a:extLst>
                  <a:ext uri="{FF2B5EF4-FFF2-40B4-BE49-F238E27FC236}">
                    <a16:creationId xmlns:a16="http://schemas.microsoft.com/office/drawing/2014/main" id="{319CD565-3C48-1583-2F14-43F0B29FB6B4}"/>
                  </a:ext>
                </a:extLst>
              </p:cNvPr>
              <p:cNvSpPr txBox="1"/>
              <p:nvPr/>
            </p:nvSpPr>
            <p:spPr>
              <a:xfrm>
                <a:off x="7924937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8" name="爱设计-15-23">
                <a:extLst>
                  <a:ext uri="{FF2B5EF4-FFF2-40B4-BE49-F238E27FC236}">
                    <a16:creationId xmlns:a16="http://schemas.microsoft.com/office/drawing/2014/main" id="{B62B7F52-7704-178B-1E36-8F971362076C}"/>
                  </a:ext>
                </a:extLst>
              </p:cNvPr>
              <p:cNvSpPr txBox="1"/>
              <p:nvPr/>
            </p:nvSpPr>
            <p:spPr>
              <a:xfrm>
                <a:off x="8100959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89" name="爱设计-15-24">
                <a:extLst>
                  <a:ext uri="{FF2B5EF4-FFF2-40B4-BE49-F238E27FC236}">
                    <a16:creationId xmlns:a16="http://schemas.microsoft.com/office/drawing/2014/main" id="{F8167795-9CC5-C830-540D-8940A00490DB}"/>
                  </a:ext>
                </a:extLst>
              </p:cNvPr>
              <p:cNvSpPr txBox="1"/>
              <p:nvPr/>
            </p:nvSpPr>
            <p:spPr>
              <a:xfrm>
                <a:off x="8276981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0" name="爱设计-15-25">
                <a:extLst>
                  <a:ext uri="{FF2B5EF4-FFF2-40B4-BE49-F238E27FC236}">
                    <a16:creationId xmlns:a16="http://schemas.microsoft.com/office/drawing/2014/main" id="{26DA6CBC-72C4-4C87-2436-3A3D23A5D7B8}"/>
                  </a:ext>
                </a:extLst>
              </p:cNvPr>
              <p:cNvSpPr txBox="1"/>
              <p:nvPr/>
            </p:nvSpPr>
            <p:spPr>
              <a:xfrm>
                <a:off x="8453003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1" name="爱设计-15-26">
                <a:extLst>
                  <a:ext uri="{FF2B5EF4-FFF2-40B4-BE49-F238E27FC236}">
                    <a16:creationId xmlns:a16="http://schemas.microsoft.com/office/drawing/2014/main" id="{BCC7AC71-C50B-9926-527A-4675CF53D43B}"/>
                  </a:ext>
                </a:extLst>
              </p:cNvPr>
              <p:cNvSpPr txBox="1"/>
              <p:nvPr/>
            </p:nvSpPr>
            <p:spPr>
              <a:xfrm>
                <a:off x="8629025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2" name="爱设计-15-27">
                <a:extLst>
                  <a:ext uri="{FF2B5EF4-FFF2-40B4-BE49-F238E27FC236}">
                    <a16:creationId xmlns:a16="http://schemas.microsoft.com/office/drawing/2014/main" id="{47465098-2317-FC00-E5FE-D02E5A33737B}"/>
                  </a:ext>
                </a:extLst>
              </p:cNvPr>
              <p:cNvSpPr txBox="1"/>
              <p:nvPr/>
            </p:nvSpPr>
            <p:spPr>
              <a:xfrm>
                <a:off x="8805047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3" name="爱设计-15-28">
                <a:extLst>
                  <a:ext uri="{FF2B5EF4-FFF2-40B4-BE49-F238E27FC236}">
                    <a16:creationId xmlns:a16="http://schemas.microsoft.com/office/drawing/2014/main" id="{24476F24-D809-5DD7-84DC-6F6DB08ADFC1}"/>
                  </a:ext>
                </a:extLst>
              </p:cNvPr>
              <p:cNvSpPr txBox="1"/>
              <p:nvPr/>
            </p:nvSpPr>
            <p:spPr>
              <a:xfrm>
                <a:off x="8981069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4" name="爱设计-15-29">
                <a:extLst>
                  <a:ext uri="{FF2B5EF4-FFF2-40B4-BE49-F238E27FC236}">
                    <a16:creationId xmlns:a16="http://schemas.microsoft.com/office/drawing/2014/main" id="{B722E1AA-61A4-2CDD-24FB-B2944BA17478}"/>
                  </a:ext>
                </a:extLst>
              </p:cNvPr>
              <p:cNvSpPr txBox="1"/>
              <p:nvPr/>
            </p:nvSpPr>
            <p:spPr>
              <a:xfrm>
                <a:off x="9157091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95" name="爱设计-15-30">
                <a:extLst>
                  <a:ext uri="{FF2B5EF4-FFF2-40B4-BE49-F238E27FC236}">
                    <a16:creationId xmlns:a16="http://schemas.microsoft.com/office/drawing/2014/main" id="{1ED3A102-A4C5-8E5E-8B48-E754E06075B5}"/>
                  </a:ext>
                </a:extLst>
              </p:cNvPr>
              <p:cNvSpPr txBox="1"/>
              <p:nvPr/>
            </p:nvSpPr>
            <p:spPr>
              <a:xfrm>
                <a:off x="9333113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4F1FF4A-C668-659E-9422-908EA995E0F6}"/>
                </a:ext>
              </a:extLst>
            </p:cNvPr>
            <p:cNvGrpSpPr/>
            <p:nvPr/>
          </p:nvGrpSpPr>
          <p:grpSpPr>
            <a:xfrm rot="10800000">
              <a:off x="48300" y="5198486"/>
              <a:ext cx="1672209" cy="439055"/>
              <a:chOff x="7748915" y="1578029"/>
              <a:chExt cx="1672209" cy="439055"/>
            </a:xfrm>
            <a:solidFill>
              <a:schemeClr val="bg1">
                <a:lumMod val="75000"/>
              </a:schemeClr>
            </a:solidFill>
          </p:grpSpPr>
          <p:sp>
            <p:nvSpPr>
              <p:cNvPr id="36" name="爱设计-15-31">
                <a:extLst>
                  <a:ext uri="{FF2B5EF4-FFF2-40B4-BE49-F238E27FC236}">
                    <a16:creationId xmlns:a16="http://schemas.microsoft.com/office/drawing/2014/main" id="{28964B5F-9AB4-475B-7C28-8681C66BA0BA}"/>
                  </a:ext>
                </a:extLst>
              </p:cNvPr>
              <p:cNvSpPr txBox="1"/>
              <p:nvPr/>
            </p:nvSpPr>
            <p:spPr>
              <a:xfrm>
                <a:off x="7748915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37" name="爱设计-15-32">
                <a:extLst>
                  <a:ext uri="{FF2B5EF4-FFF2-40B4-BE49-F238E27FC236}">
                    <a16:creationId xmlns:a16="http://schemas.microsoft.com/office/drawing/2014/main" id="{53F2AAFD-E58C-5C8E-6DD3-FE3CDABF48F7}"/>
                  </a:ext>
                </a:extLst>
              </p:cNvPr>
              <p:cNvSpPr txBox="1"/>
              <p:nvPr/>
            </p:nvSpPr>
            <p:spPr>
              <a:xfrm>
                <a:off x="7924937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38" name="爱设计-15-33">
                <a:extLst>
                  <a:ext uri="{FF2B5EF4-FFF2-40B4-BE49-F238E27FC236}">
                    <a16:creationId xmlns:a16="http://schemas.microsoft.com/office/drawing/2014/main" id="{4DF80A3A-6D07-423F-388C-10DBA83EC8C5}"/>
                  </a:ext>
                </a:extLst>
              </p:cNvPr>
              <p:cNvSpPr txBox="1"/>
              <p:nvPr/>
            </p:nvSpPr>
            <p:spPr>
              <a:xfrm>
                <a:off x="8100959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39" name="爱设计-15-34">
                <a:extLst>
                  <a:ext uri="{FF2B5EF4-FFF2-40B4-BE49-F238E27FC236}">
                    <a16:creationId xmlns:a16="http://schemas.microsoft.com/office/drawing/2014/main" id="{FB6EDB67-EE9E-2AC5-D047-36CC55A89530}"/>
                  </a:ext>
                </a:extLst>
              </p:cNvPr>
              <p:cNvSpPr txBox="1"/>
              <p:nvPr/>
            </p:nvSpPr>
            <p:spPr>
              <a:xfrm>
                <a:off x="8276981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0" name="爱设计-15-35">
                <a:extLst>
                  <a:ext uri="{FF2B5EF4-FFF2-40B4-BE49-F238E27FC236}">
                    <a16:creationId xmlns:a16="http://schemas.microsoft.com/office/drawing/2014/main" id="{5C1EA78E-65EA-D298-29B1-65EB2BC12C74}"/>
                  </a:ext>
                </a:extLst>
              </p:cNvPr>
              <p:cNvSpPr txBox="1"/>
              <p:nvPr/>
            </p:nvSpPr>
            <p:spPr>
              <a:xfrm>
                <a:off x="8453003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1" name="爱设计-15-36">
                <a:extLst>
                  <a:ext uri="{FF2B5EF4-FFF2-40B4-BE49-F238E27FC236}">
                    <a16:creationId xmlns:a16="http://schemas.microsoft.com/office/drawing/2014/main" id="{33D40D23-8A79-97AE-117A-5581F8BD3017}"/>
                  </a:ext>
                </a:extLst>
              </p:cNvPr>
              <p:cNvSpPr txBox="1"/>
              <p:nvPr/>
            </p:nvSpPr>
            <p:spPr>
              <a:xfrm>
                <a:off x="8629025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2" name="爱设计-15-37">
                <a:extLst>
                  <a:ext uri="{FF2B5EF4-FFF2-40B4-BE49-F238E27FC236}">
                    <a16:creationId xmlns:a16="http://schemas.microsoft.com/office/drawing/2014/main" id="{1F817AF3-FEB7-E691-2C70-92E32063A3B3}"/>
                  </a:ext>
                </a:extLst>
              </p:cNvPr>
              <p:cNvSpPr txBox="1"/>
              <p:nvPr/>
            </p:nvSpPr>
            <p:spPr>
              <a:xfrm>
                <a:off x="8805047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3" name="爱设计-15-38">
                <a:extLst>
                  <a:ext uri="{FF2B5EF4-FFF2-40B4-BE49-F238E27FC236}">
                    <a16:creationId xmlns:a16="http://schemas.microsoft.com/office/drawing/2014/main" id="{C491AE66-0BD5-75EA-C17E-048DB72D82E7}"/>
                  </a:ext>
                </a:extLst>
              </p:cNvPr>
              <p:cNvSpPr txBox="1"/>
              <p:nvPr/>
            </p:nvSpPr>
            <p:spPr>
              <a:xfrm>
                <a:off x="8981069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4" name="爱设计-15-39">
                <a:extLst>
                  <a:ext uri="{FF2B5EF4-FFF2-40B4-BE49-F238E27FC236}">
                    <a16:creationId xmlns:a16="http://schemas.microsoft.com/office/drawing/2014/main" id="{6188CA45-B72F-F840-4942-3A74194C723C}"/>
                  </a:ext>
                </a:extLst>
              </p:cNvPr>
              <p:cNvSpPr txBox="1"/>
              <p:nvPr/>
            </p:nvSpPr>
            <p:spPr>
              <a:xfrm>
                <a:off x="9157091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5" name="爱设计-15-40">
                <a:extLst>
                  <a:ext uri="{FF2B5EF4-FFF2-40B4-BE49-F238E27FC236}">
                    <a16:creationId xmlns:a16="http://schemas.microsoft.com/office/drawing/2014/main" id="{A3402370-3A35-7304-0FE6-3A539BF983A5}"/>
                  </a:ext>
                </a:extLst>
              </p:cNvPr>
              <p:cNvSpPr txBox="1"/>
              <p:nvPr/>
            </p:nvSpPr>
            <p:spPr>
              <a:xfrm>
                <a:off x="9333113" y="1578029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6" name="爱设计-15-41">
                <a:extLst>
                  <a:ext uri="{FF2B5EF4-FFF2-40B4-BE49-F238E27FC236}">
                    <a16:creationId xmlns:a16="http://schemas.microsoft.com/office/drawing/2014/main" id="{BF530CF4-9E7E-519B-A16A-5F27915F2BD1}"/>
                  </a:ext>
                </a:extLst>
              </p:cNvPr>
              <p:cNvSpPr txBox="1"/>
              <p:nvPr/>
            </p:nvSpPr>
            <p:spPr>
              <a:xfrm>
                <a:off x="7748915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7" name="爱设计-15-42">
                <a:extLst>
                  <a:ext uri="{FF2B5EF4-FFF2-40B4-BE49-F238E27FC236}">
                    <a16:creationId xmlns:a16="http://schemas.microsoft.com/office/drawing/2014/main" id="{C707D9DC-86B3-3B35-19CC-8C8805A79CD7}"/>
                  </a:ext>
                </a:extLst>
              </p:cNvPr>
              <p:cNvSpPr txBox="1"/>
              <p:nvPr/>
            </p:nvSpPr>
            <p:spPr>
              <a:xfrm>
                <a:off x="7924937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8" name="爱设计-15-43">
                <a:extLst>
                  <a:ext uri="{FF2B5EF4-FFF2-40B4-BE49-F238E27FC236}">
                    <a16:creationId xmlns:a16="http://schemas.microsoft.com/office/drawing/2014/main" id="{FB002AD1-C447-9487-F9C7-B7A8047FF4F5}"/>
                  </a:ext>
                </a:extLst>
              </p:cNvPr>
              <p:cNvSpPr txBox="1"/>
              <p:nvPr/>
            </p:nvSpPr>
            <p:spPr>
              <a:xfrm>
                <a:off x="8100959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49" name="爱设计-15-44">
                <a:extLst>
                  <a:ext uri="{FF2B5EF4-FFF2-40B4-BE49-F238E27FC236}">
                    <a16:creationId xmlns:a16="http://schemas.microsoft.com/office/drawing/2014/main" id="{38863C80-85FA-DE13-B6EF-4FB9C5697EBF}"/>
                  </a:ext>
                </a:extLst>
              </p:cNvPr>
              <p:cNvSpPr txBox="1"/>
              <p:nvPr/>
            </p:nvSpPr>
            <p:spPr>
              <a:xfrm>
                <a:off x="8276981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0" name="爱设计-15-45">
                <a:extLst>
                  <a:ext uri="{FF2B5EF4-FFF2-40B4-BE49-F238E27FC236}">
                    <a16:creationId xmlns:a16="http://schemas.microsoft.com/office/drawing/2014/main" id="{E8FCC641-A0A7-BBB8-1B72-F775B78C3719}"/>
                  </a:ext>
                </a:extLst>
              </p:cNvPr>
              <p:cNvSpPr txBox="1"/>
              <p:nvPr/>
            </p:nvSpPr>
            <p:spPr>
              <a:xfrm>
                <a:off x="8453003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1" name="爱设计-15-46">
                <a:extLst>
                  <a:ext uri="{FF2B5EF4-FFF2-40B4-BE49-F238E27FC236}">
                    <a16:creationId xmlns:a16="http://schemas.microsoft.com/office/drawing/2014/main" id="{28F5F570-1692-A6AF-CAD4-53C8B83ACA99}"/>
                  </a:ext>
                </a:extLst>
              </p:cNvPr>
              <p:cNvSpPr txBox="1"/>
              <p:nvPr/>
            </p:nvSpPr>
            <p:spPr>
              <a:xfrm>
                <a:off x="8629025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2" name="爱设计-15-47">
                <a:extLst>
                  <a:ext uri="{FF2B5EF4-FFF2-40B4-BE49-F238E27FC236}">
                    <a16:creationId xmlns:a16="http://schemas.microsoft.com/office/drawing/2014/main" id="{3AF77F81-0BC2-D066-E6DF-AA7C040C5931}"/>
                  </a:ext>
                </a:extLst>
              </p:cNvPr>
              <p:cNvSpPr txBox="1"/>
              <p:nvPr/>
            </p:nvSpPr>
            <p:spPr>
              <a:xfrm>
                <a:off x="8805047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3" name="爱设计-15-48">
                <a:extLst>
                  <a:ext uri="{FF2B5EF4-FFF2-40B4-BE49-F238E27FC236}">
                    <a16:creationId xmlns:a16="http://schemas.microsoft.com/office/drawing/2014/main" id="{388D39BB-5C15-3265-830D-AA18FB317F55}"/>
                  </a:ext>
                </a:extLst>
              </p:cNvPr>
              <p:cNvSpPr txBox="1"/>
              <p:nvPr/>
            </p:nvSpPr>
            <p:spPr>
              <a:xfrm>
                <a:off x="8981069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4" name="爱设计-15-49">
                <a:extLst>
                  <a:ext uri="{FF2B5EF4-FFF2-40B4-BE49-F238E27FC236}">
                    <a16:creationId xmlns:a16="http://schemas.microsoft.com/office/drawing/2014/main" id="{C90BE849-847E-32CF-0CC6-B72B72040CBE}"/>
                  </a:ext>
                </a:extLst>
              </p:cNvPr>
              <p:cNvSpPr txBox="1"/>
              <p:nvPr/>
            </p:nvSpPr>
            <p:spPr>
              <a:xfrm>
                <a:off x="9157091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5" name="爱设计-15-50">
                <a:extLst>
                  <a:ext uri="{FF2B5EF4-FFF2-40B4-BE49-F238E27FC236}">
                    <a16:creationId xmlns:a16="http://schemas.microsoft.com/office/drawing/2014/main" id="{1BD6161D-05AC-0E7F-6B62-9CDA3AE05877}"/>
                  </a:ext>
                </a:extLst>
              </p:cNvPr>
              <p:cNvSpPr txBox="1"/>
              <p:nvPr/>
            </p:nvSpPr>
            <p:spPr>
              <a:xfrm>
                <a:off x="9333113" y="1753651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6" name="爱设计-15-51">
                <a:extLst>
                  <a:ext uri="{FF2B5EF4-FFF2-40B4-BE49-F238E27FC236}">
                    <a16:creationId xmlns:a16="http://schemas.microsoft.com/office/drawing/2014/main" id="{70A7C425-DBAF-7D9D-AB05-18209DAE75A9}"/>
                  </a:ext>
                </a:extLst>
              </p:cNvPr>
              <p:cNvSpPr txBox="1"/>
              <p:nvPr/>
            </p:nvSpPr>
            <p:spPr>
              <a:xfrm>
                <a:off x="7748915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7" name="爱设计-15-52">
                <a:extLst>
                  <a:ext uri="{FF2B5EF4-FFF2-40B4-BE49-F238E27FC236}">
                    <a16:creationId xmlns:a16="http://schemas.microsoft.com/office/drawing/2014/main" id="{CF6070AD-499C-CC43-C60F-9945B7CCD9A0}"/>
                  </a:ext>
                </a:extLst>
              </p:cNvPr>
              <p:cNvSpPr txBox="1"/>
              <p:nvPr/>
            </p:nvSpPr>
            <p:spPr>
              <a:xfrm>
                <a:off x="7924937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8" name="爱设计-15-53">
                <a:extLst>
                  <a:ext uri="{FF2B5EF4-FFF2-40B4-BE49-F238E27FC236}">
                    <a16:creationId xmlns:a16="http://schemas.microsoft.com/office/drawing/2014/main" id="{1F79B22A-AEDD-9AE9-C8D4-5E4671B818B4}"/>
                  </a:ext>
                </a:extLst>
              </p:cNvPr>
              <p:cNvSpPr txBox="1"/>
              <p:nvPr/>
            </p:nvSpPr>
            <p:spPr>
              <a:xfrm>
                <a:off x="8100959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59" name="爱设计-15-54">
                <a:extLst>
                  <a:ext uri="{FF2B5EF4-FFF2-40B4-BE49-F238E27FC236}">
                    <a16:creationId xmlns:a16="http://schemas.microsoft.com/office/drawing/2014/main" id="{33ED08C1-268D-4982-1898-8FDCB19121BA}"/>
                  </a:ext>
                </a:extLst>
              </p:cNvPr>
              <p:cNvSpPr txBox="1"/>
              <p:nvPr/>
            </p:nvSpPr>
            <p:spPr>
              <a:xfrm>
                <a:off x="8276981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0" name="爱设计-15-55">
                <a:extLst>
                  <a:ext uri="{FF2B5EF4-FFF2-40B4-BE49-F238E27FC236}">
                    <a16:creationId xmlns:a16="http://schemas.microsoft.com/office/drawing/2014/main" id="{775C0598-8393-01B2-06B2-5C3211816485}"/>
                  </a:ext>
                </a:extLst>
              </p:cNvPr>
              <p:cNvSpPr txBox="1"/>
              <p:nvPr/>
            </p:nvSpPr>
            <p:spPr>
              <a:xfrm>
                <a:off x="8453003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1" name="爱设计-15-56">
                <a:extLst>
                  <a:ext uri="{FF2B5EF4-FFF2-40B4-BE49-F238E27FC236}">
                    <a16:creationId xmlns:a16="http://schemas.microsoft.com/office/drawing/2014/main" id="{F88CEEFA-AED5-2D54-1D01-EA4484B6C4E4}"/>
                  </a:ext>
                </a:extLst>
              </p:cNvPr>
              <p:cNvSpPr txBox="1"/>
              <p:nvPr/>
            </p:nvSpPr>
            <p:spPr>
              <a:xfrm>
                <a:off x="8629025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2" name="爱设计-15-57">
                <a:extLst>
                  <a:ext uri="{FF2B5EF4-FFF2-40B4-BE49-F238E27FC236}">
                    <a16:creationId xmlns:a16="http://schemas.microsoft.com/office/drawing/2014/main" id="{A5D6D862-53FC-EB95-87BA-1305255148A3}"/>
                  </a:ext>
                </a:extLst>
              </p:cNvPr>
              <p:cNvSpPr txBox="1"/>
              <p:nvPr/>
            </p:nvSpPr>
            <p:spPr>
              <a:xfrm>
                <a:off x="8805047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3" name="爱设计-15-58">
                <a:extLst>
                  <a:ext uri="{FF2B5EF4-FFF2-40B4-BE49-F238E27FC236}">
                    <a16:creationId xmlns:a16="http://schemas.microsoft.com/office/drawing/2014/main" id="{B596C5A6-CDD6-AC18-2EF4-06A7E327A5D9}"/>
                  </a:ext>
                </a:extLst>
              </p:cNvPr>
              <p:cNvSpPr txBox="1"/>
              <p:nvPr/>
            </p:nvSpPr>
            <p:spPr>
              <a:xfrm>
                <a:off x="8981069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4" name="爱设计-15-59">
                <a:extLst>
                  <a:ext uri="{FF2B5EF4-FFF2-40B4-BE49-F238E27FC236}">
                    <a16:creationId xmlns:a16="http://schemas.microsoft.com/office/drawing/2014/main" id="{4E1BA050-EBC8-5F57-D145-C7258D2FDF8B}"/>
                  </a:ext>
                </a:extLst>
              </p:cNvPr>
              <p:cNvSpPr txBox="1"/>
              <p:nvPr/>
            </p:nvSpPr>
            <p:spPr>
              <a:xfrm>
                <a:off x="9157091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  <p:sp>
            <p:nvSpPr>
              <p:cNvPr id="65" name="爱设计-15-60">
                <a:extLst>
                  <a:ext uri="{FF2B5EF4-FFF2-40B4-BE49-F238E27FC236}">
                    <a16:creationId xmlns:a16="http://schemas.microsoft.com/office/drawing/2014/main" id="{E5E767C9-E68A-6998-EAC6-B2B244770A9D}"/>
                  </a:ext>
                </a:extLst>
              </p:cNvPr>
              <p:cNvSpPr txBox="1"/>
              <p:nvPr/>
            </p:nvSpPr>
            <p:spPr>
              <a:xfrm>
                <a:off x="9333113" y="1929273"/>
                <a:ext cx="88011" cy="87811"/>
              </a:xfrm>
              <a:custGeom>
                <a:avLst/>
                <a:gdLst/>
                <a:ahLst/>
                <a:cxnLst/>
                <a:rect l="l" t="t" r="r" b="b"/>
                <a:pathLst>
                  <a:path w="88011" h="87811">
                    <a:moveTo>
                      <a:pt x="38005" y="0"/>
                    </a:moveTo>
                    <a:lnTo>
                      <a:pt x="50207" y="0"/>
                    </a:lnTo>
                    <a:lnTo>
                      <a:pt x="50207" y="37805"/>
                    </a:lnTo>
                    <a:lnTo>
                      <a:pt x="88011" y="37805"/>
                    </a:lnTo>
                    <a:lnTo>
                      <a:pt x="88011" y="50006"/>
                    </a:lnTo>
                    <a:lnTo>
                      <a:pt x="50207" y="50006"/>
                    </a:lnTo>
                    <a:lnTo>
                      <a:pt x="50207" y="87811"/>
                    </a:lnTo>
                    <a:lnTo>
                      <a:pt x="38005" y="87811"/>
                    </a:lnTo>
                    <a:lnTo>
                      <a:pt x="38005" y="50006"/>
                    </a:lnTo>
                    <a:lnTo>
                      <a:pt x="0" y="50006"/>
                    </a:lnTo>
                    <a:lnTo>
                      <a:pt x="0" y="37805"/>
                    </a:lnTo>
                    <a:lnTo>
                      <a:pt x="38005" y="3780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Bahnschrift"/>
                  <a:ea typeface="OPPOSans M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5910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爱设计-1">
            <a:extLst>
              <a:ext uri="{FF2B5EF4-FFF2-40B4-BE49-F238E27FC236}">
                <a16:creationId xmlns:a16="http://schemas.microsoft.com/office/drawing/2014/main" id="{04A55D50-7900-0A44-B36C-027E54BBF9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爱设计-2">
            <a:extLst>
              <a:ext uri="{FF2B5EF4-FFF2-40B4-BE49-F238E27FC236}">
                <a16:creationId xmlns:a16="http://schemas.microsoft.com/office/drawing/2014/main" id="{7F99AA87-C089-A29D-785F-78ED69E1FA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4747499"/>
          </a:xfrm>
          <a:custGeom>
            <a:avLst/>
            <a:gdLst>
              <a:gd name="connsiteX0" fmla="*/ 0 w 12192001"/>
              <a:gd name="connsiteY0" fmla="*/ 0 h 4747499"/>
              <a:gd name="connsiteX1" fmla="*/ 12192001 w 12192001"/>
              <a:gd name="connsiteY1" fmla="*/ 0 h 4747499"/>
              <a:gd name="connsiteX2" fmla="*/ 12192001 w 12192001"/>
              <a:gd name="connsiteY2" fmla="*/ 926608 h 4747499"/>
              <a:gd name="connsiteX3" fmla="*/ 12192001 w 12192001"/>
              <a:gd name="connsiteY3" fmla="*/ 1179983 h 4747499"/>
              <a:gd name="connsiteX4" fmla="*/ 12192001 w 12192001"/>
              <a:gd name="connsiteY4" fmla="*/ 3749450 h 4747499"/>
              <a:gd name="connsiteX5" fmla="*/ 11920341 w 12192001"/>
              <a:gd name="connsiteY5" fmla="*/ 3852465 h 4747499"/>
              <a:gd name="connsiteX6" fmla="*/ 6096001 w 12192001"/>
              <a:gd name="connsiteY6" fmla="*/ 4747499 h 4747499"/>
              <a:gd name="connsiteX7" fmla="*/ 271660 w 12192001"/>
              <a:gd name="connsiteY7" fmla="*/ 3852465 h 4747499"/>
              <a:gd name="connsiteX8" fmla="*/ 0 w 12192001"/>
              <a:gd name="connsiteY8" fmla="*/ 3749450 h 4747499"/>
              <a:gd name="connsiteX9" fmla="*/ 0 w 12192001"/>
              <a:gd name="connsiteY9" fmla="*/ 1179983 h 4747499"/>
              <a:gd name="connsiteX10" fmla="*/ 0 w 12192001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1" h="4747499">
                <a:moveTo>
                  <a:pt x="0" y="0"/>
                </a:moveTo>
                <a:lnTo>
                  <a:pt x="12192001" y="0"/>
                </a:lnTo>
                <a:lnTo>
                  <a:pt x="12192001" y="926608"/>
                </a:lnTo>
                <a:lnTo>
                  <a:pt x="12192001" y="1179983"/>
                </a:lnTo>
                <a:lnTo>
                  <a:pt x="12192001" y="3749450"/>
                </a:lnTo>
                <a:lnTo>
                  <a:pt x="11920341" y="3852465"/>
                </a:lnTo>
                <a:cubicBezTo>
                  <a:pt x="10382025" y="4408565"/>
                  <a:pt x="8338529" y="4747499"/>
                  <a:pt x="6096001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</p:spPr>
      </p:pic>
      <p:sp>
        <p:nvSpPr>
          <p:cNvPr id="4" name="爱设计-3">
            <a:extLst>
              <a:ext uri="{FF2B5EF4-FFF2-40B4-BE49-F238E27FC236}">
                <a16:creationId xmlns:a16="http://schemas.microsoft.com/office/drawing/2014/main" id="{ABCC91A4-C823-FD2E-C92D-1975116DD644}"/>
              </a:ext>
            </a:extLst>
          </p:cNvPr>
          <p:cNvSpPr/>
          <p:nvPr/>
        </p:nvSpPr>
        <p:spPr>
          <a:xfrm>
            <a:off x="-533400" y="0"/>
            <a:ext cx="13258800" cy="5162905"/>
          </a:xfrm>
          <a:custGeom>
            <a:avLst/>
            <a:gdLst>
              <a:gd name="connsiteX0" fmla="*/ 0 w 12192000"/>
              <a:gd name="connsiteY0" fmla="*/ 0 h 4747499"/>
              <a:gd name="connsiteX1" fmla="*/ 12192000 w 12192000"/>
              <a:gd name="connsiteY1" fmla="*/ 0 h 4747499"/>
              <a:gd name="connsiteX2" fmla="*/ 12192000 w 12192000"/>
              <a:gd name="connsiteY2" fmla="*/ 926608 h 4747499"/>
              <a:gd name="connsiteX3" fmla="*/ 12192000 w 12192000"/>
              <a:gd name="connsiteY3" fmla="*/ 1179983 h 4747499"/>
              <a:gd name="connsiteX4" fmla="*/ 12192000 w 12192000"/>
              <a:gd name="connsiteY4" fmla="*/ 3749450 h 4747499"/>
              <a:gd name="connsiteX5" fmla="*/ 11920340 w 12192000"/>
              <a:gd name="connsiteY5" fmla="*/ 3852465 h 4747499"/>
              <a:gd name="connsiteX6" fmla="*/ 6096000 w 12192000"/>
              <a:gd name="connsiteY6" fmla="*/ 4747499 h 4747499"/>
              <a:gd name="connsiteX7" fmla="*/ 271660 w 12192000"/>
              <a:gd name="connsiteY7" fmla="*/ 3852465 h 4747499"/>
              <a:gd name="connsiteX8" fmla="*/ 0 w 12192000"/>
              <a:gd name="connsiteY8" fmla="*/ 3749450 h 4747499"/>
              <a:gd name="connsiteX9" fmla="*/ 0 w 12192000"/>
              <a:gd name="connsiteY9" fmla="*/ 1179983 h 4747499"/>
              <a:gd name="connsiteX10" fmla="*/ 0 w 12192000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747499">
                <a:moveTo>
                  <a:pt x="0" y="0"/>
                </a:moveTo>
                <a:lnTo>
                  <a:pt x="12192000" y="0"/>
                </a:lnTo>
                <a:lnTo>
                  <a:pt x="12192000" y="926608"/>
                </a:lnTo>
                <a:lnTo>
                  <a:pt x="12192000" y="1179983"/>
                </a:lnTo>
                <a:lnTo>
                  <a:pt x="12192000" y="3749450"/>
                </a:lnTo>
                <a:lnTo>
                  <a:pt x="11920340" y="3852465"/>
                </a:lnTo>
                <a:cubicBezTo>
                  <a:pt x="10382026" y="4408565"/>
                  <a:pt x="8338529" y="4747499"/>
                  <a:pt x="6096000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5" name="爱设计-4">
            <a:extLst>
              <a:ext uri="{FF2B5EF4-FFF2-40B4-BE49-F238E27FC236}">
                <a16:creationId xmlns:a16="http://schemas.microsoft.com/office/drawing/2014/main" id="{B8B875B4-1492-5E3A-40E5-EEEF38653625}"/>
              </a:ext>
            </a:extLst>
          </p:cNvPr>
          <p:cNvSpPr/>
          <p:nvPr/>
        </p:nvSpPr>
        <p:spPr>
          <a:xfrm>
            <a:off x="0" y="0"/>
            <a:ext cx="12192000" cy="4747499"/>
          </a:xfrm>
          <a:custGeom>
            <a:avLst/>
            <a:gdLst>
              <a:gd name="connsiteX0" fmla="*/ 0 w 12192000"/>
              <a:gd name="connsiteY0" fmla="*/ 0 h 4747499"/>
              <a:gd name="connsiteX1" fmla="*/ 12192000 w 12192000"/>
              <a:gd name="connsiteY1" fmla="*/ 0 h 4747499"/>
              <a:gd name="connsiteX2" fmla="*/ 12192000 w 12192000"/>
              <a:gd name="connsiteY2" fmla="*/ 926608 h 4747499"/>
              <a:gd name="connsiteX3" fmla="*/ 12192000 w 12192000"/>
              <a:gd name="connsiteY3" fmla="*/ 1179983 h 4747499"/>
              <a:gd name="connsiteX4" fmla="*/ 12192000 w 12192000"/>
              <a:gd name="connsiteY4" fmla="*/ 3749450 h 4747499"/>
              <a:gd name="connsiteX5" fmla="*/ 11920340 w 12192000"/>
              <a:gd name="connsiteY5" fmla="*/ 3852465 h 4747499"/>
              <a:gd name="connsiteX6" fmla="*/ 6096000 w 12192000"/>
              <a:gd name="connsiteY6" fmla="*/ 4747499 h 4747499"/>
              <a:gd name="connsiteX7" fmla="*/ 271660 w 12192000"/>
              <a:gd name="connsiteY7" fmla="*/ 3852465 h 4747499"/>
              <a:gd name="connsiteX8" fmla="*/ 0 w 12192000"/>
              <a:gd name="connsiteY8" fmla="*/ 3749450 h 4747499"/>
              <a:gd name="connsiteX9" fmla="*/ 0 w 12192000"/>
              <a:gd name="connsiteY9" fmla="*/ 1179983 h 4747499"/>
              <a:gd name="connsiteX10" fmla="*/ 0 w 12192000"/>
              <a:gd name="connsiteY10" fmla="*/ 926608 h 474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747499">
                <a:moveTo>
                  <a:pt x="0" y="0"/>
                </a:moveTo>
                <a:lnTo>
                  <a:pt x="12192000" y="0"/>
                </a:lnTo>
                <a:lnTo>
                  <a:pt x="12192000" y="926608"/>
                </a:lnTo>
                <a:lnTo>
                  <a:pt x="12192000" y="1179983"/>
                </a:lnTo>
                <a:lnTo>
                  <a:pt x="12192000" y="3749450"/>
                </a:lnTo>
                <a:lnTo>
                  <a:pt x="11920340" y="3852465"/>
                </a:lnTo>
                <a:cubicBezTo>
                  <a:pt x="10382026" y="4408565"/>
                  <a:pt x="8338529" y="4747499"/>
                  <a:pt x="6096000" y="4747499"/>
                </a:cubicBezTo>
                <a:cubicBezTo>
                  <a:pt x="3853472" y="4747499"/>
                  <a:pt x="1809974" y="4408565"/>
                  <a:pt x="271660" y="3852465"/>
                </a:cubicBezTo>
                <a:lnTo>
                  <a:pt x="0" y="3749450"/>
                </a:lnTo>
                <a:lnTo>
                  <a:pt x="0" y="1179983"/>
                </a:lnTo>
                <a:lnTo>
                  <a:pt x="0" y="926608"/>
                </a:lnTo>
                <a:close/>
              </a:path>
            </a:pathLst>
          </a:custGeom>
          <a:solidFill>
            <a:schemeClr val="accent1">
              <a:alpha val="6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4F463409-DEFA-4118-711B-4717BE48A41A}"/>
              </a:ext>
            </a:extLst>
          </p:cNvPr>
          <p:cNvSpPr txBox="1"/>
          <p:nvPr/>
        </p:nvSpPr>
        <p:spPr>
          <a:xfrm>
            <a:off x="2310348" y="1362577"/>
            <a:ext cx="7571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感谢您的观看</a:t>
            </a: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37338DC7-0236-20E5-A12D-C395115E41F8}"/>
              </a:ext>
            </a:extLst>
          </p:cNvPr>
          <p:cNvSpPr txBox="1"/>
          <p:nvPr/>
        </p:nvSpPr>
        <p:spPr>
          <a:xfrm>
            <a:off x="4513670" y="2966531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AISHEJIDESIGN</a:t>
            </a:r>
            <a:endParaRPr kumimoji="0" lang="zh-CN" altLang="en-US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8" name="爱设计-7">
            <a:extLst>
              <a:ext uri="{FF2B5EF4-FFF2-40B4-BE49-F238E27FC236}">
                <a16:creationId xmlns:a16="http://schemas.microsoft.com/office/drawing/2014/main" id="{66C855E5-1CD8-8CB4-A616-5CC15EE6F82E}"/>
              </a:ext>
            </a:extLst>
          </p:cNvPr>
          <p:cNvGrpSpPr/>
          <p:nvPr/>
        </p:nvGrpSpPr>
        <p:grpSpPr>
          <a:xfrm>
            <a:off x="3781518" y="3154344"/>
            <a:ext cx="4598484" cy="212297"/>
            <a:chOff x="1173418" y="3846627"/>
            <a:chExt cx="2297112" cy="0"/>
          </a:xfrm>
        </p:grpSpPr>
        <p:cxnSp>
          <p:nvCxnSpPr>
            <p:cNvPr id="9" name="爱设计-7-1">
              <a:extLst>
                <a:ext uri="{FF2B5EF4-FFF2-40B4-BE49-F238E27FC236}">
                  <a16:creationId xmlns:a16="http://schemas.microsoft.com/office/drawing/2014/main" id="{0B4DDB39-69CC-D6C8-C3DF-6D5D860E3444}"/>
                </a:ext>
              </a:extLst>
            </p:cNvPr>
            <p:cNvCxnSpPr>
              <a:cxnSpLocks/>
            </p:cNvCxnSpPr>
            <p:nvPr/>
          </p:nvCxnSpPr>
          <p:spPr>
            <a:xfrm>
              <a:off x="1173418" y="3846627"/>
              <a:ext cx="273050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爱设计-7-2">
              <a:extLst>
                <a:ext uri="{FF2B5EF4-FFF2-40B4-BE49-F238E27FC236}">
                  <a16:creationId xmlns:a16="http://schemas.microsoft.com/office/drawing/2014/main" id="{86FAAAF1-87E9-B6EE-9A8F-71A9D2B4BC05}"/>
                </a:ext>
              </a:extLst>
            </p:cNvPr>
            <p:cNvCxnSpPr>
              <a:cxnSpLocks/>
            </p:cNvCxnSpPr>
            <p:nvPr/>
          </p:nvCxnSpPr>
          <p:spPr>
            <a:xfrm>
              <a:off x="3197480" y="3846627"/>
              <a:ext cx="273050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爱设计-8">
            <a:extLst>
              <a:ext uri="{FF2B5EF4-FFF2-40B4-BE49-F238E27FC236}">
                <a16:creationId xmlns:a16="http://schemas.microsoft.com/office/drawing/2014/main" id="{711E51DC-883B-416E-77C1-A8912B961F3D}"/>
              </a:ext>
            </a:extLst>
          </p:cNvPr>
          <p:cNvSpPr txBox="1"/>
          <p:nvPr/>
        </p:nvSpPr>
        <p:spPr>
          <a:xfrm>
            <a:off x="5165735" y="6004232"/>
            <a:ext cx="1860530" cy="33855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汇报人：爱设计</a:t>
            </a:r>
          </a:p>
        </p:txBody>
      </p:sp>
      <p:grpSp>
        <p:nvGrpSpPr>
          <p:cNvPr id="14" name="爱设计-9">
            <a:extLst>
              <a:ext uri="{FF2B5EF4-FFF2-40B4-BE49-F238E27FC236}">
                <a16:creationId xmlns:a16="http://schemas.microsoft.com/office/drawing/2014/main" id="{4E7113EC-AF85-D1E0-BA69-BA48A438B0A8}"/>
              </a:ext>
            </a:extLst>
          </p:cNvPr>
          <p:cNvGrpSpPr/>
          <p:nvPr/>
        </p:nvGrpSpPr>
        <p:grpSpPr>
          <a:xfrm>
            <a:off x="4425700" y="3652041"/>
            <a:ext cx="3310120" cy="353119"/>
            <a:chOff x="4825750" y="3453921"/>
            <a:chExt cx="3310120" cy="353119"/>
          </a:xfrm>
        </p:grpSpPr>
        <p:sp>
          <p:nvSpPr>
            <p:cNvPr id="15" name="爱设计-9-1">
              <a:extLst>
                <a:ext uri="{FF2B5EF4-FFF2-40B4-BE49-F238E27FC236}">
                  <a16:creationId xmlns:a16="http://schemas.microsoft.com/office/drawing/2014/main" id="{6960CA1D-C68B-577B-7337-DD983A6430AB}"/>
                </a:ext>
              </a:extLst>
            </p:cNvPr>
            <p:cNvSpPr/>
            <p:nvPr/>
          </p:nvSpPr>
          <p:spPr>
            <a:xfrm>
              <a:off x="5220869" y="3453921"/>
              <a:ext cx="2519882" cy="3531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爱设计科技有限公司</a:t>
              </a:r>
            </a:p>
          </p:txBody>
        </p:sp>
        <p:sp>
          <p:nvSpPr>
            <p:cNvPr id="16" name="爱设计-9-2">
              <a:extLst>
                <a:ext uri="{FF2B5EF4-FFF2-40B4-BE49-F238E27FC236}">
                  <a16:creationId xmlns:a16="http://schemas.microsoft.com/office/drawing/2014/main" id="{D3662E27-3EAD-C947-BA6C-091EF77E5D8C}"/>
                </a:ext>
              </a:extLst>
            </p:cNvPr>
            <p:cNvSpPr/>
            <p:nvPr/>
          </p:nvSpPr>
          <p:spPr>
            <a:xfrm>
              <a:off x="4825750" y="3520398"/>
              <a:ext cx="220164" cy="220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爱设计-9-3">
              <a:extLst>
                <a:ext uri="{FF2B5EF4-FFF2-40B4-BE49-F238E27FC236}">
                  <a16:creationId xmlns:a16="http://schemas.microsoft.com/office/drawing/2014/main" id="{DE28FB63-6440-FB93-A6F8-4577FFCF872E}"/>
                </a:ext>
              </a:extLst>
            </p:cNvPr>
            <p:cNvSpPr/>
            <p:nvPr/>
          </p:nvSpPr>
          <p:spPr>
            <a:xfrm>
              <a:off x="7915706" y="3520398"/>
              <a:ext cx="220164" cy="220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爱设计-10">
            <a:extLst>
              <a:ext uri="{FF2B5EF4-FFF2-40B4-BE49-F238E27FC236}">
                <a16:creationId xmlns:a16="http://schemas.microsoft.com/office/drawing/2014/main" id="{F4D77DE8-7188-BDED-D0B3-1DF4DFEBE135}"/>
              </a:ext>
            </a:extLst>
          </p:cNvPr>
          <p:cNvGrpSpPr/>
          <p:nvPr/>
        </p:nvGrpSpPr>
        <p:grpSpPr>
          <a:xfrm>
            <a:off x="11031832" y="6267262"/>
            <a:ext cx="536828" cy="87372"/>
            <a:chOff x="6749798" y="5851669"/>
            <a:chExt cx="1352719" cy="220164"/>
          </a:xfrm>
          <a:gradFill flip="none" rotWithShape="1">
            <a:gsLst>
              <a:gs pos="0">
                <a:srgbClr val="18B58F"/>
              </a:gs>
              <a:gs pos="100000">
                <a:srgbClr val="43CDA6">
                  <a:alpha val="25000"/>
                </a:srgbClr>
              </a:gs>
            </a:gsLst>
            <a:lin ang="10800000" scaled="1"/>
            <a:tileRect/>
          </a:gradFill>
        </p:grpSpPr>
        <p:sp>
          <p:nvSpPr>
            <p:cNvPr id="19" name="爱设计-10-1">
              <a:extLst>
                <a:ext uri="{FF2B5EF4-FFF2-40B4-BE49-F238E27FC236}">
                  <a16:creationId xmlns:a16="http://schemas.microsoft.com/office/drawing/2014/main" id="{91D653E7-B08A-882A-6C1D-5E1877EAAE24}"/>
                </a:ext>
              </a:extLst>
            </p:cNvPr>
            <p:cNvSpPr/>
            <p:nvPr/>
          </p:nvSpPr>
          <p:spPr>
            <a:xfrm>
              <a:off x="7146086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爱设计-10-2">
              <a:extLst>
                <a:ext uri="{FF2B5EF4-FFF2-40B4-BE49-F238E27FC236}">
                  <a16:creationId xmlns:a16="http://schemas.microsoft.com/office/drawing/2014/main" id="{1DADD697-1585-14D2-61A3-21A4036580FF}"/>
                </a:ext>
              </a:extLst>
            </p:cNvPr>
            <p:cNvSpPr/>
            <p:nvPr/>
          </p:nvSpPr>
          <p:spPr>
            <a:xfrm>
              <a:off x="7542374" y="5851669"/>
              <a:ext cx="560143" cy="220164"/>
            </a:xfrm>
            <a:custGeom>
              <a:avLst/>
              <a:gdLst>
                <a:gd name="connsiteX0" fmla="*/ 110082 w 560143"/>
                <a:gd name="connsiteY0" fmla="*/ 0 h 220164"/>
                <a:gd name="connsiteX1" fmla="*/ 187922 w 560143"/>
                <a:gd name="connsiteY1" fmla="*/ 32242 h 220164"/>
                <a:gd name="connsiteX2" fmla="*/ 195077 w 560143"/>
                <a:gd name="connsiteY2" fmla="*/ 42855 h 220164"/>
                <a:gd name="connsiteX3" fmla="*/ 195958 w 560143"/>
                <a:gd name="connsiteY3" fmla="*/ 41549 h 220164"/>
                <a:gd name="connsiteX4" fmla="*/ 202231 w 560143"/>
                <a:gd name="connsiteY4" fmla="*/ 50853 h 220164"/>
                <a:gd name="connsiteX5" fmla="*/ 280071 w 560143"/>
                <a:gd name="connsiteY5" fmla="*/ 83095 h 220164"/>
                <a:gd name="connsiteX6" fmla="*/ 357911 w 560143"/>
                <a:gd name="connsiteY6" fmla="*/ 50853 h 220164"/>
                <a:gd name="connsiteX7" fmla="*/ 364185 w 560143"/>
                <a:gd name="connsiteY7" fmla="*/ 41547 h 220164"/>
                <a:gd name="connsiteX8" fmla="*/ 365067 w 560143"/>
                <a:gd name="connsiteY8" fmla="*/ 42854 h 220164"/>
                <a:gd name="connsiteX9" fmla="*/ 372221 w 560143"/>
                <a:gd name="connsiteY9" fmla="*/ 32242 h 220164"/>
                <a:gd name="connsiteX10" fmla="*/ 450061 w 560143"/>
                <a:gd name="connsiteY10" fmla="*/ 0 h 220164"/>
                <a:gd name="connsiteX11" fmla="*/ 560143 w 560143"/>
                <a:gd name="connsiteY11" fmla="*/ 110082 h 220164"/>
                <a:gd name="connsiteX12" fmla="*/ 450061 w 560143"/>
                <a:gd name="connsiteY12" fmla="*/ 220164 h 220164"/>
                <a:gd name="connsiteX13" fmla="*/ 372221 w 560143"/>
                <a:gd name="connsiteY13" fmla="*/ 187922 h 220164"/>
                <a:gd name="connsiteX14" fmla="*/ 365067 w 560143"/>
                <a:gd name="connsiteY14" fmla="*/ 177310 h 220164"/>
                <a:gd name="connsiteX15" fmla="*/ 364453 w 560143"/>
                <a:gd name="connsiteY15" fmla="*/ 178222 h 220164"/>
                <a:gd name="connsiteX16" fmla="*/ 357912 w 560143"/>
                <a:gd name="connsiteY16" fmla="*/ 168520 h 220164"/>
                <a:gd name="connsiteX17" fmla="*/ 280072 w 560143"/>
                <a:gd name="connsiteY17" fmla="*/ 136278 h 220164"/>
                <a:gd name="connsiteX18" fmla="*/ 202232 w 560143"/>
                <a:gd name="connsiteY18" fmla="*/ 168520 h 220164"/>
                <a:gd name="connsiteX19" fmla="*/ 195691 w 560143"/>
                <a:gd name="connsiteY19" fmla="*/ 178222 h 220164"/>
                <a:gd name="connsiteX20" fmla="*/ 195077 w 560143"/>
                <a:gd name="connsiteY20" fmla="*/ 177310 h 220164"/>
                <a:gd name="connsiteX21" fmla="*/ 187922 w 560143"/>
                <a:gd name="connsiteY21" fmla="*/ 187922 h 220164"/>
                <a:gd name="connsiteX22" fmla="*/ 110082 w 560143"/>
                <a:gd name="connsiteY22" fmla="*/ 220164 h 220164"/>
                <a:gd name="connsiteX23" fmla="*/ 0 w 560143"/>
                <a:gd name="connsiteY23" fmla="*/ 110082 h 220164"/>
                <a:gd name="connsiteX24" fmla="*/ 110082 w 560143"/>
                <a:gd name="connsiteY24" fmla="*/ 0 h 22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143" h="220164">
                  <a:moveTo>
                    <a:pt x="110082" y="0"/>
                  </a:moveTo>
                  <a:cubicBezTo>
                    <a:pt x="140481" y="0"/>
                    <a:pt x="168001" y="12322"/>
                    <a:pt x="187922" y="32242"/>
                  </a:cubicBezTo>
                  <a:lnTo>
                    <a:pt x="195077" y="42855"/>
                  </a:lnTo>
                  <a:lnTo>
                    <a:pt x="195958" y="41549"/>
                  </a:lnTo>
                  <a:lnTo>
                    <a:pt x="202231" y="50853"/>
                  </a:lnTo>
                  <a:cubicBezTo>
                    <a:pt x="222152" y="70774"/>
                    <a:pt x="249673" y="83095"/>
                    <a:pt x="280071" y="83095"/>
                  </a:cubicBezTo>
                  <a:cubicBezTo>
                    <a:pt x="310470" y="83095"/>
                    <a:pt x="337990" y="70774"/>
                    <a:pt x="357911" y="50853"/>
                  </a:cubicBezTo>
                  <a:lnTo>
                    <a:pt x="364185" y="41547"/>
                  </a:lnTo>
                  <a:lnTo>
                    <a:pt x="365067" y="42854"/>
                  </a:lnTo>
                  <a:lnTo>
                    <a:pt x="372221" y="32242"/>
                  </a:lnTo>
                  <a:cubicBezTo>
                    <a:pt x="392142" y="12322"/>
                    <a:pt x="419662" y="0"/>
                    <a:pt x="450061" y="0"/>
                  </a:cubicBezTo>
                  <a:cubicBezTo>
                    <a:pt x="510858" y="0"/>
                    <a:pt x="560143" y="49285"/>
                    <a:pt x="560143" y="110082"/>
                  </a:cubicBezTo>
                  <a:cubicBezTo>
                    <a:pt x="560143" y="170879"/>
                    <a:pt x="510858" y="220164"/>
                    <a:pt x="450061" y="220164"/>
                  </a:cubicBezTo>
                  <a:cubicBezTo>
                    <a:pt x="419662" y="220164"/>
                    <a:pt x="392142" y="207843"/>
                    <a:pt x="372221" y="187922"/>
                  </a:cubicBezTo>
                  <a:lnTo>
                    <a:pt x="365067" y="177310"/>
                  </a:lnTo>
                  <a:lnTo>
                    <a:pt x="364453" y="178222"/>
                  </a:lnTo>
                  <a:lnTo>
                    <a:pt x="357912" y="168520"/>
                  </a:lnTo>
                  <a:cubicBezTo>
                    <a:pt x="337991" y="148600"/>
                    <a:pt x="310470" y="136278"/>
                    <a:pt x="280072" y="136278"/>
                  </a:cubicBezTo>
                  <a:cubicBezTo>
                    <a:pt x="249674" y="136278"/>
                    <a:pt x="222153" y="148600"/>
                    <a:pt x="202232" y="168520"/>
                  </a:cubicBezTo>
                  <a:lnTo>
                    <a:pt x="195691" y="178222"/>
                  </a:lnTo>
                  <a:lnTo>
                    <a:pt x="195077" y="177310"/>
                  </a:lnTo>
                  <a:lnTo>
                    <a:pt x="187922" y="187922"/>
                  </a:lnTo>
                  <a:cubicBezTo>
                    <a:pt x="168001" y="207843"/>
                    <a:pt x="140481" y="220164"/>
                    <a:pt x="110082" y="220164"/>
                  </a:cubicBezTo>
                  <a:cubicBezTo>
                    <a:pt x="49285" y="220164"/>
                    <a:pt x="0" y="170879"/>
                    <a:pt x="0" y="110082"/>
                  </a:cubicBezTo>
                  <a:cubicBezTo>
                    <a:pt x="0" y="49285"/>
                    <a:pt x="49285" y="0"/>
                    <a:pt x="1100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爱设计-10-3">
              <a:extLst>
                <a:ext uri="{FF2B5EF4-FFF2-40B4-BE49-F238E27FC236}">
                  <a16:creationId xmlns:a16="http://schemas.microsoft.com/office/drawing/2014/main" id="{286E905D-4FA3-824B-A9CA-89F29E5D8E65}"/>
                </a:ext>
              </a:extLst>
            </p:cNvPr>
            <p:cNvSpPr/>
            <p:nvPr/>
          </p:nvSpPr>
          <p:spPr>
            <a:xfrm>
              <a:off x="6749798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爱设计-11">
            <a:extLst>
              <a:ext uri="{FF2B5EF4-FFF2-40B4-BE49-F238E27FC236}">
                <a16:creationId xmlns:a16="http://schemas.microsoft.com/office/drawing/2014/main" id="{9515C8B0-6E59-83B2-98B2-55A6136D7FEC}"/>
              </a:ext>
            </a:extLst>
          </p:cNvPr>
          <p:cNvGrpSpPr/>
          <p:nvPr/>
        </p:nvGrpSpPr>
        <p:grpSpPr>
          <a:xfrm rot="10800000">
            <a:off x="623637" y="6267262"/>
            <a:ext cx="536828" cy="87372"/>
            <a:chOff x="6749798" y="5851669"/>
            <a:chExt cx="1352719" cy="220164"/>
          </a:xfrm>
          <a:gradFill flip="none" rotWithShape="1">
            <a:gsLst>
              <a:gs pos="0">
                <a:srgbClr val="18B58F"/>
              </a:gs>
              <a:gs pos="100000">
                <a:srgbClr val="43CDA6">
                  <a:alpha val="25000"/>
                </a:srgbClr>
              </a:gs>
            </a:gsLst>
            <a:lin ang="10800000" scaled="1"/>
            <a:tileRect/>
          </a:gradFill>
        </p:grpSpPr>
        <p:sp>
          <p:nvSpPr>
            <p:cNvPr id="23" name="爱设计-11-1">
              <a:extLst>
                <a:ext uri="{FF2B5EF4-FFF2-40B4-BE49-F238E27FC236}">
                  <a16:creationId xmlns:a16="http://schemas.microsoft.com/office/drawing/2014/main" id="{CDCA83E7-894B-7E21-ACED-6D28D2BBC67E}"/>
                </a:ext>
              </a:extLst>
            </p:cNvPr>
            <p:cNvSpPr/>
            <p:nvPr/>
          </p:nvSpPr>
          <p:spPr>
            <a:xfrm>
              <a:off x="7146086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爱设计-11-2">
              <a:extLst>
                <a:ext uri="{FF2B5EF4-FFF2-40B4-BE49-F238E27FC236}">
                  <a16:creationId xmlns:a16="http://schemas.microsoft.com/office/drawing/2014/main" id="{3D210C09-2ADA-AC19-459D-3E17EFA9B161}"/>
                </a:ext>
              </a:extLst>
            </p:cNvPr>
            <p:cNvSpPr/>
            <p:nvPr/>
          </p:nvSpPr>
          <p:spPr>
            <a:xfrm>
              <a:off x="7542374" y="5851669"/>
              <a:ext cx="560143" cy="220164"/>
            </a:xfrm>
            <a:custGeom>
              <a:avLst/>
              <a:gdLst>
                <a:gd name="connsiteX0" fmla="*/ 110082 w 560143"/>
                <a:gd name="connsiteY0" fmla="*/ 0 h 220164"/>
                <a:gd name="connsiteX1" fmla="*/ 187922 w 560143"/>
                <a:gd name="connsiteY1" fmla="*/ 32242 h 220164"/>
                <a:gd name="connsiteX2" fmla="*/ 195077 w 560143"/>
                <a:gd name="connsiteY2" fmla="*/ 42855 h 220164"/>
                <a:gd name="connsiteX3" fmla="*/ 195958 w 560143"/>
                <a:gd name="connsiteY3" fmla="*/ 41549 h 220164"/>
                <a:gd name="connsiteX4" fmla="*/ 202231 w 560143"/>
                <a:gd name="connsiteY4" fmla="*/ 50853 h 220164"/>
                <a:gd name="connsiteX5" fmla="*/ 280071 w 560143"/>
                <a:gd name="connsiteY5" fmla="*/ 83095 h 220164"/>
                <a:gd name="connsiteX6" fmla="*/ 357911 w 560143"/>
                <a:gd name="connsiteY6" fmla="*/ 50853 h 220164"/>
                <a:gd name="connsiteX7" fmla="*/ 364185 w 560143"/>
                <a:gd name="connsiteY7" fmla="*/ 41547 h 220164"/>
                <a:gd name="connsiteX8" fmla="*/ 365067 w 560143"/>
                <a:gd name="connsiteY8" fmla="*/ 42854 h 220164"/>
                <a:gd name="connsiteX9" fmla="*/ 372221 w 560143"/>
                <a:gd name="connsiteY9" fmla="*/ 32242 h 220164"/>
                <a:gd name="connsiteX10" fmla="*/ 450061 w 560143"/>
                <a:gd name="connsiteY10" fmla="*/ 0 h 220164"/>
                <a:gd name="connsiteX11" fmla="*/ 560143 w 560143"/>
                <a:gd name="connsiteY11" fmla="*/ 110082 h 220164"/>
                <a:gd name="connsiteX12" fmla="*/ 450061 w 560143"/>
                <a:gd name="connsiteY12" fmla="*/ 220164 h 220164"/>
                <a:gd name="connsiteX13" fmla="*/ 372221 w 560143"/>
                <a:gd name="connsiteY13" fmla="*/ 187922 h 220164"/>
                <a:gd name="connsiteX14" fmla="*/ 365067 w 560143"/>
                <a:gd name="connsiteY14" fmla="*/ 177310 h 220164"/>
                <a:gd name="connsiteX15" fmla="*/ 364453 w 560143"/>
                <a:gd name="connsiteY15" fmla="*/ 178222 h 220164"/>
                <a:gd name="connsiteX16" fmla="*/ 357912 w 560143"/>
                <a:gd name="connsiteY16" fmla="*/ 168520 h 220164"/>
                <a:gd name="connsiteX17" fmla="*/ 280072 w 560143"/>
                <a:gd name="connsiteY17" fmla="*/ 136278 h 220164"/>
                <a:gd name="connsiteX18" fmla="*/ 202232 w 560143"/>
                <a:gd name="connsiteY18" fmla="*/ 168520 h 220164"/>
                <a:gd name="connsiteX19" fmla="*/ 195691 w 560143"/>
                <a:gd name="connsiteY19" fmla="*/ 178222 h 220164"/>
                <a:gd name="connsiteX20" fmla="*/ 195077 w 560143"/>
                <a:gd name="connsiteY20" fmla="*/ 177310 h 220164"/>
                <a:gd name="connsiteX21" fmla="*/ 187922 w 560143"/>
                <a:gd name="connsiteY21" fmla="*/ 187922 h 220164"/>
                <a:gd name="connsiteX22" fmla="*/ 110082 w 560143"/>
                <a:gd name="connsiteY22" fmla="*/ 220164 h 220164"/>
                <a:gd name="connsiteX23" fmla="*/ 0 w 560143"/>
                <a:gd name="connsiteY23" fmla="*/ 110082 h 220164"/>
                <a:gd name="connsiteX24" fmla="*/ 110082 w 560143"/>
                <a:gd name="connsiteY24" fmla="*/ 0 h 22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143" h="220164">
                  <a:moveTo>
                    <a:pt x="110082" y="0"/>
                  </a:moveTo>
                  <a:cubicBezTo>
                    <a:pt x="140481" y="0"/>
                    <a:pt x="168001" y="12322"/>
                    <a:pt x="187922" y="32242"/>
                  </a:cubicBezTo>
                  <a:lnTo>
                    <a:pt x="195077" y="42855"/>
                  </a:lnTo>
                  <a:lnTo>
                    <a:pt x="195958" y="41549"/>
                  </a:lnTo>
                  <a:lnTo>
                    <a:pt x="202231" y="50853"/>
                  </a:lnTo>
                  <a:cubicBezTo>
                    <a:pt x="222152" y="70774"/>
                    <a:pt x="249673" y="83095"/>
                    <a:pt x="280071" y="83095"/>
                  </a:cubicBezTo>
                  <a:cubicBezTo>
                    <a:pt x="310470" y="83095"/>
                    <a:pt x="337990" y="70774"/>
                    <a:pt x="357911" y="50853"/>
                  </a:cubicBezTo>
                  <a:lnTo>
                    <a:pt x="364185" y="41547"/>
                  </a:lnTo>
                  <a:lnTo>
                    <a:pt x="365067" y="42854"/>
                  </a:lnTo>
                  <a:lnTo>
                    <a:pt x="372221" y="32242"/>
                  </a:lnTo>
                  <a:cubicBezTo>
                    <a:pt x="392142" y="12322"/>
                    <a:pt x="419662" y="0"/>
                    <a:pt x="450061" y="0"/>
                  </a:cubicBezTo>
                  <a:cubicBezTo>
                    <a:pt x="510858" y="0"/>
                    <a:pt x="560143" y="49285"/>
                    <a:pt x="560143" y="110082"/>
                  </a:cubicBezTo>
                  <a:cubicBezTo>
                    <a:pt x="560143" y="170879"/>
                    <a:pt x="510858" y="220164"/>
                    <a:pt x="450061" y="220164"/>
                  </a:cubicBezTo>
                  <a:cubicBezTo>
                    <a:pt x="419662" y="220164"/>
                    <a:pt x="392142" y="207843"/>
                    <a:pt x="372221" y="187922"/>
                  </a:cubicBezTo>
                  <a:lnTo>
                    <a:pt x="365067" y="177310"/>
                  </a:lnTo>
                  <a:lnTo>
                    <a:pt x="364453" y="178222"/>
                  </a:lnTo>
                  <a:lnTo>
                    <a:pt x="357912" y="168520"/>
                  </a:lnTo>
                  <a:cubicBezTo>
                    <a:pt x="337991" y="148600"/>
                    <a:pt x="310470" y="136278"/>
                    <a:pt x="280072" y="136278"/>
                  </a:cubicBezTo>
                  <a:cubicBezTo>
                    <a:pt x="249674" y="136278"/>
                    <a:pt x="222153" y="148600"/>
                    <a:pt x="202232" y="168520"/>
                  </a:cubicBezTo>
                  <a:lnTo>
                    <a:pt x="195691" y="178222"/>
                  </a:lnTo>
                  <a:lnTo>
                    <a:pt x="195077" y="177310"/>
                  </a:lnTo>
                  <a:lnTo>
                    <a:pt x="187922" y="187922"/>
                  </a:lnTo>
                  <a:cubicBezTo>
                    <a:pt x="168001" y="207843"/>
                    <a:pt x="140481" y="220164"/>
                    <a:pt x="110082" y="220164"/>
                  </a:cubicBezTo>
                  <a:cubicBezTo>
                    <a:pt x="49285" y="220164"/>
                    <a:pt x="0" y="170879"/>
                    <a:pt x="0" y="110082"/>
                  </a:cubicBezTo>
                  <a:cubicBezTo>
                    <a:pt x="0" y="49285"/>
                    <a:pt x="49285" y="0"/>
                    <a:pt x="1100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爱设计-11-3">
              <a:extLst>
                <a:ext uri="{FF2B5EF4-FFF2-40B4-BE49-F238E27FC236}">
                  <a16:creationId xmlns:a16="http://schemas.microsoft.com/office/drawing/2014/main" id="{11C3AA74-F58C-0DE7-671C-C76B0A82D805}"/>
                </a:ext>
              </a:extLst>
            </p:cNvPr>
            <p:cNvSpPr/>
            <p:nvPr/>
          </p:nvSpPr>
          <p:spPr>
            <a:xfrm>
              <a:off x="6749798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1283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A548DAE-DB3D-AC99-7759-C2C0823297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F068FC3-AD96-9BF8-FA68-56A49B338680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051537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4DF24453-A8D9-0AA5-7486-53FBC10E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爱设计-2">
            <a:extLst>
              <a:ext uri="{FF2B5EF4-FFF2-40B4-BE49-F238E27FC236}">
                <a16:creationId xmlns:a16="http://schemas.microsoft.com/office/drawing/2014/main" id="{DA824924-A5E8-347D-A522-68FAFF62D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85000"/>
                  <a:lumOff val="15000"/>
                  <a:alpha val="84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爱设计-3">
            <a:extLst>
              <a:ext uri="{FF2B5EF4-FFF2-40B4-BE49-F238E27FC236}">
                <a16:creationId xmlns:a16="http://schemas.microsoft.com/office/drawing/2014/main" id="{81A705F1-7715-58EA-76CC-3C130C30F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891026"/>
            <a:ext cx="10080625" cy="4941651"/>
          </a:xfrm>
          <a:custGeom>
            <a:avLst/>
            <a:gdLst>
              <a:gd name="connsiteX0" fmla="*/ 393800 w 10080625"/>
              <a:gd name="connsiteY0" fmla="*/ 0 h 4941651"/>
              <a:gd name="connsiteX1" fmla="*/ 9686825 w 10080625"/>
              <a:gd name="connsiteY1" fmla="*/ 0 h 4941651"/>
              <a:gd name="connsiteX2" fmla="*/ 10080625 w 10080625"/>
              <a:gd name="connsiteY2" fmla="*/ 393800 h 4941651"/>
              <a:gd name="connsiteX3" fmla="*/ 10080625 w 10080625"/>
              <a:gd name="connsiteY3" fmla="*/ 4547851 h 4941651"/>
              <a:gd name="connsiteX4" fmla="*/ 9686825 w 10080625"/>
              <a:gd name="connsiteY4" fmla="*/ 4941651 h 4941651"/>
              <a:gd name="connsiteX5" fmla="*/ 393800 w 10080625"/>
              <a:gd name="connsiteY5" fmla="*/ 4941651 h 4941651"/>
              <a:gd name="connsiteX6" fmla="*/ 0 w 10080625"/>
              <a:gd name="connsiteY6" fmla="*/ 4547851 h 4941651"/>
              <a:gd name="connsiteX7" fmla="*/ 0 w 10080625"/>
              <a:gd name="connsiteY7" fmla="*/ 393800 h 4941651"/>
              <a:gd name="connsiteX8" fmla="*/ 393800 w 10080625"/>
              <a:gd name="connsiteY8" fmla="*/ 0 h 494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0625" h="4941651">
                <a:moveTo>
                  <a:pt x="393800" y="0"/>
                </a:moveTo>
                <a:lnTo>
                  <a:pt x="9686825" y="0"/>
                </a:lnTo>
                <a:cubicBezTo>
                  <a:pt x="9904315" y="0"/>
                  <a:pt x="10080625" y="176310"/>
                  <a:pt x="10080625" y="393800"/>
                </a:cubicBezTo>
                <a:lnTo>
                  <a:pt x="10080625" y="4547851"/>
                </a:lnTo>
                <a:cubicBezTo>
                  <a:pt x="10080625" y="4765341"/>
                  <a:pt x="9904315" y="4941651"/>
                  <a:pt x="9686825" y="4941651"/>
                </a:cubicBezTo>
                <a:lnTo>
                  <a:pt x="393800" y="4941651"/>
                </a:lnTo>
                <a:cubicBezTo>
                  <a:pt x="176310" y="4941651"/>
                  <a:pt x="0" y="4765341"/>
                  <a:pt x="0" y="4547851"/>
                </a:cubicBezTo>
                <a:lnTo>
                  <a:pt x="0" y="393800"/>
                </a:lnTo>
                <a:cubicBezTo>
                  <a:pt x="0" y="176310"/>
                  <a:pt x="176310" y="0"/>
                  <a:pt x="393800" y="0"/>
                </a:cubicBezTo>
                <a:close/>
              </a:path>
            </a:pathLst>
          </a:custGeom>
        </p:spPr>
      </p:pic>
      <p:sp>
        <p:nvSpPr>
          <p:cNvPr id="13" name="爱设计-4">
            <a:extLst>
              <a:ext uri="{FF2B5EF4-FFF2-40B4-BE49-F238E27FC236}">
                <a16:creationId xmlns:a16="http://schemas.microsoft.com/office/drawing/2014/main" id="{51DFFDD6-E94C-25FE-FD42-F61D93E5D61F}"/>
              </a:ext>
            </a:extLst>
          </p:cNvPr>
          <p:cNvSpPr/>
          <p:nvPr/>
        </p:nvSpPr>
        <p:spPr>
          <a:xfrm>
            <a:off x="1055688" y="891026"/>
            <a:ext cx="10080625" cy="4941651"/>
          </a:xfrm>
          <a:prstGeom prst="roundRect">
            <a:avLst>
              <a:gd name="adj" fmla="val 796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93700" dist="292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爱设计-5">
            <a:extLst>
              <a:ext uri="{FF2B5EF4-FFF2-40B4-BE49-F238E27FC236}">
                <a16:creationId xmlns:a16="http://schemas.microsoft.com/office/drawing/2014/main" id="{CA29C684-CAA6-7625-2095-89490C17797C}"/>
              </a:ext>
            </a:extLst>
          </p:cNvPr>
          <p:cNvSpPr/>
          <p:nvPr/>
        </p:nvSpPr>
        <p:spPr>
          <a:xfrm>
            <a:off x="1944635" y="1655164"/>
            <a:ext cx="493314" cy="49331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爱设计-6">
            <a:extLst>
              <a:ext uri="{FF2B5EF4-FFF2-40B4-BE49-F238E27FC236}">
                <a16:creationId xmlns:a16="http://schemas.microsoft.com/office/drawing/2014/main" id="{2D81B666-2AD6-A033-124A-286398D9FBC7}"/>
              </a:ext>
            </a:extLst>
          </p:cNvPr>
          <p:cNvSpPr txBox="1"/>
          <p:nvPr/>
        </p:nvSpPr>
        <p:spPr>
          <a:xfrm>
            <a:off x="1908260" y="1652895"/>
            <a:ext cx="455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12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年度工作回顾 </a:t>
            </a:r>
          </a:p>
        </p:txBody>
      </p:sp>
      <p:sp>
        <p:nvSpPr>
          <p:cNvPr id="16" name="爱设计-7">
            <a:extLst>
              <a:ext uri="{FF2B5EF4-FFF2-40B4-BE49-F238E27FC236}">
                <a16:creationId xmlns:a16="http://schemas.microsoft.com/office/drawing/2014/main" id="{359BF509-4F74-86F1-5570-6507ACD4DEE7}"/>
              </a:ext>
            </a:extLst>
          </p:cNvPr>
          <p:cNvSpPr txBox="1"/>
          <p:nvPr/>
        </p:nvSpPr>
        <p:spPr>
          <a:xfrm>
            <a:off x="1934529" y="4727879"/>
            <a:ext cx="2796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WORK REVIEW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B" panose="00020600040101010101" pitchFamily="18" charset="-122"/>
            </a:endParaRPr>
          </a:p>
        </p:txBody>
      </p:sp>
      <p:grpSp>
        <p:nvGrpSpPr>
          <p:cNvPr id="17" name="爱设计-8">
            <a:extLst>
              <a:ext uri="{FF2B5EF4-FFF2-40B4-BE49-F238E27FC236}">
                <a16:creationId xmlns:a16="http://schemas.microsoft.com/office/drawing/2014/main" id="{1074933E-3CF0-ED71-8788-367656F4B92F}"/>
              </a:ext>
            </a:extLst>
          </p:cNvPr>
          <p:cNvGrpSpPr/>
          <p:nvPr/>
        </p:nvGrpSpPr>
        <p:grpSpPr>
          <a:xfrm>
            <a:off x="7609433" y="2527222"/>
            <a:ext cx="8098724" cy="4597578"/>
            <a:chOff x="5470584" y="-2884523"/>
            <a:chExt cx="8608074" cy="4886733"/>
          </a:xfrm>
        </p:grpSpPr>
        <p:sp>
          <p:nvSpPr>
            <p:cNvPr id="18" name="爱设计-8-1">
              <a:extLst>
                <a:ext uri="{FF2B5EF4-FFF2-40B4-BE49-F238E27FC236}">
                  <a16:creationId xmlns:a16="http://schemas.microsoft.com/office/drawing/2014/main" id="{DFFD01A2-7B53-527A-9632-79D2976F99FA}"/>
                </a:ext>
              </a:extLst>
            </p:cNvPr>
            <p:cNvSpPr txBox="1"/>
            <p:nvPr/>
          </p:nvSpPr>
          <p:spPr>
            <a:xfrm>
              <a:off x="5635698" y="-2884523"/>
              <a:ext cx="8442960" cy="4792506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9" name="爱设计-8-2">
              <a:extLst>
                <a:ext uri="{FF2B5EF4-FFF2-40B4-BE49-F238E27FC236}">
                  <a16:creationId xmlns:a16="http://schemas.microsoft.com/office/drawing/2014/main" id="{9B4B2E61-4F44-D754-29EF-D04261EAEB08}"/>
                </a:ext>
              </a:extLst>
            </p:cNvPr>
            <p:cNvSpPr txBox="1"/>
            <p:nvPr/>
          </p:nvSpPr>
          <p:spPr>
            <a:xfrm>
              <a:off x="5621472" y="-2884523"/>
              <a:ext cx="8442960" cy="4792506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0" name="爱设计-8-3">
              <a:extLst>
                <a:ext uri="{FF2B5EF4-FFF2-40B4-BE49-F238E27FC236}">
                  <a16:creationId xmlns:a16="http://schemas.microsoft.com/office/drawing/2014/main" id="{19DBD596-E4CE-B7DA-FF9E-E018A2877C33}"/>
                </a:ext>
              </a:extLst>
            </p:cNvPr>
            <p:cNvSpPr txBox="1"/>
            <p:nvPr/>
          </p:nvSpPr>
          <p:spPr>
            <a:xfrm>
              <a:off x="5470584" y="-2790296"/>
              <a:ext cx="8442960" cy="4792506"/>
            </a:xfrm>
            <a:prstGeom prst="rect">
              <a:avLst/>
            </a:prstGeom>
            <a:noFill/>
            <a:effectLst/>
            <a:scene3d>
              <a:camera prst="isometricOffAxis2Left"/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21" name="爱设计-9">
            <a:extLst>
              <a:ext uri="{FF2B5EF4-FFF2-40B4-BE49-F238E27FC236}">
                <a16:creationId xmlns:a16="http://schemas.microsoft.com/office/drawing/2014/main" id="{07BB34B1-22BB-B25F-3E72-4F4C1F61CA2B}"/>
              </a:ext>
            </a:extLst>
          </p:cNvPr>
          <p:cNvSpPr txBox="1"/>
          <p:nvPr/>
        </p:nvSpPr>
        <p:spPr>
          <a:xfrm>
            <a:off x="2027239" y="2611795"/>
            <a:ext cx="5737538" cy="185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spc="120" dirty="0">
              <a:solidFill>
                <a:prstClr val="white">
                  <a:lumMod val="6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consectetuer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adipiscing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Maecenas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porttitor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congue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massa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Fusce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posuere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magna sed pulvinar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ultricies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purus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lectus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malesuada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libero,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commodo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magna eros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quis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22" name="爱设计-10">
            <a:extLst>
              <a:ext uri="{FF2B5EF4-FFF2-40B4-BE49-F238E27FC236}">
                <a16:creationId xmlns:a16="http://schemas.microsoft.com/office/drawing/2014/main" id="{04B66156-6E95-3C0B-D6C8-69FF2A4D0583}"/>
              </a:ext>
            </a:extLst>
          </p:cNvPr>
          <p:cNvCxnSpPr>
            <a:cxnSpLocks/>
          </p:cNvCxnSpPr>
          <p:nvPr/>
        </p:nvCxnSpPr>
        <p:spPr>
          <a:xfrm>
            <a:off x="2027238" y="4629150"/>
            <a:ext cx="46450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971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/>
                <a:ea typeface="OPPOSans B"/>
                <a:cs typeface="OPPOSans M"/>
                <a:sym typeface="+mn-lt"/>
              </a:rPr>
              <a:t>年度工作回顾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sp>
        <p:nvSpPr>
          <p:cNvPr id="108" name="爱设计-4">
            <a:extLst>
              <a:ext uri="{FF2B5EF4-FFF2-40B4-BE49-F238E27FC236}">
                <a16:creationId xmlns:a16="http://schemas.microsoft.com/office/drawing/2014/main" id="{0AC01D63-1356-F59A-D402-DC53991AFD6A}"/>
              </a:ext>
            </a:extLst>
          </p:cNvPr>
          <p:cNvSpPr/>
          <p:nvPr/>
        </p:nvSpPr>
        <p:spPr>
          <a:xfrm>
            <a:off x="7101191" y="-1"/>
            <a:ext cx="5090809" cy="68579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爱设计-5">
            <a:extLst>
              <a:ext uri="{FF2B5EF4-FFF2-40B4-BE49-F238E27FC236}">
                <a16:creationId xmlns:a16="http://schemas.microsoft.com/office/drawing/2014/main" id="{7F3C5F07-1DF9-CBB5-FE87-BF7B2E182CCD}"/>
              </a:ext>
            </a:extLst>
          </p:cNvPr>
          <p:cNvSpPr txBox="1"/>
          <p:nvPr/>
        </p:nvSpPr>
        <p:spPr>
          <a:xfrm>
            <a:off x="611389" y="1914241"/>
            <a:ext cx="5212468" cy="1287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3000"/>
              </a:lnSpc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设计是一家智能创意科技公司，是国内领先的内容创意全链路服务公司，致力于构建“创意资源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10" name="爱设计-6">
            <a:extLst>
              <a:ext uri="{FF2B5EF4-FFF2-40B4-BE49-F238E27FC236}">
                <a16:creationId xmlns:a16="http://schemas.microsoft.com/office/drawing/2014/main" id="{BF19A802-D431-1A34-5E7D-1A9FD18416C2}"/>
              </a:ext>
            </a:extLst>
          </p:cNvPr>
          <p:cNvSpPr txBox="1"/>
          <p:nvPr/>
        </p:nvSpPr>
        <p:spPr>
          <a:xfrm>
            <a:off x="605632" y="1449802"/>
            <a:ext cx="4766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AI</a:t>
            </a: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图像处理引撃</a:t>
            </a:r>
          </a:p>
        </p:txBody>
      </p:sp>
      <p:pic>
        <p:nvPicPr>
          <p:cNvPr id="111" name="爱设计-7">
            <a:extLst>
              <a:ext uri="{FF2B5EF4-FFF2-40B4-BE49-F238E27FC236}">
                <a16:creationId xmlns:a16="http://schemas.microsoft.com/office/drawing/2014/main" id="{F9BB8C21-62E5-F730-429E-F58A645AA4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3782195"/>
            <a:ext cx="5095875" cy="2390005"/>
          </a:xfrm>
          <a:prstGeom prst="rect">
            <a:avLst/>
          </a:prstGeom>
        </p:spPr>
      </p:pic>
      <p:grpSp>
        <p:nvGrpSpPr>
          <p:cNvPr id="112" name="爱设计-8">
            <a:extLst>
              <a:ext uri="{FF2B5EF4-FFF2-40B4-BE49-F238E27FC236}">
                <a16:creationId xmlns:a16="http://schemas.microsoft.com/office/drawing/2014/main" id="{4ABF6820-3DF6-17BA-D24C-1B04823BF3AE}"/>
              </a:ext>
            </a:extLst>
          </p:cNvPr>
          <p:cNvGrpSpPr/>
          <p:nvPr/>
        </p:nvGrpSpPr>
        <p:grpSpPr>
          <a:xfrm>
            <a:off x="7804831" y="876776"/>
            <a:ext cx="3510869" cy="5049044"/>
            <a:chOff x="7804831" y="876776"/>
            <a:chExt cx="3510869" cy="5049044"/>
          </a:xfrm>
        </p:grpSpPr>
        <p:cxnSp>
          <p:nvCxnSpPr>
            <p:cNvPr id="113" name="爱设计-8-1">
              <a:extLst>
                <a:ext uri="{FF2B5EF4-FFF2-40B4-BE49-F238E27FC236}">
                  <a16:creationId xmlns:a16="http://schemas.microsoft.com/office/drawing/2014/main" id="{A26A015F-9E61-C318-3C02-937D5CB5239D}"/>
                </a:ext>
              </a:extLst>
            </p:cNvPr>
            <p:cNvCxnSpPr>
              <a:cxnSpLocks/>
            </p:cNvCxnSpPr>
            <p:nvPr/>
          </p:nvCxnSpPr>
          <p:spPr>
            <a:xfrm>
              <a:off x="7907701" y="1185558"/>
              <a:ext cx="0" cy="435799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爱设计-8-2">
              <a:extLst>
                <a:ext uri="{FF2B5EF4-FFF2-40B4-BE49-F238E27FC236}">
                  <a16:creationId xmlns:a16="http://schemas.microsoft.com/office/drawing/2014/main" id="{B98A41F9-8675-7180-5708-F380CAADE266}"/>
                </a:ext>
              </a:extLst>
            </p:cNvPr>
            <p:cNvSpPr/>
            <p:nvPr/>
          </p:nvSpPr>
          <p:spPr>
            <a:xfrm>
              <a:off x="7804831" y="1134178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8-3">
              <a:extLst>
                <a:ext uri="{FF2B5EF4-FFF2-40B4-BE49-F238E27FC236}">
                  <a16:creationId xmlns:a16="http://schemas.microsoft.com/office/drawing/2014/main" id="{199C00EC-44B8-F3BF-2302-479C855F0E38}"/>
                </a:ext>
              </a:extLst>
            </p:cNvPr>
            <p:cNvSpPr/>
            <p:nvPr/>
          </p:nvSpPr>
          <p:spPr>
            <a:xfrm>
              <a:off x="7804831" y="2150094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8-4">
              <a:extLst>
                <a:ext uri="{FF2B5EF4-FFF2-40B4-BE49-F238E27FC236}">
                  <a16:creationId xmlns:a16="http://schemas.microsoft.com/office/drawing/2014/main" id="{6C554B84-C8BE-66EE-3571-B39951AA41FA}"/>
                </a:ext>
              </a:extLst>
            </p:cNvPr>
            <p:cNvSpPr/>
            <p:nvPr/>
          </p:nvSpPr>
          <p:spPr>
            <a:xfrm>
              <a:off x="7804831" y="5422010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8-5">
              <a:extLst>
                <a:ext uri="{FF2B5EF4-FFF2-40B4-BE49-F238E27FC236}">
                  <a16:creationId xmlns:a16="http://schemas.microsoft.com/office/drawing/2014/main" id="{19BED926-BEC5-BED0-83A9-D29B1D8DCF4D}"/>
                </a:ext>
              </a:extLst>
            </p:cNvPr>
            <p:cNvSpPr/>
            <p:nvPr/>
          </p:nvSpPr>
          <p:spPr>
            <a:xfrm>
              <a:off x="7804831" y="4286231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8-6">
              <a:extLst>
                <a:ext uri="{FF2B5EF4-FFF2-40B4-BE49-F238E27FC236}">
                  <a16:creationId xmlns:a16="http://schemas.microsoft.com/office/drawing/2014/main" id="{32916600-2F55-458C-AF53-AEFAA5DB9D48}"/>
                </a:ext>
              </a:extLst>
            </p:cNvPr>
            <p:cNvSpPr/>
            <p:nvPr/>
          </p:nvSpPr>
          <p:spPr>
            <a:xfrm>
              <a:off x="7804831" y="3173596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8-7">
              <a:extLst>
                <a:ext uri="{FF2B5EF4-FFF2-40B4-BE49-F238E27FC236}">
                  <a16:creationId xmlns:a16="http://schemas.microsoft.com/office/drawing/2014/main" id="{D9BA40B9-FB6B-3146-58FF-3A23B08CBF09}"/>
                </a:ext>
              </a:extLst>
            </p:cNvPr>
            <p:cNvSpPr txBox="1"/>
            <p:nvPr/>
          </p:nvSpPr>
          <p:spPr>
            <a:xfrm>
              <a:off x="8110539" y="876776"/>
              <a:ext cx="3205161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通过海报、文章、视频、音频、直播等形式创造优质内容，经由内容智能中台分发到各个渠道，触达用户</a:t>
              </a:r>
            </a:p>
          </p:txBody>
        </p:sp>
        <p:sp>
          <p:nvSpPr>
            <p:cNvPr id="120" name="爱设计-8-8">
              <a:extLst>
                <a:ext uri="{FF2B5EF4-FFF2-40B4-BE49-F238E27FC236}">
                  <a16:creationId xmlns:a16="http://schemas.microsoft.com/office/drawing/2014/main" id="{2DA6A6E4-8688-117C-A7D0-1C9D3EBA6E87}"/>
                </a:ext>
              </a:extLst>
            </p:cNvPr>
            <p:cNvSpPr txBox="1"/>
            <p:nvPr/>
          </p:nvSpPr>
          <p:spPr>
            <a:xfrm>
              <a:off x="8110539" y="1882616"/>
              <a:ext cx="3205161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kumimoji="0" lang="en-US" altLang="zh-CN" sz="1200" b="0" i="0" u="none" strike="noStrike" kern="1200" cap="none" spc="120" normalizeH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KolRank</a:t>
              </a: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  <p:sp>
          <p:nvSpPr>
            <p:cNvPr id="121" name="爱设计-8-9">
              <a:extLst>
                <a:ext uri="{FF2B5EF4-FFF2-40B4-BE49-F238E27FC236}">
                  <a16:creationId xmlns:a16="http://schemas.microsoft.com/office/drawing/2014/main" id="{DF668536-DAE3-C9C5-C8A7-C0E0ACD31F0D}"/>
                </a:ext>
              </a:extLst>
            </p:cNvPr>
            <p:cNvSpPr txBox="1"/>
            <p:nvPr/>
          </p:nvSpPr>
          <p:spPr>
            <a:xfrm>
              <a:off x="8110539" y="2847677"/>
              <a:ext cx="3205161" cy="52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以优质内容作为营销输出核心，承载品牌内核，引发用户的情感共鸣和价值观认同</a:t>
              </a:r>
            </a:p>
          </p:txBody>
        </p:sp>
        <p:sp>
          <p:nvSpPr>
            <p:cNvPr id="122" name="爱设计-8-10">
              <a:extLst>
                <a:ext uri="{FF2B5EF4-FFF2-40B4-BE49-F238E27FC236}">
                  <a16:creationId xmlns:a16="http://schemas.microsoft.com/office/drawing/2014/main" id="{F316A798-683F-7BFB-0FDB-F4222FDB7EF4}"/>
                </a:ext>
              </a:extLst>
            </p:cNvPr>
            <p:cNvSpPr txBox="1"/>
            <p:nvPr/>
          </p:nvSpPr>
          <p:spPr>
            <a:xfrm>
              <a:off x="8110539" y="3967817"/>
              <a:ext cx="3205161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在不同流量平台开设个人账户，传递品牌声量，对平台用户种草、拉新以建立企业私域流量池</a:t>
              </a:r>
            </a:p>
          </p:txBody>
        </p:sp>
        <p:sp>
          <p:nvSpPr>
            <p:cNvPr id="123" name="爱设计-8-11">
              <a:extLst>
                <a:ext uri="{FF2B5EF4-FFF2-40B4-BE49-F238E27FC236}">
                  <a16:creationId xmlns:a16="http://schemas.microsoft.com/office/drawing/2014/main" id="{1DD952BC-2B04-719F-72C8-E72E29C3B442}"/>
                </a:ext>
              </a:extLst>
            </p:cNvPr>
            <p:cNvSpPr txBox="1"/>
            <p:nvPr/>
          </p:nvSpPr>
          <p:spPr>
            <a:xfrm>
              <a:off x="8110539" y="5179397"/>
              <a:ext cx="3205161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kumimoji="0" lang="en-US" altLang="zh-CN" sz="1200" b="0" i="0" u="none" strike="noStrike" kern="1200" cap="none" spc="120" normalizeH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KolRank</a:t>
              </a:r>
              <a:r>
                <a:rPr kumimoji="0" lang="zh-CN" altLang="en-US" sz="1200" b="0" i="0" u="none" strike="noStrike" kern="1200" cap="none" spc="12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683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年度工作回顾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爱设计-6">
            <a:extLst>
              <a:ext uri="{FF2B5EF4-FFF2-40B4-BE49-F238E27FC236}">
                <a16:creationId xmlns:a16="http://schemas.microsoft.com/office/drawing/2014/main" id="{4CEED31E-3393-99A9-860C-DEFBF97EDB95}"/>
              </a:ext>
            </a:extLst>
          </p:cNvPr>
          <p:cNvSpPr/>
          <p:nvPr/>
        </p:nvSpPr>
        <p:spPr>
          <a:xfrm>
            <a:off x="695325" y="1801586"/>
            <a:ext cx="10440988" cy="3396343"/>
          </a:xfrm>
          <a:prstGeom prst="roundRect">
            <a:avLst>
              <a:gd name="adj" fmla="val 9936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爱设计-7" descr="上升趋势条形图 纯色填充">
            <a:extLst>
              <a:ext uri="{FF2B5EF4-FFF2-40B4-BE49-F238E27FC236}">
                <a16:creationId xmlns:a16="http://schemas.microsoft.com/office/drawing/2014/main" id="{442802B1-5284-7B87-A472-FC231EEF2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9586" y="2313214"/>
            <a:ext cx="779999" cy="720000"/>
          </a:xfrm>
          <a:prstGeom prst="rect">
            <a:avLst/>
          </a:prstGeom>
        </p:spPr>
      </p:pic>
      <p:pic>
        <p:nvPicPr>
          <p:cNvPr id="25" name="爱设计-8" descr="区块链 纯色填充">
            <a:extLst>
              <a:ext uri="{FF2B5EF4-FFF2-40B4-BE49-F238E27FC236}">
                <a16:creationId xmlns:a16="http://schemas.microsoft.com/office/drawing/2014/main" id="{FEC32419-72DE-831B-C93A-3511DAFA88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63538" y="2245500"/>
            <a:ext cx="720000" cy="720000"/>
          </a:xfrm>
          <a:prstGeom prst="rect">
            <a:avLst/>
          </a:prstGeom>
        </p:spPr>
      </p:pic>
      <p:pic>
        <p:nvPicPr>
          <p:cNvPr id="26" name="爱设计-9" descr="董事会 纯色填充">
            <a:extLst>
              <a:ext uri="{FF2B5EF4-FFF2-40B4-BE49-F238E27FC236}">
                <a16:creationId xmlns:a16="http://schemas.microsoft.com/office/drawing/2014/main" id="{9E0EC68F-6A71-E30B-9150-837F2572FA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85724" y="2253986"/>
            <a:ext cx="720000" cy="720000"/>
          </a:xfrm>
          <a:prstGeom prst="rect">
            <a:avLst/>
          </a:prstGeom>
        </p:spPr>
      </p:pic>
      <p:sp>
        <p:nvSpPr>
          <p:cNvPr id="27" name="爱设计-10">
            <a:extLst>
              <a:ext uri="{FF2B5EF4-FFF2-40B4-BE49-F238E27FC236}">
                <a16:creationId xmlns:a16="http://schemas.microsoft.com/office/drawing/2014/main" id="{47D52D5A-1493-4781-6683-BFCEB044B84B}"/>
              </a:ext>
            </a:extLst>
          </p:cNvPr>
          <p:cNvSpPr txBox="1"/>
          <p:nvPr/>
        </p:nvSpPr>
        <p:spPr>
          <a:xfrm>
            <a:off x="1476488" y="3026300"/>
            <a:ext cx="160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年度业绩</a:t>
            </a:r>
          </a:p>
        </p:txBody>
      </p:sp>
      <p:sp>
        <p:nvSpPr>
          <p:cNvPr id="28" name="爱设计-11">
            <a:extLst>
              <a:ext uri="{FF2B5EF4-FFF2-40B4-BE49-F238E27FC236}">
                <a16:creationId xmlns:a16="http://schemas.microsoft.com/office/drawing/2014/main" id="{EB32C3AE-36F3-FDBD-E36C-2EE6A9A2B2E5}"/>
              </a:ext>
            </a:extLst>
          </p:cNvPr>
          <p:cNvSpPr txBox="1"/>
          <p:nvPr/>
        </p:nvSpPr>
        <p:spPr>
          <a:xfrm>
            <a:off x="918711" y="3521823"/>
            <a:ext cx="263003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9" name="爱设计-12">
            <a:extLst>
              <a:ext uri="{FF2B5EF4-FFF2-40B4-BE49-F238E27FC236}">
                <a16:creationId xmlns:a16="http://schemas.microsoft.com/office/drawing/2014/main" id="{FF317659-C26E-371C-0A66-3338E5DF407E}"/>
              </a:ext>
            </a:extLst>
          </p:cNvPr>
          <p:cNvSpPr txBox="1"/>
          <p:nvPr/>
        </p:nvSpPr>
        <p:spPr>
          <a:xfrm>
            <a:off x="4207501" y="3026300"/>
            <a:ext cx="160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年度业绩</a:t>
            </a:r>
          </a:p>
        </p:txBody>
      </p:sp>
      <p:sp>
        <p:nvSpPr>
          <p:cNvPr id="30" name="爱设计-13">
            <a:extLst>
              <a:ext uri="{FF2B5EF4-FFF2-40B4-BE49-F238E27FC236}">
                <a16:creationId xmlns:a16="http://schemas.microsoft.com/office/drawing/2014/main" id="{E2FD88FF-BFA5-91DF-D185-782910E67978}"/>
              </a:ext>
            </a:extLst>
          </p:cNvPr>
          <p:cNvSpPr txBox="1"/>
          <p:nvPr/>
        </p:nvSpPr>
        <p:spPr>
          <a:xfrm>
            <a:off x="3694570" y="3521823"/>
            <a:ext cx="2630031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在“内容为王”的数字化时代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技术正在全面改变内容行业，企业面临多样化的内容创意问题，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爱设计-14">
            <a:extLst>
              <a:ext uri="{FF2B5EF4-FFF2-40B4-BE49-F238E27FC236}">
                <a16:creationId xmlns:a16="http://schemas.microsoft.com/office/drawing/2014/main" id="{0E93B1C5-29C9-540F-FEC3-A7C5F9409D8C}"/>
              </a:ext>
            </a:extLst>
          </p:cNvPr>
          <p:cNvSpPr txBox="1"/>
          <p:nvPr/>
        </p:nvSpPr>
        <p:spPr>
          <a:xfrm>
            <a:off x="7021454" y="3026300"/>
            <a:ext cx="160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年度业绩</a:t>
            </a:r>
          </a:p>
        </p:txBody>
      </p:sp>
      <p:sp>
        <p:nvSpPr>
          <p:cNvPr id="32" name="爱设计-15">
            <a:extLst>
              <a:ext uri="{FF2B5EF4-FFF2-40B4-BE49-F238E27FC236}">
                <a16:creationId xmlns:a16="http://schemas.microsoft.com/office/drawing/2014/main" id="{339BBB20-839C-1470-F030-64BC16A0211D}"/>
              </a:ext>
            </a:extLst>
          </p:cNvPr>
          <p:cNvSpPr txBox="1"/>
          <p:nvPr/>
        </p:nvSpPr>
        <p:spPr>
          <a:xfrm>
            <a:off x="6508523" y="3521823"/>
            <a:ext cx="2630031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国内领先的内容创意全链路服务公司，致力于构建“创意资源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lang="en-US" altLang="zh-CN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</a:t>
            </a:r>
            <a:endParaRPr kumimoji="0" lang="zh-CN" altLang="en-US" sz="1600" b="0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爱设计-16">
            <a:extLst>
              <a:ext uri="{FF2B5EF4-FFF2-40B4-BE49-F238E27FC236}">
                <a16:creationId xmlns:a16="http://schemas.microsoft.com/office/drawing/2014/main" id="{5ACED8F7-D4CB-AD66-2B09-D2CB31DB3D05}"/>
              </a:ext>
            </a:extLst>
          </p:cNvPr>
          <p:cNvSpPr/>
          <p:nvPr/>
        </p:nvSpPr>
        <p:spPr>
          <a:xfrm rot="16200000">
            <a:off x="8123011" y="2206626"/>
            <a:ext cx="4676323" cy="2721429"/>
          </a:xfrm>
          <a:custGeom>
            <a:avLst/>
            <a:gdLst>
              <a:gd name="connsiteX0" fmla="*/ 4676323 w 4676323"/>
              <a:gd name="connsiteY0" fmla="*/ 654976 h 2721429"/>
              <a:gd name="connsiteX1" fmla="*/ 4676323 w 4676323"/>
              <a:gd name="connsiteY1" fmla="*/ 2425681 h 2721429"/>
              <a:gd name="connsiteX2" fmla="*/ 4380575 w 4676323"/>
              <a:gd name="connsiteY2" fmla="*/ 2721429 h 2721429"/>
              <a:gd name="connsiteX3" fmla="*/ 295748 w 4676323"/>
              <a:gd name="connsiteY3" fmla="*/ 2721428 h 2721429"/>
              <a:gd name="connsiteX4" fmla="*/ 0 w 4676323"/>
              <a:gd name="connsiteY4" fmla="*/ 2425680 h 2721429"/>
              <a:gd name="connsiteX5" fmla="*/ 0 w 4676323"/>
              <a:gd name="connsiteY5" fmla="*/ 654975 h 2721429"/>
              <a:gd name="connsiteX6" fmla="*/ 295748 w 4676323"/>
              <a:gd name="connsiteY6" fmla="*/ 359227 h 2721429"/>
              <a:gd name="connsiteX7" fmla="*/ 2192281 w 4676323"/>
              <a:gd name="connsiteY7" fmla="*/ 359228 h 2721429"/>
              <a:gd name="connsiteX8" fmla="*/ 2496750 w 4676323"/>
              <a:gd name="connsiteY8" fmla="*/ 0 h 2721429"/>
              <a:gd name="connsiteX9" fmla="*/ 2801219 w 4676323"/>
              <a:gd name="connsiteY9" fmla="*/ 359228 h 2721429"/>
              <a:gd name="connsiteX10" fmla="*/ 4380575 w 4676323"/>
              <a:gd name="connsiteY10" fmla="*/ 359228 h 2721429"/>
              <a:gd name="connsiteX11" fmla="*/ 4676323 w 4676323"/>
              <a:gd name="connsiteY11" fmla="*/ 654976 h 272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76323" h="2721429">
                <a:moveTo>
                  <a:pt x="4676323" y="654976"/>
                </a:moveTo>
                <a:lnTo>
                  <a:pt x="4676323" y="2425681"/>
                </a:lnTo>
                <a:cubicBezTo>
                  <a:pt x="4676323" y="2589018"/>
                  <a:pt x="4543912" y="2721429"/>
                  <a:pt x="4380575" y="2721429"/>
                </a:cubicBezTo>
                <a:lnTo>
                  <a:pt x="295748" y="2721428"/>
                </a:lnTo>
                <a:cubicBezTo>
                  <a:pt x="132411" y="2721428"/>
                  <a:pt x="0" y="2589017"/>
                  <a:pt x="0" y="2425680"/>
                </a:cubicBezTo>
                <a:lnTo>
                  <a:pt x="0" y="654975"/>
                </a:lnTo>
                <a:cubicBezTo>
                  <a:pt x="0" y="491638"/>
                  <a:pt x="132411" y="359227"/>
                  <a:pt x="295748" y="359227"/>
                </a:cubicBezTo>
                <a:lnTo>
                  <a:pt x="2192281" y="359228"/>
                </a:lnTo>
                <a:lnTo>
                  <a:pt x="2496750" y="0"/>
                </a:lnTo>
                <a:lnTo>
                  <a:pt x="2801219" y="359228"/>
                </a:lnTo>
                <a:lnTo>
                  <a:pt x="4380575" y="359228"/>
                </a:lnTo>
                <a:cubicBezTo>
                  <a:pt x="4543912" y="359228"/>
                  <a:pt x="4676323" y="491639"/>
                  <a:pt x="4676323" y="654976"/>
                </a:cubicBezTo>
                <a:close/>
              </a:path>
            </a:pathLst>
          </a:custGeom>
          <a:gradFill flip="none" rotWithShape="1"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爱设计-17">
            <a:extLst>
              <a:ext uri="{FF2B5EF4-FFF2-40B4-BE49-F238E27FC236}">
                <a16:creationId xmlns:a16="http://schemas.microsoft.com/office/drawing/2014/main" id="{7478F1B8-2A5E-C04D-B89C-B5D0C098645A}"/>
              </a:ext>
            </a:extLst>
          </p:cNvPr>
          <p:cNvSpPr txBox="1"/>
          <p:nvPr/>
        </p:nvSpPr>
        <p:spPr>
          <a:xfrm>
            <a:off x="9749631" y="1513187"/>
            <a:ext cx="1941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请在此输入</a:t>
            </a:r>
            <a:r>
              <a:rPr lang="zh-CN" altLang="en-US" sz="2000" spc="120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您的</a:t>
            </a: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cxnSp>
        <p:nvCxnSpPr>
          <p:cNvPr id="35" name="爱设计-18">
            <a:extLst>
              <a:ext uri="{FF2B5EF4-FFF2-40B4-BE49-F238E27FC236}">
                <a16:creationId xmlns:a16="http://schemas.microsoft.com/office/drawing/2014/main" id="{B5542786-0469-A5E8-E179-B9CEB386170F}"/>
              </a:ext>
            </a:extLst>
          </p:cNvPr>
          <p:cNvCxnSpPr>
            <a:cxnSpLocks/>
          </p:cNvCxnSpPr>
          <p:nvPr/>
        </p:nvCxnSpPr>
        <p:spPr>
          <a:xfrm>
            <a:off x="9829801" y="2280557"/>
            <a:ext cx="1611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爱设计-19">
            <a:extLst>
              <a:ext uri="{FF2B5EF4-FFF2-40B4-BE49-F238E27FC236}">
                <a16:creationId xmlns:a16="http://schemas.microsoft.com/office/drawing/2014/main" id="{E78BA138-F8B7-3641-877B-5169D5893C6A}"/>
              </a:ext>
            </a:extLst>
          </p:cNvPr>
          <p:cNvGrpSpPr/>
          <p:nvPr/>
        </p:nvGrpSpPr>
        <p:grpSpPr>
          <a:xfrm>
            <a:off x="9714517" y="2454728"/>
            <a:ext cx="1808126" cy="523220"/>
            <a:chOff x="9714517" y="2340428"/>
            <a:chExt cx="1808126" cy="523220"/>
          </a:xfrm>
        </p:grpSpPr>
        <p:sp>
          <p:nvSpPr>
            <p:cNvPr id="37" name="爱设计-19-1">
              <a:extLst>
                <a:ext uri="{FF2B5EF4-FFF2-40B4-BE49-F238E27FC236}">
                  <a16:creationId xmlns:a16="http://schemas.microsoft.com/office/drawing/2014/main" id="{7BA6A073-2721-81C2-EF81-3AE8467A40BB}"/>
                </a:ext>
              </a:extLst>
            </p:cNvPr>
            <p:cNvSpPr txBox="1"/>
            <p:nvPr/>
          </p:nvSpPr>
          <p:spPr>
            <a:xfrm>
              <a:off x="10205698" y="2340428"/>
              <a:ext cx="13169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2786</a:t>
              </a:r>
              <a:endParaRPr lang="zh-CN" altLang="en-US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  <p:sp>
          <p:nvSpPr>
            <p:cNvPr id="38" name="爱设计-19-2">
              <a:extLst>
                <a:ext uri="{FF2B5EF4-FFF2-40B4-BE49-F238E27FC236}">
                  <a16:creationId xmlns:a16="http://schemas.microsoft.com/office/drawing/2014/main" id="{42A18D75-64B8-48D0-34A2-BFCADDDC6E78}"/>
                </a:ext>
              </a:extLst>
            </p:cNvPr>
            <p:cNvSpPr txBox="1"/>
            <p:nvPr/>
          </p:nvSpPr>
          <p:spPr>
            <a:xfrm>
              <a:off x="9714517" y="2524881"/>
              <a:ext cx="652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营业额</a:t>
              </a:r>
              <a:endParaRPr lang="zh-CN" altLang="en-US" sz="1400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</p:grpSp>
      <p:grpSp>
        <p:nvGrpSpPr>
          <p:cNvPr id="39" name="爱设计-20">
            <a:extLst>
              <a:ext uri="{FF2B5EF4-FFF2-40B4-BE49-F238E27FC236}">
                <a16:creationId xmlns:a16="http://schemas.microsoft.com/office/drawing/2014/main" id="{5A043EBA-FA4E-7566-F4B6-2130BA1A0FE5}"/>
              </a:ext>
            </a:extLst>
          </p:cNvPr>
          <p:cNvGrpSpPr/>
          <p:nvPr/>
        </p:nvGrpSpPr>
        <p:grpSpPr>
          <a:xfrm>
            <a:off x="9714517" y="3128030"/>
            <a:ext cx="1825549" cy="523220"/>
            <a:chOff x="9714517" y="2363712"/>
            <a:chExt cx="1825549" cy="523220"/>
          </a:xfrm>
        </p:grpSpPr>
        <p:sp>
          <p:nvSpPr>
            <p:cNvPr id="40" name="爱设计-20-1">
              <a:extLst>
                <a:ext uri="{FF2B5EF4-FFF2-40B4-BE49-F238E27FC236}">
                  <a16:creationId xmlns:a16="http://schemas.microsoft.com/office/drawing/2014/main" id="{8929D349-A26D-0F41-CFB9-79FF66117AE3}"/>
                </a:ext>
              </a:extLst>
            </p:cNvPr>
            <p:cNvSpPr txBox="1"/>
            <p:nvPr/>
          </p:nvSpPr>
          <p:spPr>
            <a:xfrm>
              <a:off x="10417627" y="2363712"/>
              <a:ext cx="11224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1022</a:t>
              </a:r>
              <a:endParaRPr lang="zh-CN" altLang="en-US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  <p:sp>
          <p:nvSpPr>
            <p:cNvPr id="41" name="爱设计-20-2">
              <a:extLst>
                <a:ext uri="{FF2B5EF4-FFF2-40B4-BE49-F238E27FC236}">
                  <a16:creationId xmlns:a16="http://schemas.microsoft.com/office/drawing/2014/main" id="{A1D1F70A-2A63-C9A6-E485-A79630319630}"/>
                </a:ext>
              </a:extLst>
            </p:cNvPr>
            <p:cNvSpPr txBox="1"/>
            <p:nvPr/>
          </p:nvSpPr>
          <p:spPr>
            <a:xfrm>
              <a:off x="9714517" y="2524881"/>
              <a:ext cx="6529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净利润</a:t>
              </a:r>
              <a:endParaRPr lang="zh-CN" altLang="en-US" sz="1400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</p:grpSp>
      <p:sp>
        <p:nvSpPr>
          <p:cNvPr id="42" name="爱设计-21">
            <a:extLst>
              <a:ext uri="{FF2B5EF4-FFF2-40B4-BE49-F238E27FC236}">
                <a16:creationId xmlns:a16="http://schemas.microsoft.com/office/drawing/2014/main" id="{2F2DC56C-5431-D4AC-9173-D5D8C242F72A}"/>
              </a:ext>
            </a:extLst>
          </p:cNvPr>
          <p:cNvSpPr txBox="1"/>
          <p:nvPr/>
        </p:nvSpPr>
        <p:spPr>
          <a:xfrm>
            <a:off x="10606881" y="1941712"/>
            <a:ext cx="9437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12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单位：万元</a:t>
            </a:r>
          </a:p>
        </p:txBody>
      </p:sp>
      <p:grpSp>
        <p:nvGrpSpPr>
          <p:cNvPr id="43" name="爱设计-22">
            <a:extLst>
              <a:ext uri="{FF2B5EF4-FFF2-40B4-BE49-F238E27FC236}">
                <a16:creationId xmlns:a16="http://schemas.microsoft.com/office/drawing/2014/main" id="{C196797A-DD23-D123-295E-C75DE51A120E}"/>
              </a:ext>
            </a:extLst>
          </p:cNvPr>
          <p:cNvGrpSpPr/>
          <p:nvPr/>
        </p:nvGrpSpPr>
        <p:grpSpPr>
          <a:xfrm>
            <a:off x="9714516" y="3851930"/>
            <a:ext cx="1825550" cy="523220"/>
            <a:chOff x="9714516" y="2363712"/>
            <a:chExt cx="1825550" cy="523220"/>
          </a:xfrm>
        </p:grpSpPr>
        <p:sp>
          <p:nvSpPr>
            <p:cNvPr id="44" name="爱设计-22-1">
              <a:extLst>
                <a:ext uri="{FF2B5EF4-FFF2-40B4-BE49-F238E27FC236}">
                  <a16:creationId xmlns:a16="http://schemas.microsoft.com/office/drawing/2014/main" id="{3FEB6C39-94AF-173A-CA73-8316698B409B}"/>
                </a:ext>
              </a:extLst>
            </p:cNvPr>
            <p:cNvSpPr txBox="1"/>
            <p:nvPr/>
          </p:nvSpPr>
          <p:spPr>
            <a:xfrm>
              <a:off x="10417627" y="2363712"/>
              <a:ext cx="11224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210</a:t>
              </a:r>
              <a:endParaRPr lang="zh-CN" altLang="en-US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  <p:sp>
          <p:nvSpPr>
            <p:cNvPr id="45" name="爱设计-22-2">
              <a:extLst>
                <a:ext uri="{FF2B5EF4-FFF2-40B4-BE49-F238E27FC236}">
                  <a16:creationId xmlns:a16="http://schemas.microsoft.com/office/drawing/2014/main" id="{A6DC087B-2364-AE4D-C90C-2BCE8D46DE4F}"/>
                </a:ext>
              </a:extLst>
            </p:cNvPr>
            <p:cNvSpPr txBox="1"/>
            <p:nvPr/>
          </p:nvSpPr>
          <p:spPr>
            <a:xfrm>
              <a:off x="9714516" y="2524881"/>
              <a:ext cx="794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研发投入</a:t>
              </a:r>
              <a:endParaRPr lang="zh-CN" altLang="en-US" sz="1400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</p:grpSp>
      <p:grpSp>
        <p:nvGrpSpPr>
          <p:cNvPr id="46" name="爱设计-23">
            <a:extLst>
              <a:ext uri="{FF2B5EF4-FFF2-40B4-BE49-F238E27FC236}">
                <a16:creationId xmlns:a16="http://schemas.microsoft.com/office/drawing/2014/main" id="{75B9E132-F5C6-B9D2-57EE-A7555E6B5486}"/>
              </a:ext>
            </a:extLst>
          </p:cNvPr>
          <p:cNvGrpSpPr/>
          <p:nvPr/>
        </p:nvGrpSpPr>
        <p:grpSpPr>
          <a:xfrm>
            <a:off x="9714516" y="4556780"/>
            <a:ext cx="1825550" cy="523220"/>
            <a:chOff x="9714516" y="2363712"/>
            <a:chExt cx="1825550" cy="523220"/>
          </a:xfrm>
        </p:grpSpPr>
        <p:sp>
          <p:nvSpPr>
            <p:cNvPr id="47" name="爱设计-23-1">
              <a:extLst>
                <a:ext uri="{FF2B5EF4-FFF2-40B4-BE49-F238E27FC236}">
                  <a16:creationId xmlns:a16="http://schemas.microsoft.com/office/drawing/2014/main" id="{7E4FC34F-5880-888F-577E-CD2C9318FAEC}"/>
                </a:ext>
              </a:extLst>
            </p:cNvPr>
            <p:cNvSpPr txBox="1"/>
            <p:nvPr/>
          </p:nvSpPr>
          <p:spPr>
            <a:xfrm>
              <a:off x="10417627" y="2363712"/>
              <a:ext cx="11224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196</a:t>
              </a:r>
              <a:endParaRPr lang="zh-CN" altLang="en-US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  <p:sp>
          <p:nvSpPr>
            <p:cNvPr id="48" name="爱设计-23-2">
              <a:extLst>
                <a:ext uri="{FF2B5EF4-FFF2-40B4-BE49-F238E27FC236}">
                  <a16:creationId xmlns:a16="http://schemas.microsoft.com/office/drawing/2014/main" id="{6E4FE7BF-F542-1F67-3905-2EA789CFCB2F}"/>
                </a:ext>
              </a:extLst>
            </p:cNvPr>
            <p:cNvSpPr txBox="1"/>
            <p:nvPr/>
          </p:nvSpPr>
          <p:spPr>
            <a:xfrm>
              <a:off x="9714516" y="2524881"/>
              <a:ext cx="8074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锐字云字库锐宋粗GB" panose="02010604000000000000" pitchFamily="2" charset="-122"/>
                  <a:ea typeface="锐字云字库锐宋粗GB" panose="02010604000000000000" pitchFamily="2" charset="-122"/>
                </a:rPr>
                <a:t>营销投入</a:t>
              </a:r>
              <a:endParaRPr lang="zh-CN" altLang="en-US" sz="1400" dirty="0">
                <a:solidFill>
                  <a:schemeClr val="bg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endParaRPr>
            </a:p>
          </p:txBody>
        </p:sp>
      </p:grpSp>
      <p:sp>
        <p:nvSpPr>
          <p:cNvPr id="49" name="爱设计-24">
            <a:extLst>
              <a:ext uri="{FF2B5EF4-FFF2-40B4-BE49-F238E27FC236}">
                <a16:creationId xmlns:a16="http://schemas.microsoft.com/office/drawing/2014/main" id="{2BC53FB7-28E7-7179-2913-62E487DA01A6}"/>
              </a:ext>
            </a:extLst>
          </p:cNvPr>
          <p:cNvSpPr txBox="1"/>
          <p:nvPr/>
        </p:nvSpPr>
        <p:spPr>
          <a:xfrm>
            <a:off x="4137025" y="1000625"/>
            <a:ext cx="4740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rPr>
              <a:t>请在此输入</a:t>
            </a:r>
            <a:r>
              <a:rPr lang="zh-CN" altLang="en-US" sz="3200" dirty="0">
                <a:solidFill>
                  <a:schemeClr val="accent4"/>
                </a:solidFill>
                <a:latin typeface="锐字云字库锐宋粗GB" panose="02010604000000000000" pitchFamily="2" charset="-122"/>
                <a:ea typeface="锐字云字库锐宋粗GB" panose="02010604000000000000" pitchFamily="2" charset="-122"/>
              </a:rPr>
              <a:t>您的结论</a:t>
            </a:r>
          </a:p>
        </p:txBody>
      </p:sp>
      <p:cxnSp>
        <p:nvCxnSpPr>
          <p:cNvPr id="50" name="爱设计-25">
            <a:extLst>
              <a:ext uri="{FF2B5EF4-FFF2-40B4-BE49-F238E27FC236}">
                <a16:creationId xmlns:a16="http://schemas.microsoft.com/office/drawing/2014/main" id="{CCCD2632-B4B7-871D-0BD5-C4CC5D8BCAC1}"/>
              </a:ext>
            </a:extLst>
          </p:cNvPr>
          <p:cNvCxnSpPr>
            <a:cxnSpLocks/>
          </p:cNvCxnSpPr>
          <p:nvPr/>
        </p:nvCxnSpPr>
        <p:spPr>
          <a:xfrm>
            <a:off x="3646714" y="2732315"/>
            <a:ext cx="0" cy="18396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爱设计-26">
            <a:extLst>
              <a:ext uri="{FF2B5EF4-FFF2-40B4-BE49-F238E27FC236}">
                <a16:creationId xmlns:a16="http://schemas.microsoft.com/office/drawing/2014/main" id="{26BC1B77-D777-E8E2-8443-8BE3CD603F7A}"/>
              </a:ext>
            </a:extLst>
          </p:cNvPr>
          <p:cNvCxnSpPr>
            <a:cxnSpLocks/>
          </p:cNvCxnSpPr>
          <p:nvPr/>
        </p:nvCxnSpPr>
        <p:spPr>
          <a:xfrm>
            <a:off x="6411685" y="2732315"/>
            <a:ext cx="0" cy="18396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139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年度工作回顾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爱设计-6" descr="城市街道与高楼大厦的路上&#10;&#10;描述已自动生成">
            <a:extLst>
              <a:ext uri="{FF2B5EF4-FFF2-40B4-BE49-F238E27FC236}">
                <a16:creationId xmlns:a16="http://schemas.microsoft.com/office/drawing/2014/main" id="{CCE734CB-2C0F-572B-81A8-3B807001DD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96319"/>
            <a:ext cx="12192000" cy="2057400"/>
          </a:xfrm>
          <a:custGeom>
            <a:avLst/>
            <a:gdLst>
              <a:gd name="connsiteX0" fmla="*/ 0 w 12192000"/>
              <a:gd name="connsiteY0" fmla="*/ 0 h 2057400"/>
              <a:gd name="connsiteX1" fmla="*/ 12192000 w 12192000"/>
              <a:gd name="connsiteY1" fmla="*/ 0 h 2057400"/>
              <a:gd name="connsiteX2" fmla="*/ 12192000 w 12192000"/>
              <a:gd name="connsiteY2" fmla="*/ 2057400 h 2057400"/>
              <a:gd name="connsiteX3" fmla="*/ 0 w 121920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57400">
                <a:moveTo>
                  <a:pt x="0" y="0"/>
                </a:moveTo>
                <a:lnTo>
                  <a:pt x="12192000" y="0"/>
                </a:lnTo>
                <a:lnTo>
                  <a:pt x="12192000" y="2057400"/>
                </a:lnTo>
                <a:lnTo>
                  <a:pt x="0" y="2057400"/>
                </a:lnTo>
                <a:close/>
              </a:path>
            </a:pathLst>
          </a:custGeom>
        </p:spPr>
      </p:pic>
      <p:sp>
        <p:nvSpPr>
          <p:cNvPr id="24" name="爱设计-7">
            <a:extLst>
              <a:ext uri="{FF2B5EF4-FFF2-40B4-BE49-F238E27FC236}">
                <a16:creationId xmlns:a16="http://schemas.microsoft.com/office/drawing/2014/main" id="{9662B8C6-EF0F-066A-4632-ECD337B130B3}"/>
              </a:ext>
            </a:extLst>
          </p:cNvPr>
          <p:cNvSpPr/>
          <p:nvPr/>
        </p:nvSpPr>
        <p:spPr>
          <a:xfrm>
            <a:off x="0" y="1389016"/>
            <a:ext cx="12192000" cy="2064702"/>
          </a:xfrm>
          <a:prstGeom prst="roundRect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Bahnschrift"/>
              <a:ea typeface="OPPOSans M"/>
              <a:cs typeface="OPPOSans M"/>
            </a:endParaRPr>
          </a:p>
        </p:txBody>
      </p:sp>
      <p:sp>
        <p:nvSpPr>
          <p:cNvPr id="25" name="爱设计-8">
            <a:extLst>
              <a:ext uri="{FF2B5EF4-FFF2-40B4-BE49-F238E27FC236}">
                <a16:creationId xmlns:a16="http://schemas.microsoft.com/office/drawing/2014/main" id="{E18C13A8-C3DE-374E-7B92-9221B3A8F469}"/>
              </a:ext>
            </a:extLst>
          </p:cNvPr>
          <p:cNvSpPr txBox="1"/>
          <p:nvPr/>
        </p:nvSpPr>
        <p:spPr>
          <a:xfrm>
            <a:off x="605632" y="1615808"/>
            <a:ext cx="476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12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请在此输入您的标题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6" name="爱设计-9">
            <a:extLst>
              <a:ext uri="{FF2B5EF4-FFF2-40B4-BE49-F238E27FC236}">
                <a16:creationId xmlns:a16="http://schemas.microsoft.com/office/drawing/2014/main" id="{90D77D1D-D766-D9CD-5DB8-E50C12AF6592}"/>
              </a:ext>
            </a:extLst>
          </p:cNvPr>
          <p:cNvSpPr txBox="1"/>
          <p:nvPr/>
        </p:nvSpPr>
        <p:spPr>
          <a:xfrm>
            <a:off x="609781" y="2145937"/>
            <a:ext cx="10968809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在“内容为王”的数字化时代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技术正在全面改变内容行业，企业面临多样化的内容创意问题，爱设计以内容为基础，提出 </a:t>
            </a:r>
            <a:r>
              <a:rPr kumimoji="0" lang="en-US" altLang="zh-CN" sz="1600" b="0" i="0" u="none" strike="noStrike" kern="1200" cap="none" spc="12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Contecht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创意云概念，以内容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科技的方式生产内容。整合内容创意供应链自研“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AI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graphicFrame>
        <p:nvGraphicFramePr>
          <p:cNvPr id="27" name="爱设计-10">
            <a:extLst>
              <a:ext uri="{FF2B5EF4-FFF2-40B4-BE49-F238E27FC236}">
                <a16:creationId xmlns:a16="http://schemas.microsoft.com/office/drawing/2014/main" id="{BC8A4DA7-1C93-98F5-716F-820CB2D39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5267008"/>
              </p:ext>
            </p:extLst>
          </p:nvPr>
        </p:nvGraphicFramePr>
        <p:xfrm>
          <a:off x="586784" y="3327401"/>
          <a:ext cx="5299666" cy="323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爱设计-11">
            <a:extLst>
              <a:ext uri="{FF2B5EF4-FFF2-40B4-BE49-F238E27FC236}">
                <a16:creationId xmlns:a16="http://schemas.microsoft.com/office/drawing/2014/main" id="{D945B678-D92B-3953-7DB7-8E12207F3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7441231"/>
              </p:ext>
            </p:extLst>
          </p:nvPr>
        </p:nvGraphicFramePr>
        <p:xfrm>
          <a:off x="6869474" y="3637401"/>
          <a:ext cx="4845918" cy="287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7745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年度工作回顾 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爱设计-6">
            <a:extLst>
              <a:ext uri="{FF2B5EF4-FFF2-40B4-BE49-F238E27FC236}">
                <a16:creationId xmlns:a16="http://schemas.microsoft.com/office/drawing/2014/main" id="{9ADAFAFD-62D5-6EB8-A3CD-C9239A79BE8E}"/>
              </a:ext>
            </a:extLst>
          </p:cNvPr>
          <p:cNvGrpSpPr/>
          <p:nvPr/>
        </p:nvGrpSpPr>
        <p:grpSpPr>
          <a:xfrm>
            <a:off x="-1686533" y="2784786"/>
            <a:ext cx="15565066" cy="4433138"/>
            <a:chOff x="-1143000" y="3920490"/>
            <a:chExt cx="14285595" cy="3969148"/>
          </a:xfrm>
        </p:grpSpPr>
        <p:sp>
          <p:nvSpPr>
            <p:cNvPr id="24" name="爱设计-6-1">
              <a:extLst>
                <a:ext uri="{FF2B5EF4-FFF2-40B4-BE49-F238E27FC236}">
                  <a16:creationId xmlns:a16="http://schemas.microsoft.com/office/drawing/2014/main" id="{47A6FF6D-6279-C13D-F971-C2E97D33D6DD}"/>
                </a:ext>
              </a:extLst>
            </p:cNvPr>
            <p:cNvSpPr/>
            <p:nvPr/>
          </p:nvSpPr>
          <p:spPr>
            <a:xfrm>
              <a:off x="-1143000" y="3920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爱设计-6-2">
              <a:extLst>
                <a:ext uri="{FF2B5EF4-FFF2-40B4-BE49-F238E27FC236}">
                  <a16:creationId xmlns:a16="http://schemas.microsoft.com/office/drawing/2014/main" id="{3949F3B4-3B45-436C-1F22-E662898098D7}"/>
                </a:ext>
              </a:extLst>
            </p:cNvPr>
            <p:cNvSpPr/>
            <p:nvPr/>
          </p:nvSpPr>
          <p:spPr>
            <a:xfrm>
              <a:off x="-1128200" y="400841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爱设计-6-3">
              <a:extLst>
                <a:ext uri="{FF2B5EF4-FFF2-40B4-BE49-F238E27FC236}">
                  <a16:creationId xmlns:a16="http://schemas.microsoft.com/office/drawing/2014/main" id="{6AFEBB3C-AA78-FFAB-3851-DB4BA608501A}"/>
                </a:ext>
              </a:extLst>
            </p:cNvPr>
            <p:cNvSpPr/>
            <p:nvPr/>
          </p:nvSpPr>
          <p:spPr>
            <a:xfrm>
              <a:off x="-1113399" y="409633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爱设计-6-4">
              <a:extLst>
                <a:ext uri="{FF2B5EF4-FFF2-40B4-BE49-F238E27FC236}">
                  <a16:creationId xmlns:a16="http://schemas.microsoft.com/office/drawing/2014/main" id="{BD7039ED-0304-09F6-2C3C-190C8FCF7292}"/>
                </a:ext>
              </a:extLst>
            </p:cNvPr>
            <p:cNvSpPr/>
            <p:nvPr/>
          </p:nvSpPr>
          <p:spPr>
            <a:xfrm>
              <a:off x="-1098599" y="4184259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爱设计-6-5">
              <a:extLst>
                <a:ext uri="{FF2B5EF4-FFF2-40B4-BE49-F238E27FC236}">
                  <a16:creationId xmlns:a16="http://schemas.microsoft.com/office/drawing/2014/main" id="{6CE025AA-87B2-7C35-5950-B492184451C8}"/>
                </a:ext>
              </a:extLst>
            </p:cNvPr>
            <p:cNvSpPr/>
            <p:nvPr/>
          </p:nvSpPr>
          <p:spPr>
            <a:xfrm>
              <a:off x="-1083798" y="4272183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爱设计-6-6">
              <a:extLst>
                <a:ext uri="{FF2B5EF4-FFF2-40B4-BE49-F238E27FC236}">
                  <a16:creationId xmlns:a16="http://schemas.microsoft.com/office/drawing/2014/main" id="{00CF9427-C1B1-2982-3FCA-B334A228F9D5}"/>
                </a:ext>
              </a:extLst>
            </p:cNvPr>
            <p:cNvSpPr/>
            <p:nvPr/>
          </p:nvSpPr>
          <p:spPr>
            <a:xfrm>
              <a:off x="-1068998" y="4360106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爱设计-6-7">
              <a:extLst>
                <a:ext uri="{FF2B5EF4-FFF2-40B4-BE49-F238E27FC236}">
                  <a16:creationId xmlns:a16="http://schemas.microsoft.com/office/drawing/2014/main" id="{6A3991D5-0909-6EF5-A268-3E9768B3265F}"/>
                </a:ext>
              </a:extLst>
            </p:cNvPr>
            <p:cNvSpPr/>
            <p:nvPr/>
          </p:nvSpPr>
          <p:spPr>
            <a:xfrm>
              <a:off x="-1054198" y="444802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爱设计-6-8">
              <a:extLst>
                <a:ext uri="{FF2B5EF4-FFF2-40B4-BE49-F238E27FC236}">
                  <a16:creationId xmlns:a16="http://schemas.microsoft.com/office/drawing/2014/main" id="{FD0DE66E-FF0D-96E0-555C-E6FF78A2B8C9}"/>
                </a:ext>
              </a:extLst>
            </p:cNvPr>
            <p:cNvSpPr/>
            <p:nvPr/>
          </p:nvSpPr>
          <p:spPr>
            <a:xfrm>
              <a:off x="-1039397" y="4535952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爱设计-6-9">
              <a:extLst>
                <a:ext uri="{FF2B5EF4-FFF2-40B4-BE49-F238E27FC236}">
                  <a16:creationId xmlns:a16="http://schemas.microsoft.com/office/drawing/2014/main" id="{C73DFB3F-5862-4009-272C-D8E47529D55D}"/>
                </a:ext>
              </a:extLst>
            </p:cNvPr>
            <p:cNvSpPr/>
            <p:nvPr/>
          </p:nvSpPr>
          <p:spPr>
            <a:xfrm>
              <a:off x="-1024597" y="4623875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爱设计-6-10">
              <a:extLst>
                <a:ext uri="{FF2B5EF4-FFF2-40B4-BE49-F238E27FC236}">
                  <a16:creationId xmlns:a16="http://schemas.microsoft.com/office/drawing/2014/main" id="{F98527C2-7E49-0A58-6C6A-BA6AA33D82EE}"/>
                </a:ext>
              </a:extLst>
            </p:cNvPr>
            <p:cNvSpPr/>
            <p:nvPr/>
          </p:nvSpPr>
          <p:spPr>
            <a:xfrm>
              <a:off x="-1009797" y="4711798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爱设计-6-11">
              <a:extLst>
                <a:ext uri="{FF2B5EF4-FFF2-40B4-BE49-F238E27FC236}">
                  <a16:creationId xmlns:a16="http://schemas.microsoft.com/office/drawing/2014/main" id="{79696A07-D862-1784-C33D-85842F39196C}"/>
                </a:ext>
              </a:extLst>
            </p:cNvPr>
            <p:cNvSpPr/>
            <p:nvPr/>
          </p:nvSpPr>
          <p:spPr>
            <a:xfrm>
              <a:off x="-994996" y="4799721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爱设计-6-12">
              <a:extLst>
                <a:ext uri="{FF2B5EF4-FFF2-40B4-BE49-F238E27FC236}">
                  <a16:creationId xmlns:a16="http://schemas.microsoft.com/office/drawing/2014/main" id="{355FF1AB-9944-36CB-51FE-C3DE98E85F1D}"/>
                </a:ext>
              </a:extLst>
            </p:cNvPr>
            <p:cNvSpPr/>
            <p:nvPr/>
          </p:nvSpPr>
          <p:spPr>
            <a:xfrm>
              <a:off x="-980196" y="4887644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爱设计-6-13">
              <a:extLst>
                <a:ext uri="{FF2B5EF4-FFF2-40B4-BE49-F238E27FC236}">
                  <a16:creationId xmlns:a16="http://schemas.microsoft.com/office/drawing/2014/main" id="{7427B170-CC0E-638D-4601-449330B814E6}"/>
                </a:ext>
              </a:extLst>
            </p:cNvPr>
            <p:cNvSpPr/>
            <p:nvPr/>
          </p:nvSpPr>
          <p:spPr>
            <a:xfrm>
              <a:off x="-965395" y="4975567"/>
              <a:ext cx="14093189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爱设计-6-14">
              <a:extLst>
                <a:ext uri="{FF2B5EF4-FFF2-40B4-BE49-F238E27FC236}">
                  <a16:creationId xmlns:a16="http://schemas.microsoft.com/office/drawing/2014/main" id="{46D7FD49-D44F-20F1-4F17-0050E9AD805D}"/>
                </a:ext>
              </a:extLst>
            </p:cNvPr>
            <p:cNvSpPr/>
            <p:nvPr/>
          </p:nvSpPr>
          <p:spPr>
            <a:xfrm>
              <a:off x="-950595" y="5063490"/>
              <a:ext cx="14093190" cy="2826148"/>
            </a:xfrm>
            <a:custGeom>
              <a:avLst/>
              <a:gdLst>
                <a:gd name="connsiteX0" fmla="*/ 0 w 14093190"/>
                <a:gd name="connsiteY0" fmla="*/ 1348740 h 2826148"/>
                <a:gd name="connsiteX1" fmla="*/ 3634740 w 14093190"/>
                <a:gd name="connsiteY1" fmla="*/ 2788920 h 2826148"/>
                <a:gd name="connsiteX2" fmla="*/ 14093190 w 14093190"/>
                <a:gd name="connsiteY2" fmla="*/ 0 h 282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93190" h="2826148">
                  <a:moveTo>
                    <a:pt x="0" y="1348740"/>
                  </a:moveTo>
                  <a:cubicBezTo>
                    <a:pt x="642937" y="2181225"/>
                    <a:pt x="1285875" y="3013710"/>
                    <a:pt x="3634740" y="2788920"/>
                  </a:cubicBezTo>
                  <a:cubicBezTo>
                    <a:pt x="5983605" y="2564130"/>
                    <a:pt x="12064365" y="527685"/>
                    <a:pt x="1409319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2">
                      <a:alpha val="82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爱设计-7">
            <a:extLst>
              <a:ext uri="{FF2B5EF4-FFF2-40B4-BE49-F238E27FC236}">
                <a16:creationId xmlns:a16="http://schemas.microsoft.com/office/drawing/2014/main" id="{6FF33DBA-AA4F-9256-8340-4C836A65F742}"/>
              </a:ext>
            </a:extLst>
          </p:cNvPr>
          <p:cNvSpPr/>
          <p:nvPr/>
        </p:nvSpPr>
        <p:spPr>
          <a:xfrm>
            <a:off x="0" y="1295400"/>
            <a:ext cx="12192000" cy="45453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爱设计-8">
            <a:extLst>
              <a:ext uri="{FF2B5EF4-FFF2-40B4-BE49-F238E27FC236}">
                <a16:creationId xmlns:a16="http://schemas.microsoft.com/office/drawing/2014/main" id="{BE66BE01-BE50-12E2-44E8-FD1DAEE1C945}"/>
              </a:ext>
            </a:extLst>
          </p:cNvPr>
          <p:cNvSpPr/>
          <p:nvPr/>
        </p:nvSpPr>
        <p:spPr>
          <a:xfrm>
            <a:off x="0" y="1323117"/>
            <a:ext cx="9017000" cy="4500692"/>
          </a:xfrm>
          <a:custGeom>
            <a:avLst/>
            <a:gdLst>
              <a:gd name="connsiteX0" fmla="*/ 0 w 9017000"/>
              <a:gd name="connsiteY0" fmla="*/ 0 h 4500692"/>
              <a:gd name="connsiteX1" fmla="*/ 6766654 w 9017000"/>
              <a:gd name="connsiteY1" fmla="*/ 0 h 4500692"/>
              <a:gd name="connsiteX2" fmla="*/ 9017000 w 9017000"/>
              <a:gd name="connsiteY2" fmla="*/ 2250346 h 4500692"/>
              <a:gd name="connsiteX3" fmla="*/ 6766654 w 9017000"/>
              <a:gd name="connsiteY3" fmla="*/ 4500692 h 4500692"/>
              <a:gd name="connsiteX4" fmla="*/ 0 w 9017000"/>
              <a:gd name="connsiteY4" fmla="*/ 4500692 h 450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7000" h="4500692">
                <a:moveTo>
                  <a:pt x="0" y="0"/>
                </a:moveTo>
                <a:lnTo>
                  <a:pt x="6766654" y="0"/>
                </a:lnTo>
                <a:cubicBezTo>
                  <a:pt x="8009486" y="0"/>
                  <a:pt x="9017000" y="1007514"/>
                  <a:pt x="9017000" y="2250346"/>
                </a:cubicBezTo>
                <a:cubicBezTo>
                  <a:pt x="9017000" y="3493178"/>
                  <a:pt x="8009486" y="4500692"/>
                  <a:pt x="6766654" y="4500692"/>
                </a:cubicBezTo>
                <a:lnTo>
                  <a:pt x="0" y="450069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49000"/>
                </a:schemeClr>
              </a:gs>
              <a:gs pos="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爱设计-9">
            <a:extLst>
              <a:ext uri="{FF2B5EF4-FFF2-40B4-BE49-F238E27FC236}">
                <a16:creationId xmlns:a16="http://schemas.microsoft.com/office/drawing/2014/main" id="{C4BD7CD6-49F8-BF01-2770-6D7E4A7AAE1A}"/>
              </a:ext>
            </a:extLst>
          </p:cNvPr>
          <p:cNvSpPr/>
          <p:nvPr/>
        </p:nvSpPr>
        <p:spPr>
          <a:xfrm>
            <a:off x="-5308600" y="1846500"/>
            <a:ext cx="13669963" cy="3499576"/>
          </a:xfrm>
          <a:prstGeom prst="roundRect">
            <a:avLst>
              <a:gd name="adj" fmla="val 50000"/>
            </a:avLst>
          </a:prstGeom>
          <a:noFill/>
          <a:ln w="19050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爱设计-10">
            <a:extLst>
              <a:ext uri="{FF2B5EF4-FFF2-40B4-BE49-F238E27FC236}">
                <a16:creationId xmlns:a16="http://schemas.microsoft.com/office/drawing/2014/main" id="{CB3F2C43-668C-5CE4-46D3-CE728995F881}"/>
              </a:ext>
            </a:extLst>
          </p:cNvPr>
          <p:cNvGrpSpPr/>
          <p:nvPr/>
        </p:nvGrpSpPr>
        <p:grpSpPr>
          <a:xfrm>
            <a:off x="622301" y="1750128"/>
            <a:ext cx="1752600" cy="1221461"/>
            <a:chOff x="622301" y="1750128"/>
            <a:chExt cx="1752600" cy="1221461"/>
          </a:xfrm>
        </p:grpSpPr>
        <p:sp>
          <p:nvSpPr>
            <p:cNvPr id="42" name="爱设计-10-1">
              <a:extLst>
                <a:ext uri="{FF2B5EF4-FFF2-40B4-BE49-F238E27FC236}">
                  <a16:creationId xmlns:a16="http://schemas.microsoft.com/office/drawing/2014/main" id="{D15236D7-EA84-47EB-3579-138E7412647E}"/>
                </a:ext>
              </a:extLst>
            </p:cNvPr>
            <p:cNvSpPr/>
            <p:nvPr/>
          </p:nvSpPr>
          <p:spPr>
            <a:xfrm>
              <a:off x="1389592" y="1750128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爱设计-10-2">
              <a:extLst>
                <a:ext uri="{FF2B5EF4-FFF2-40B4-BE49-F238E27FC236}">
                  <a16:creationId xmlns:a16="http://schemas.microsoft.com/office/drawing/2014/main" id="{3518026E-ACB4-D9BC-0249-ADE5DBD65F26}"/>
                </a:ext>
              </a:extLst>
            </p:cNvPr>
            <p:cNvSpPr txBox="1"/>
            <p:nvPr/>
          </p:nvSpPr>
          <p:spPr>
            <a:xfrm>
              <a:off x="1000125" y="199390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2021.01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4" name="爱设计-10-3">
              <a:extLst>
                <a:ext uri="{FF2B5EF4-FFF2-40B4-BE49-F238E27FC236}">
                  <a16:creationId xmlns:a16="http://schemas.microsoft.com/office/drawing/2014/main" id="{48776EE6-8F41-00D8-13C9-30A1B28445C4}"/>
                </a:ext>
              </a:extLst>
            </p:cNvPr>
            <p:cNvSpPr txBox="1"/>
            <p:nvPr/>
          </p:nvSpPr>
          <p:spPr>
            <a:xfrm>
              <a:off x="622301" y="230262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5" name="爱设计-11">
            <a:extLst>
              <a:ext uri="{FF2B5EF4-FFF2-40B4-BE49-F238E27FC236}">
                <a16:creationId xmlns:a16="http://schemas.microsoft.com/office/drawing/2014/main" id="{B4C8F6DC-25CB-8A60-DC0D-2E5439DE6828}"/>
              </a:ext>
            </a:extLst>
          </p:cNvPr>
          <p:cNvGrpSpPr/>
          <p:nvPr/>
        </p:nvGrpSpPr>
        <p:grpSpPr>
          <a:xfrm>
            <a:off x="2870201" y="1750128"/>
            <a:ext cx="1752600" cy="1221461"/>
            <a:chOff x="622301" y="1750128"/>
            <a:chExt cx="1752600" cy="1221461"/>
          </a:xfrm>
        </p:grpSpPr>
        <p:sp>
          <p:nvSpPr>
            <p:cNvPr id="46" name="爱设计-11-1">
              <a:extLst>
                <a:ext uri="{FF2B5EF4-FFF2-40B4-BE49-F238E27FC236}">
                  <a16:creationId xmlns:a16="http://schemas.microsoft.com/office/drawing/2014/main" id="{C9E1662A-7787-5EAE-A46E-4099A1967742}"/>
                </a:ext>
              </a:extLst>
            </p:cNvPr>
            <p:cNvSpPr/>
            <p:nvPr/>
          </p:nvSpPr>
          <p:spPr>
            <a:xfrm>
              <a:off x="1389592" y="1750128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爱设计-11-2">
              <a:extLst>
                <a:ext uri="{FF2B5EF4-FFF2-40B4-BE49-F238E27FC236}">
                  <a16:creationId xmlns:a16="http://schemas.microsoft.com/office/drawing/2014/main" id="{560F25D2-372F-93AF-C20E-6C62BA13426B}"/>
                </a:ext>
              </a:extLst>
            </p:cNvPr>
            <p:cNvSpPr txBox="1"/>
            <p:nvPr/>
          </p:nvSpPr>
          <p:spPr>
            <a:xfrm>
              <a:off x="1000125" y="199390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2021.02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爱设计-11-3">
              <a:extLst>
                <a:ext uri="{FF2B5EF4-FFF2-40B4-BE49-F238E27FC236}">
                  <a16:creationId xmlns:a16="http://schemas.microsoft.com/office/drawing/2014/main" id="{BA352A9A-20EC-C775-D612-6F37D2A1D5AD}"/>
                </a:ext>
              </a:extLst>
            </p:cNvPr>
            <p:cNvSpPr txBox="1"/>
            <p:nvPr/>
          </p:nvSpPr>
          <p:spPr>
            <a:xfrm>
              <a:off x="622301" y="230262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9" name="爱设计-12">
            <a:extLst>
              <a:ext uri="{FF2B5EF4-FFF2-40B4-BE49-F238E27FC236}">
                <a16:creationId xmlns:a16="http://schemas.microsoft.com/office/drawing/2014/main" id="{54E2687E-A393-B2AB-9599-320680689390}"/>
              </a:ext>
            </a:extLst>
          </p:cNvPr>
          <p:cNvGrpSpPr/>
          <p:nvPr/>
        </p:nvGrpSpPr>
        <p:grpSpPr>
          <a:xfrm>
            <a:off x="5092701" y="1750128"/>
            <a:ext cx="1752600" cy="1221461"/>
            <a:chOff x="622301" y="1750128"/>
            <a:chExt cx="1752600" cy="1221461"/>
          </a:xfrm>
        </p:grpSpPr>
        <p:sp>
          <p:nvSpPr>
            <p:cNvPr id="50" name="爱设计-12-1">
              <a:extLst>
                <a:ext uri="{FF2B5EF4-FFF2-40B4-BE49-F238E27FC236}">
                  <a16:creationId xmlns:a16="http://schemas.microsoft.com/office/drawing/2014/main" id="{C94D9650-C230-53E6-43FB-215A3080AD0F}"/>
                </a:ext>
              </a:extLst>
            </p:cNvPr>
            <p:cNvSpPr/>
            <p:nvPr/>
          </p:nvSpPr>
          <p:spPr>
            <a:xfrm>
              <a:off x="1389592" y="1750128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爱设计-12-2">
              <a:extLst>
                <a:ext uri="{FF2B5EF4-FFF2-40B4-BE49-F238E27FC236}">
                  <a16:creationId xmlns:a16="http://schemas.microsoft.com/office/drawing/2014/main" id="{512A07C0-2916-E08A-98F0-651638AFB3B6}"/>
                </a:ext>
              </a:extLst>
            </p:cNvPr>
            <p:cNvSpPr txBox="1"/>
            <p:nvPr/>
          </p:nvSpPr>
          <p:spPr>
            <a:xfrm>
              <a:off x="1000125" y="199390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2021.03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52" name="爱设计-12-3">
              <a:extLst>
                <a:ext uri="{FF2B5EF4-FFF2-40B4-BE49-F238E27FC236}">
                  <a16:creationId xmlns:a16="http://schemas.microsoft.com/office/drawing/2014/main" id="{48269422-659D-8151-D571-FE2E1077E242}"/>
                </a:ext>
              </a:extLst>
            </p:cNvPr>
            <p:cNvSpPr txBox="1"/>
            <p:nvPr/>
          </p:nvSpPr>
          <p:spPr>
            <a:xfrm>
              <a:off x="622301" y="230262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67" name="爱设计-13">
            <a:extLst>
              <a:ext uri="{FF2B5EF4-FFF2-40B4-BE49-F238E27FC236}">
                <a16:creationId xmlns:a16="http://schemas.microsoft.com/office/drawing/2014/main" id="{AE37EE5A-A57A-A538-6732-363A0F47B632}"/>
              </a:ext>
            </a:extLst>
          </p:cNvPr>
          <p:cNvGrpSpPr/>
          <p:nvPr/>
        </p:nvGrpSpPr>
        <p:grpSpPr>
          <a:xfrm>
            <a:off x="5219700" y="4286363"/>
            <a:ext cx="1752600" cy="1159888"/>
            <a:chOff x="622301" y="2279763"/>
            <a:chExt cx="1752600" cy="1159888"/>
          </a:xfrm>
        </p:grpSpPr>
        <p:sp>
          <p:nvSpPr>
            <p:cNvPr id="68" name="爱设计-13-1">
              <a:extLst>
                <a:ext uri="{FF2B5EF4-FFF2-40B4-BE49-F238E27FC236}">
                  <a16:creationId xmlns:a16="http://schemas.microsoft.com/office/drawing/2014/main" id="{F9CF1EF0-15D0-2B87-719E-7DB4B63E6297}"/>
                </a:ext>
              </a:extLst>
            </p:cNvPr>
            <p:cNvSpPr/>
            <p:nvPr/>
          </p:nvSpPr>
          <p:spPr>
            <a:xfrm>
              <a:off x="1395731" y="3233911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爱设计-13-2">
              <a:extLst>
                <a:ext uri="{FF2B5EF4-FFF2-40B4-BE49-F238E27FC236}">
                  <a16:creationId xmlns:a16="http://schemas.microsoft.com/office/drawing/2014/main" id="{F83ADDB4-599E-4DD6-E949-8F318D9D821B}"/>
                </a:ext>
              </a:extLst>
            </p:cNvPr>
            <p:cNvSpPr txBox="1"/>
            <p:nvPr/>
          </p:nvSpPr>
          <p:spPr>
            <a:xfrm>
              <a:off x="1059392" y="292735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2021.04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70" name="爱设计-13-3">
              <a:extLst>
                <a:ext uri="{FF2B5EF4-FFF2-40B4-BE49-F238E27FC236}">
                  <a16:creationId xmlns:a16="http://schemas.microsoft.com/office/drawing/2014/main" id="{1F25077D-B0B4-B9C3-E9EA-7D6C0B9440C8}"/>
                </a:ext>
              </a:extLst>
            </p:cNvPr>
            <p:cNvSpPr txBox="1"/>
            <p:nvPr/>
          </p:nvSpPr>
          <p:spPr>
            <a:xfrm>
              <a:off x="622301" y="227976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71" name="爱设计-14">
            <a:extLst>
              <a:ext uri="{FF2B5EF4-FFF2-40B4-BE49-F238E27FC236}">
                <a16:creationId xmlns:a16="http://schemas.microsoft.com/office/drawing/2014/main" id="{9239A0EB-1606-96DB-2C7A-40E9C8A90934}"/>
              </a:ext>
            </a:extLst>
          </p:cNvPr>
          <p:cNvGrpSpPr/>
          <p:nvPr/>
        </p:nvGrpSpPr>
        <p:grpSpPr>
          <a:xfrm>
            <a:off x="2830830" y="4286363"/>
            <a:ext cx="1752600" cy="1159888"/>
            <a:chOff x="622301" y="2279763"/>
            <a:chExt cx="1752600" cy="1159888"/>
          </a:xfrm>
        </p:grpSpPr>
        <p:sp>
          <p:nvSpPr>
            <p:cNvPr id="72" name="爱设计-14-1">
              <a:extLst>
                <a:ext uri="{FF2B5EF4-FFF2-40B4-BE49-F238E27FC236}">
                  <a16:creationId xmlns:a16="http://schemas.microsoft.com/office/drawing/2014/main" id="{55DA1E7E-8C7D-D6E7-5335-318E64550313}"/>
                </a:ext>
              </a:extLst>
            </p:cNvPr>
            <p:cNvSpPr/>
            <p:nvPr/>
          </p:nvSpPr>
          <p:spPr>
            <a:xfrm>
              <a:off x="1395731" y="3233911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爱设计-14-2">
              <a:extLst>
                <a:ext uri="{FF2B5EF4-FFF2-40B4-BE49-F238E27FC236}">
                  <a16:creationId xmlns:a16="http://schemas.microsoft.com/office/drawing/2014/main" id="{6A26E454-F518-272D-FD83-6FA170CF9D35}"/>
                </a:ext>
              </a:extLst>
            </p:cNvPr>
            <p:cNvSpPr txBox="1"/>
            <p:nvPr/>
          </p:nvSpPr>
          <p:spPr>
            <a:xfrm>
              <a:off x="1059392" y="292735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2021.05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74" name="爱设计-14-3">
              <a:extLst>
                <a:ext uri="{FF2B5EF4-FFF2-40B4-BE49-F238E27FC236}">
                  <a16:creationId xmlns:a16="http://schemas.microsoft.com/office/drawing/2014/main" id="{D7C74B23-8692-6B64-2670-9F6573803ED2}"/>
                </a:ext>
              </a:extLst>
            </p:cNvPr>
            <p:cNvSpPr txBox="1"/>
            <p:nvPr/>
          </p:nvSpPr>
          <p:spPr>
            <a:xfrm>
              <a:off x="622301" y="227976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75" name="爱设计-15">
            <a:extLst>
              <a:ext uri="{FF2B5EF4-FFF2-40B4-BE49-F238E27FC236}">
                <a16:creationId xmlns:a16="http://schemas.microsoft.com/office/drawing/2014/main" id="{5618D4D9-229B-FB1F-7FC7-993EDD487D33}"/>
              </a:ext>
            </a:extLst>
          </p:cNvPr>
          <p:cNvGrpSpPr/>
          <p:nvPr/>
        </p:nvGrpSpPr>
        <p:grpSpPr>
          <a:xfrm>
            <a:off x="695325" y="4286363"/>
            <a:ext cx="1752600" cy="1159888"/>
            <a:chOff x="622301" y="2279763"/>
            <a:chExt cx="1752600" cy="1159888"/>
          </a:xfrm>
        </p:grpSpPr>
        <p:sp>
          <p:nvSpPr>
            <p:cNvPr id="76" name="爱设计-15-1">
              <a:extLst>
                <a:ext uri="{FF2B5EF4-FFF2-40B4-BE49-F238E27FC236}">
                  <a16:creationId xmlns:a16="http://schemas.microsoft.com/office/drawing/2014/main" id="{1C875710-4260-5D8A-AC9D-AE55066427D1}"/>
                </a:ext>
              </a:extLst>
            </p:cNvPr>
            <p:cNvSpPr/>
            <p:nvPr/>
          </p:nvSpPr>
          <p:spPr>
            <a:xfrm>
              <a:off x="1395731" y="3233911"/>
              <a:ext cx="205740" cy="20574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C3F5E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15-2">
              <a:extLst>
                <a:ext uri="{FF2B5EF4-FFF2-40B4-BE49-F238E27FC236}">
                  <a16:creationId xmlns:a16="http://schemas.microsoft.com/office/drawing/2014/main" id="{D81C2DA7-AABD-4241-81D5-60EDBCFEAB56}"/>
                </a:ext>
              </a:extLst>
            </p:cNvPr>
            <p:cNvSpPr txBox="1"/>
            <p:nvPr/>
          </p:nvSpPr>
          <p:spPr>
            <a:xfrm>
              <a:off x="1059392" y="2927350"/>
              <a:ext cx="1079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2021.06</a:t>
              </a:r>
              <a:endPara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78" name="爱设计-15-3">
              <a:extLst>
                <a:ext uri="{FF2B5EF4-FFF2-40B4-BE49-F238E27FC236}">
                  <a16:creationId xmlns:a16="http://schemas.microsoft.com/office/drawing/2014/main" id="{CA3EDE27-3C45-365D-37C2-F9F1CF44BF79}"/>
                </a:ext>
              </a:extLst>
            </p:cNvPr>
            <p:cNvSpPr txBox="1"/>
            <p:nvPr/>
          </p:nvSpPr>
          <p:spPr>
            <a:xfrm>
              <a:off x="622301" y="2279763"/>
              <a:ext cx="175260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spc="12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请在此输入您对月度业绩的陈述</a:t>
              </a:r>
              <a:endParaRPr kumimoji="0" lang="zh-CN" altLang="en-US" sz="1600" b="0" i="0" u="none" strike="noStrike" kern="1200" cap="none" spc="12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79" name="爱设计-16">
            <a:extLst>
              <a:ext uri="{FF2B5EF4-FFF2-40B4-BE49-F238E27FC236}">
                <a16:creationId xmlns:a16="http://schemas.microsoft.com/office/drawing/2014/main" id="{9E4DF539-4368-0D35-FD0C-A148037F42FD}"/>
              </a:ext>
            </a:extLst>
          </p:cNvPr>
          <p:cNvSpPr/>
          <p:nvPr/>
        </p:nvSpPr>
        <p:spPr>
          <a:xfrm>
            <a:off x="365760" y="3367723"/>
            <a:ext cx="6812280" cy="411480"/>
          </a:xfrm>
          <a:prstGeom prst="rightArrow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rgbClr val="C3F5E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爱设计-17">
            <a:extLst>
              <a:ext uri="{FF2B5EF4-FFF2-40B4-BE49-F238E27FC236}">
                <a16:creationId xmlns:a16="http://schemas.microsoft.com/office/drawing/2014/main" id="{68AF2E88-AD8F-E933-CFC3-D52EFE269980}"/>
              </a:ext>
            </a:extLst>
          </p:cNvPr>
          <p:cNvSpPr txBox="1"/>
          <p:nvPr/>
        </p:nvSpPr>
        <p:spPr>
          <a:xfrm>
            <a:off x="9415596" y="1717030"/>
            <a:ext cx="2044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12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请在此输入</a:t>
            </a:r>
            <a:endParaRPr lang="en-US" altLang="zh-CN" sz="2000" spc="12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12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您的标题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1" name="爱设计-18">
            <a:extLst>
              <a:ext uri="{FF2B5EF4-FFF2-40B4-BE49-F238E27FC236}">
                <a16:creationId xmlns:a16="http://schemas.microsoft.com/office/drawing/2014/main" id="{DA89C265-FD3B-AF2D-3CD0-EB3BDA3E9F91}"/>
              </a:ext>
            </a:extLst>
          </p:cNvPr>
          <p:cNvSpPr txBox="1"/>
          <p:nvPr/>
        </p:nvSpPr>
        <p:spPr>
          <a:xfrm>
            <a:off x="9395119" y="2768601"/>
            <a:ext cx="2195748" cy="2441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</a:p>
        </p:txBody>
      </p:sp>
      <p:cxnSp>
        <p:nvCxnSpPr>
          <p:cNvPr id="82" name="爱设计-19">
            <a:extLst>
              <a:ext uri="{FF2B5EF4-FFF2-40B4-BE49-F238E27FC236}">
                <a16:creationId xmlns:a16="http://schemas.microsoft.com/office/drawing/2014/main" id="{9921DE1D-1498-EB7F-5290-A716499DDDCE}"/>
              </a:ext>
            </a:extLst>
          </p:cNvPr>
          <p:cNvCxnSpPr>
            <a:cxnSpLocks/>
          </p:cNvCxnSpPr>
          <p:nvPr/>
        </p:nvCxnSpPr>
        <p:spPr>
          <a:xfrm>
            <a:off x="9567334" y="2472267"/>
            <a:ext cx="4233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725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爱设计-1">
            <a:extLst>
              <a:ext uri="{FF2B5EF4-FFF2-40B4-BE49-F238E27FC236}">
                <a16:creationId xmlns:a16="http://schemas.microsoft.com/office/drawing/2014/main" id="{4DF24453-A8D9-0AA5-7486-53FBC10E00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爱设计-2">
            <a:extLst>
              <a:ext uri="{FF2B5EF4-FFF2-40B4-BE49-F238E27FC236}">
                <a16:creationId xmlns:a16="http://schemas.microsoft.com/office/drawing/2014/main" id="{DA824924-A5E8-347D-A522-68FAFF62D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85000"/>
                  <a:lumOff val="15000"/>
                  <a:alpha val="84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爱设计-3">
            <a:extLst>
              <a:ext uri="{FF2B5EF4-FFF2-40B4-BE49-F238E27FC236}">
                <a16:creationId xmlns:a16="http://schemas.microsoft.com/office/drawing/2014/main" id="{81A705F1-7715-58EA-76CC-3C130C30F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891026"/>
            <a:ext cx="10080625" cy="4941651"/>
          </a:xfrm>
          <a:custGeom>
            <a:avLst/>
            <a:gdLst>
              <a:gd name="connsiteX0" fmla="*/ 393800 w 10080625"/>
              <a:gd name="connsiteY0" fmla="*/ 0 h 4941651"/>
              <a:gd name="connsiteX1" fmla="*/ 9686825 w 10080625"/>
              <a:gd name="connsiteY1" fmla="*/ 0 h 4941651"/>
              <a:gd name="connsiteX2" fmla="*/ 10080625 w 10080625"/>
              <a:gd name="connsiteY2" fmla="*/ 393800 h 4941651"/>
              <a:gd name="connsiteX3" fmla="*/ 10080625 w 10080625"/>
              <a:gd name="connsiteY3" fmla="*/ 4547851 h 4941651"/>
              <a:gd name="connsiteX4" fmla="*/ 9686825 w 10080625"/>
              <a:gd name="connsiteY4" fmla="*/ 4941651 h 4941651"/>
              <a:gd name="connsiteX5" fmla="*/ 393800 w 10080625"/>
              <a:gd name="connsiteY5" fmla="*/ 4941651 h 4941651"/>
              <a:gd name="connsiteX6" fmla="*/ 0 w 10080625"/>
              <a:gd name="connsiteY6" fmla="*/ 4547851 h 4941651"/>
              <a:gd name="connsiteX7" fmla="*/ 0 w 10080625"/>
              <a:gd name="connsiteY7" fmla="*/ 393800 h 4941651"/>
              <a:gd name="connsiteX8" fmla="*/ 393800 w 10080625"/>
              <a:gd name="connsiteY8" fmla="*/ 0 h 494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0625" h="4941651">
                <a:moveTo>
                  <a:pt x="393800" y="0"/>
                </a:moveTo>
                <a:lnTo>
                  <a:pt x="9686825" y="0"/>
                </a:lnTo>
                <a:cubicBezTo>
                  <a:pt x="9904315" y="0"/>
                  <a:pt x="10080625" y="176310"/>
                  <a:pt x="10080625" y="393800"/>
                </a:cubicBezTo>
                <a:lnTo>
                  <a:pt x="10080625" y="4547851"/>
                </a:lnTo>
                <a:cubicBezTo>
                  <a:pt x="10080625" y="4765341"/>
                  <a:pt x="9904315" y="4941651"/>
                  <a:pt x="9686825" y="4941651"/>
                </a:cubicBezTo>
                <a:lnTo>
                  <a:pt x="393800" y="4941651"/>
                </a:lnTo>
                <a:cubicBezTo>
                  <a:pt x="176310" y="4941651"/>
                  <a:pt x="0" y="4765341"/>
                  <a:pt x="0" y="4547851"/>
                </a:cubicBezTo>
                <a:lnTo>
                  <a:pt x="0" y="393800"/>
                </a:lnTo>
                <a:cubicBezTo>
                  <a:pt x="0" y="176310"/>
                  <a:pt x="176310" y="0"/>
                  <a:pt x="393800" y="0"/>
                </a:cubicBezTo>
                <a:close/>
              </a:path>
            </a:pathLst>
          </a:custGeom>
        </p:spPr>
      </p:pic>
      <p:sp>
        <p:nvSpPr>
          <p:cNvPr id="13" name="爱设计-4">
            <a:extLst>
              <a:ext uri="{FF2B5EF4-FFF2-40B4-BE49-F238E27FC236}">
                <a16:creationId xmlns:a16="http://schemas.microsoft.com/office/drawing/2014/main" id="{51DFFDD6-E94C-25FE-FD42-F61D93E5D61F}"/>
              </a:ext>
            </a:extLst>
          </p:cNvPr>
          <p:cNvSpPr/>
          <p:nvPr/>
        </p:nvSpPr>
        <p:spPr>
          <a:xfrm>
            <a:off x="1055688" y="891026"/>
            <a:ext cx="10080625" cy="4941651"/>
          </a:xfrm>
          <a:prstGeom prst="roundRect">
            <a:avLst>
              <a:gd name="adj" fmla="val 796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93700" dist="292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爱设计-5">
            <a:extLst>
              <a:ext uri="{FF2B5EF4-FFF2-40B4-BE49-F238E27FC236}">
                <a16:creationId xmlns:a16="http://schemas.microsoft.com/office/drawing/2014/main" id="{CA29C684-CAA6-7625-2095-89490C17797C}"/>
              </a:ext>
            </a:extLst>
          </p:cNvPr>
          <p:cNvSpPr/>
          <p:nvPr/>
        </p:nvSpPr>
        <p:spPr>
          <a:xfrm>
            <a:off x="1944635" y="1655164"/>
            <a:ext cx="493314" cy="49331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爱设计-6">
            <a:extLst>
              <a:ext uri="{FF2B5EF4-FFF2-40B4-BE49-F238E27FC236}">
                <a16:creationId xmlns:a16="http://schemas.microsoft.com/office/drawing/2014/main" id="{2D81B666-2AD6-A033-124A-286398D9FBC7}"/>
              </a:ext>
            </a:extLst>
          </p:cNvPr>
          <p:cNvSpPr txBox="1"/>
          <p:nvPr/>
        </p:nvSpPr>
        <p:spPr>
          <a:xfrm>
            <a:off x="1908260" y="1652895"/>
            <a:ext cx="455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12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工作总结反思</a:t>
            </a:r>
          </a:p>
        </p:txBody>
      </p:sp>
      <p:sp>
        <p:nvSpPr>
          <p:cNvPr id="16" name="爱设计-7">
            <a:extLst>
              <a:ext uri="{FF2B5EF4-FFF2-40B4-BE49-F238E27FC236}">
                <a16:creationId xmlns:a16="http://schemas.microsoft.com/office/drawing/2014/main" id="{359BF509-4F74-86F1-5570-6507ACD4DEE7}"/>
              </a:ext>
            </a:extLst>
          </p:cNvPr>
          <p:cNvSpPr txBox="1"/>
          <p:nvPr/>
        </p:nvSpPr>
        <p:spPr>
          <a:xfrm>
            <a:off x="1934529" y="4727879"/>
            <a:ext cx="2796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锐字云字库锐宋粗GB" panose="02010604000000000000" pitchFamily="2" charset="-122"/>
                <a:ea typeface="锐字云字库锐宋粗GB" panose="02010604000000000000" pitchFamily="2" charset="-122"/>
                <a:cs typeface="OPPOSans B" panose="00020600040101010101" pitchFamily="18" charset="-122"/>
              </a:rPr>
              <a:t>WORK REVIEW</a:t>
            </a:r>
            <a:endParaRPr kumimoji="0" lang="zh-CN" altLang="en-US" sz="24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锐字云字库锐宋粗GB" panose="02010604000000000000" pitchFamily="2" charset="-122"/>
              <a:ea typeface="锐字云字库锐宋粗GB" panose="02010604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21" name="爱设计-8">
            <a:extLst>
              <a:ext uri="{FF2B5EF4-FFF2-40B4-BE49-F238E27FC236}">
                <a16:creationId xmlns:a16="http://schemas.microsoft.com/office/drawing/2014/main" id="{07BB34B1-22BB-B25F-3E72-4F4C1F61CA2B}"/>
              </a:ext>
            </a:extLst>
          </p:cNvPr>
          <p:cNvSpPr txBox="1"/>
          <p:nvPr/>
        </p:nvSpPr>
        <p:spPr>
          <a:xfrm>
            <a:off x="2027239" y="2611795"/>
            <a:ext cx="5737538" cy="185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spc="120" dirty="0">
              <a:solidFill>
                <a:prstClr val="white">
                  <a:lumMod val="6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consectetuer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adipiscing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Maecenas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porttitor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congue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massa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Fusce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posuere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magna sed pulvinar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ultricies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purus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lectus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malesuada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libero, sit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amet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commodo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magna eros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quis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12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endParaRPr kumimoji="0" lang="en-US" altLang="zh-CN" sz="1200" b="0" i="0" u="none" strike="noStrike" kern="1200" cap="none" spc="12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22" name="爱设计-9">
            <a:extLst>
              <a:ext uri="{FF2B5EF4-FFF2-40B4-BE49-F238E27FC236}">
                <a16:creationId xmlns:a16="http://schemas.microsoft.com/office/drawing/2014/main" id="{04B66156-6E95-3C0B-D6C8-69FF2A4D0583}"/>
              </a:ext>
            </a:extLst>
          </p:cNvPr>
          <p:cNvCxnSpPr>
            <a:cxnSpLocks/>
          </p:cNvCxnSpPr>
          <p:nvPr/>
        </p:nvCxnSpPr>
        <p:spPr>
          <a:xfrm>
            <a:off x="2027238" y="4629150"/>
            <a:ext cx="46450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爱设计-10">
            <a:extLst>
              <a:ext uri="{FF2B5EF4-FFF2-40B4-BE49-F238E27FC236}">
                <a16:creationId xmlns:a16="http://schemas.microsoft.com/office/drawing/2014/main" id="{9234A669-57E9-1386-EE2E-DF7212194001}"/>
              </a:ext>
            </a:extLst>
          </p:cNvPr>
          <p:cNvGrpSpPr/>
          <p:nvPr/>
        </p:nvGrpSpPr>
        <p:grpSpPr>
          <a:xfrm>
            <a:off x="7182798" y="2576225"/>
            <a:ext cx="8106111" cy="4614712"/>
            <a:chOff x="5466601" y="-2884523"/>
            <a:chExt cx="8615925" cy="4904944"/>
          </a:xfrm>
        </p:grpSpPr>
        <p:sp>
          <p:nvSpPr>
            <p:cNvPr id="24" name="爱设计-10-1">
              <a:extLst>
                <a:ext uri="{FF2B5EF4-FFF2-40B4-BE49-F238E27FC236}">
                  <a16:creationId xmlns:a16="http://schemas.microsoft.com/office/drawing/2014/main" id="{D30BB221-8BF4-3F39-73C0-A278F6D2A158}"/>
                </a:ext>
              </a:extLst>
            </p:cNvPr>
            <p:cNvSpPr txBox="1"/>
            <p:nvPr/>
          </p:nvSpPr>
          <p:spPr>
            <a:xfrm>
              <a:off x="5635698" y="-2884523"/>
              <a:ext cx="8442960" cy="4792506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5" name="爱设计-10-2">
              <a:extLst>
                <a:ext uri="{FF2B5EF4-FFF2-40B4-BE49-F238E27FC236}">
                  <a16:creationId xmlns:a16="http://schemas.microsoft.com/office/drawing/2014/main" id="{E16E63B6-EA90-E606-ADE1-8990811637C5}"/>
                </a:ext>
              </a:extLst>
            </p:cNvPr>
            <p:cNvSpPr txBox="1"/>
            <p:nvPr/>
          </p:nvSpPr>
          <p:spPr>
            <a:xfrm>
              <a:off x="5639566" y="-2869300"/>
              <a:ext cx="8442960" cy="4792507"/>
            </a:xfrm>
            <a:prstGeom prst="rect">
              <a:avLst/>
            </a:prstGeom>
            <a:noFill/>
            <a:scene3d>
              <a:camera prst="isometricOffAxis2Left"/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6" name="爱设计-10-3">
              <a:extLst>
                <a:ext uri="{FF2B5EF4-FFF2-40B4-BE49-F238E27FC236}">
                  <a16:creationId xmlns:a16="http://schemas.microsoft.com/office/drawing/2014/main" id="{ACEA6619-609A-6310-6936-47EC9593B65F}"/>
                </a:ext>
              </a:extLst>
            </p:cNvPr>
            <p:cNvSpPr txBox="1"/>
            <p:nvPr/>
          </p:nvSpPr>
          <p:spPr>
            <a:xfrm>
              <a:off x="5466601" y="-2772084"/>
              <a:ext cx="8442960" cy="4792505"/>
            </a:xfrm>
            <a:prstGeom prst="rect">
              <a:avLst/>
            </a:prstGeom>
            <a:noFill/>
            <a:effectLst/>
            <a:scene3d>
              <a:camera prst="isometricOffAxis2Left"/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857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A77F7109-6387-2620-9236-443495303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爱设计-2">
            <a:extLst>
              <a:ext uri="{FF2B5EF4-FFF2-40B4-BE49-F238E27FC236}">
                <a16:creationId xmlns:a16="http://schemas.microsoft.com/office/drawing/2014/main" id="{6B3214C5-DDF0-A75B-A756-ED6F25AE0F10}"/>
              </a:ext>
            </a:extLst>
          </p:cNvPr>
          <p:cNvSpPr txBox="1"/>
          <p:nvPr/>
        </p:nvSpPr>
        <p:spPr>
          <a:xfrm>
            <a:off x="577300" y="480747"/>
            <a:ext cx="3240294" cy="3784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OPPOSans B"/>
                <a:ea typeface="OPPOSans B"/>
                <a:cs typeface="OPPOSans M"/>
                <a:sym typeface="+mn-lt"/>
              </a:rPr>
              <a:t>工作总结反思</a:t>
            </a:r>
          </a:p>
        </p:txBody>
      </p:sp>
      <p:grpSp>
        <p:nvGrpSpPr>
          <p:cNvPr id="66" name="爱设计-3">
            <a:extLst>
              <a:ext uri="{FF2B5EF4-FFF2-40B4-BE49-F238E27FC236}">
                <a16:creationId xmlns:a16="http://schemas.microsoft.com/office/drawing/2014/main" id="{8DD0E6D9-5F0F-7696-22AA-D113AC15661E}"/>
              </a:ext>
            </a:extLst>
          </p:cNvPr>
          <p:cNvGrpSpPr/>
          <p:nvPr/>
        </p:nvGrpSpPr>
        <p:grpSpPr>
          <a:xfrm>
            <a:off x="576697" y="859220"/>
            <a:ext cx="2297030" cy="346113"/>
            <a:chOff x="576697" y="859220"/>
            <a:chExt cx="2297030" cy="346113"/>
          </a:xfrm>
        </p:grpSpPr>
        <p:sp>
          <p:nvSpPr>
            <p:cNvPr id="19" name="爱设计-3-1">
              <a:extLst>
                <a:ext uri="{FF2B5EF4-FFF2-40B4-BE49-F238E27FC236}">
                  <a16:creationId xmlns:a16="http://schemas.microsoft.com/office/drawing/2014/main" id="{ED0CEDB5-DFF9-8A10-D8B8-F6D4EE6E020C}"/>
                </a:ext>
              </a:extLst>
            </p:cNvPr>
            <p:cNvSpPr txBox="1"/>
            <p:nvPr/>
          </p:nvSpPr>
          <p:spPr>
            <a:xfrm>
              <a:off x="576697" y="859220"/>
              <a:ext cx="2288424" cy="3461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800" normalizeH="0" baseline="0" noProof="0" dirty="0">
                  <a:ln>
                    <a:noFill/>
                  </a:ln>
                  <a:solidFill>
                    <a:srgbClr val="2254F4"/>
                  </a:solidFill>
                  <a:effectLst/>
                  <a:uLnTx/>
                  <a:uFillTx/>
                  <a:latin typeface="OPPOSans M"/>
                  <a:ea typeface="OPPOSans M"/>
                  <a:cs typeface="OPPOSans M"/>
                  <a:sym typeface="+mn-lt"/>
                </a:rPr>
                <a:t>AISHEJIDESIGN</a:t>
              </a:r>
              <a:endParaRPr kumimoji="0" lang="zh-CN" altLang="en-US" sz="600" b="0" i="0" u="none" strike="noStrike" kern="1200" cap="none" spc="800" normalizeH="0" baseline="0" noProof="0" dirty="0">
                <a:ln>
                  <a:noFill/>
                </a:ln>
                <a:solidFill>
                  <a:srgbClr val="2254F4"/>
                </a:solidFill>
                <a:effectLst/>
                <a:uLnTx/>
                <a:uFillTx/>
                <a:latin typeface="OPPOSans M"/>
                <a:ea typeface="OPPOSans M"/>
                <a:cs typeface="OPPOSans M"/>
                <a:sym typeface="+mn-lt"/>
              </a:endParaRPr>
            </a:p>
          </p:txBody>
        </p:sp>
        <p:sp>
          <p:nvSpPr>
            <p:cNvPr id="20" name="爱设计-3-2">
              <a:extLst>
                <a:ext uri="{FF2B5EF4-FFF2-40B4-BE49-F238E27FC236}">
                  <a16:creationId xmlns:a16="http://schemas.microsoft.com/office/drawing/2014/main" id="{5BD3D246-C524-D5F7-DEFB-2FC77CD8EDF9}"/>
                </a:ext>
              </a:extLst>
            </p:cNvPr>
            <p:cNvSpPr/>
            <p:nvPr/>
          </p:nvSpPr>
          <p:spPr>
            <a:xfrm flipV="1">
              <a:off x="2773893" y="918340"/>
              <a:ext cx="99834" cy="6759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</p:grpSp>
      <p:grpSp>
        <p:nvGrpSpPr>
          <p:cNvPr id="65" name="爱设计-4">
            <a:extLst>
              <a:ext uri="{FF2B5EF4-FFF2-40B4-BE49-F238E27FC236}">
                <a16:creationId xmlns:a16="http://schemas.microsoft.com/office/drawing/2014/main" id="{49EF699D-EEC0-BE82-F441-A798F680B983}"/>
              </a:ext>
            </a:extLst>
          </p:cNvPr>
          <p:cNvGrpSpPr/>
          <p:nvPr/>
        </p:nvGrpSpPr>
        <p:grpSpPr>
          <a:xfrm>
            <a:off x="10928837" y="386159"/>
            <a:ext cx="786555" cy="599774"/>
            <a:chOff x="5481970" y="2962274"/>
            <a:chExt cx="1228391" cy="936689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534DCCC-976C-D11C-B0FC-8F8E06B76E37}"/>
                </a:ext>
              </a:extLst>
            </p:cNvPr>
            <p:cNvGrpSpPr/>
            <p:nvPr/>
          </p:nvGrpSpPr>
          <p:grpSpPr>
            <a:xfrm>
              <a:off x="5481970" y="3745562"/>
              <a:ext cx="1228391" cy="153401"/>
              <a:chOff x="5481970" y="3745562"/>
              <a:chExt cx="1228391" cy="153401"/>
            </a:xfrm>
            <a:solidFill>
              <a:schemeClr val="accent1"/>
            </a:solidFill>
          </p:grpSpPr>
          <p:sp>
            <p:nvSpPr>
              <p:cNvPr id="53" name="爱设计-4-1">
                <a:extLst>
                  <a:ext uri="{FF2B5EF4-FFF2-40B4-BE49-F238E27FC236}">
                    <a16:creationId xmlns:a16="http://schemas.microsoft.com/office/drawing/2014/main" id="{13C8144D-2FEA-1481-3DE8-DF1D017D692F}"/>
                  </a:ext>
                </a:extLst>
              </p:cNvPr>
              <p:cNvSpPr/>
              <p:nvPr/>
            </p:nvSpPr>
            <p:spPr>
              <a:xfrm>
                <a:off x="5608128" y="3746850"/>
                <a:ext cx="149733" cy="149732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爱设计-4-2">
                <a:extLst>
                  <a:ext uri="{FF2B5EF4-FFF2-40B4-BE49-F238E27FC236}">
                    <a16:creationId xmlns:a16="http://schemas.microsoft.com/office/drawing/2014/main" id="{C3995953-ABBD-CC28-024C-A11BB03C786C}"/>
                  </a:ext>
                </a:extLst>
              </p:cNvPr>
              <p:cNvSpPr/>
              <p:nvPr/>
            </p:nvSpPr>
            <p:spPr>
              <a:xfrm>
                <a:off x="5913500" y="3750182"/>
                <a:ext cx="119479" cy="14459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爱设计-4-3">
                <a:extLst>
                  <a:ext uri="{FF2B5EF4-FFF2-40B4-BE49-F238E27FC236}">
                    <a16:creationId xmlns:a16="http://schemas.microsoft.com/office/drawing/2014/main" id="{706A22FD-BF39-1035-8D41-364C582A6038}"/>
                  </a:ext>
                </a:extLst>
              </p:cNvPr>
              <p:cNvSpPr/>
              <p:nvPr/>
            </p:nvSpPr>
            <p:spPr>
              <a:xfrm>
                <a:off x="5481970" y="3750183"/>
                <a:ext cx="133348" cy="143732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爱设计-4-4">
                <a:extLst>
                  <a:ext uri="{FF2B5EF4-FFF2-40B4-BE49-F238E27FC236}">
                    <a16:creationId xmlns:a16="http://schemas.microsoft.com/office/drawing/2014/main" id="{D46C2A66-7BEF-9B87-3FD5-11CB97709D2A}"/>
                  </a:ext>
                </a:extLst>
              </p:cNvPr>
              <p:cNvSpPr/>
              <p:nvPr/>
            </p:nvSpPr>
            <p:spPr>
              <a:xfrm>
                <a:off x="5769006" y="3750182"/>
                <a:ext cx="131730" cy="143732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爱设计-4-5">
                <a:extLst>
                  <a:ext uri="{FF2B5EF4-FFF2-40B4-BE49-F238E27FC236}">
                    <a16:creationId xmlns:a16="http://schemas.microsoft.com/office/drawing/2014/main" id="{28547F5C-7095-8AFF-A81D-1F53265AF106}"/>
                  </a:ext>
                </a:extLst>
              </p:cNvPr>
              <p:cNvSpPr/>
              <p:nvPr/>
            </p:nvSpPr>
            <p:spPr>
              <a:xfrm>
                <a:off x="6121239" y="3748944"/>
                <a:ext cx="116682" cy="145923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爱设计-4-6">
                <a:extLst>
                  <a:ext uri="{FF2B5EF4-FFF2-40B4-BE49-F238E27FC236}">
                    <a16:creationId xmlns:a16="http://schemas.microsoft.com/office/drawing/2014/main" id="{51C4F79A-FA0C-F669-F5E7-956AED23660A}"/>
                  </a:ext>
                </a:extLst>
              </p:cNvPr>
              <p:cNvSpPr/>
              <p:nvPr/>
            </p:nvSpPr>
            <p:spPr>
              <a:xfrm>
                <a:off x="6561009" y="3749611"/>
                <a:ext cx="149352" cy="149352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爱设计-4-7">
                <a:extLst>
                  <a:ext uri="{FF2B5EF4-FFF2-40B4-BE49-F238E27FC236}">
                    <a16:creationId xmlns:a16="http://schemas.microsoft.com/office/drawing/2014/main" id="{64032155-24C6-F4EF-B44F-53B5F55FD70F}"/>
                  </a:ext>
                </a:extLst>
              </p:cNvPr>
              <p:cNvSpPr/>
              <p:nvPr/>
            </p:nvSpPr>
            <p:spPr>
              <a:xfrm>
                <a:off x="6243065" y="3747039"/>
                <a:ext cx="149351" cy="149351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爱设计-4-8">
                <a:extLst>
                  <a:ext uri="{FF2B5EF4-FFF2-40B4-BE49-F238E27FC236}">
                    <a16:creationId xmlns:a16="http://schemas.microsoft.com/office/drawing/2014/main" id="{BA13043A-36E5-3190-527E-B2E398934BAF}"/>
                  </a:ext>
                </a:extLst>
              </p:cNvPr>
              <p:cNvSpPr/>
              <p:nvPr/>
            </p:nvSpPr>
            <p:spPr>
              <a:xfrm>
                <a:off x="6402799" y="3745562"/>
                <a:ext cx="151572" cy="149352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爱设计-4-9">
              <a:extLst>
                <a:ext uri="{FF2B5EF4-FFF2-40B4-BE49-F238E27FC236}">
                  <a16:creationId xmlns:a16="http://schemas.microsoft.com/office/drawing/2014/main" id="{E9DC8797-FB64-4474-E756-82676F8E6102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爱设计-4-10">
              <a:extLst>
                <a:ext uri="{FF2B5EF4-FFF2-40B4-BE49-F238E27FC236}">
                  <a16:creationId xmlns:a16="http://schemas.microsoft.com/office/drawing/2014/main" id="{C57E7600-824A-7036-BE9D-6DA7CE7FD12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爱设计-4-11">
              <a:extLst>
                <a:ext uri="{FF2B5EF4-FFF2-40B4-BE49-F238E27FC236}">
                  <a16:creationId xmlns:a16="http://schemas.microsoft.com/office/drawing/2014/main" id="{651DD599-CB8A-63BD-9102-B6F5729A7C5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爱设计-5">
            <a:extLst>
              <a:ext uri="{FF2B5EF4-FFF2-40B4-BE49-F238E27FC236}">
                <a16:creationId xmlns:a16="http://schemas.microsoft.com/office/drawing/2014/main" id="{2762F629-B365-CE95-8C79-9D386399EB45}"/>
              </a:ext>
            </a:extLst>
          </p:cNvPr>
          <p:cNvGrpSpPr/>
          <p:nvPr/>
        </p:nvGrpSpPr>
        <p:grpSpPr>
          <a:xfrm>
            <a:off x="0" y="6604084"/>
            <a:ext cx="12192000" cy="253916"/>
            <a:chOff x="0" y="6604084"/>
            <a:chExt cx="12192000" cy="253916"/>
          </a:xfrm>
        </p:grpSpPr>
        <p:sp>
          <p:nvSpPr>
            <p:cNvPr id="85" name="爱设计-5-1">
              <a:extLst>
                <a:ext uri="{FF2B5EF4-FFF2-40B4-BE49-F238E27FC236}">
                  <a16:creationId xmlns:a16="http://schemas.microsoft.com/office/drawing/2014/main" id="{7E0BEEDD-B05C-1658-408D-5EC667EB774D}"/>
                </a:ext>
              </a:extLst>
            </p:cNvPr>
            <p:cNvSpPr/>
            <p:nvPr/>
          </p:nvSpPr>
          <p:spPr>
            <a:xfrm>
              <a:off x="0" y="6604084"/>
              <a:ext cx="12192000" cy="253916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"/>
                <a:ea typeface="OPPOSans M"/>
                <a:cs typeface="+mn-cs"/>
              </a:endParaRPr>
            </a:p>
          </p:txBody>
        </p:sp>
        <p:cxnSp>
          <p:nvCxnSpPr>
            <p:cNvPr id="86" name="爱设计-5-2">
              <a:extLst>
                <a:ext uri="{FF2B5EF4-FFF2-40B4-BE49-F238E27FC236}">
                  <a16:creationId xmlns:a16="http://schemas.microsoft.com/office/drawing/2014/main" id="{EF3B210D-6D4B-7E59-7996-055BDB914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314" y="6731042"/>
              <a:ext cx="11741372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爱设计-6">
            <a:extLst>
              <a:ext uri="{FF2B5EF4-FFF2-40B4-BE49-F238E27FC236}">
                <a16:creationId xmlns:a16="http://schemas.microsoft.com/office/drawing/2014/main" id="{BAE18B4C-E657-B789-2256-1271B4E028BD}"/>
              </a:ext>
            </a:extLst>
          </p:cNvPr>
          <p:cNvCxnSpPr>
            <a:cxnSpLocks/>
          </p:cNvCxnSpPr>
          <p:nvPr/>
        </p:nvCxnSpPr>
        <p:spPr>
          <a:xfrm>
            <a:off x="9164475" y="4227427"/>
            <a:ext cx="0" cy="529964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爱设计-7">
            <a:extLst>
              <a:ext uri="{FF2B5EF4-FFF2-40B4-BE49-F238E27FC236}">
                <a16:creationId xmlns:a16="http://schemas.microsoft.com/office/drawing/2014/main" id="{E414AC6F-F0B3-7AFE-8243-90C517BE0933}"/>
              </a:ext>
            </a:extLst>
          </p:cNvPr>
          <p:cNvCxnSpPr>
            <a:cxnSpLocks/>
          </p:cNvCxnSpPr>
          <p:nvPr/>
        </p:nvCxnSpPr>
        <p:spPr>
          <a:xfrm>
            <a:off x="2190750" y="5547797"/>
            <a:ext cx="0" cy="41504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爱设计-8">
            <a:extLst>
              <a:ext uri="{FF2B5EF4-FFF2-40B4-BE49-F238E27FC236}">
                <a16:creationId xmlns:a16="http://schemas.microsoft.com/office/drawing/2014/main" id="{F7EE0EBB-AE19-DCB3-B9D8-E46F1499B9C7}"/>
              </a:ext>
            </a:extLst>
          </p:cNvPr>
          <p:cNvCxnSpPr>
            <a:cxnSpLocks/>
          </p:cNvCxnSpPr>
          <p:nvPr/>
        </p:nvCxnSpPr>
        <p:spPr>
          <a:xfrm>
            <a:off x="5680987" y="4993619"/>
            <a:ext cx="0" cy="86222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爱设计-9">
            <a:extLst>
              <a:ext uri="{FF2B5EF4-FFF2-40B4-BE49-F238E27FC236}">
                <a16:creationId xmlns:a16="http://schemas.microsoft.com/office/drawing/2014/main" id="{462645D3-D709-5F6D-A161-3CDFE6062C4A}"/>
              </a:ext>
            </a:extLst>
          </p:cNvPr>
          <p:cNvSpPr/>
          <p:nvPr/>
        </p:nvSpPr>
        <p:spPr>
          <a:xfrm>
            <a:off x="7826514" y="1102761"/>
            <a:ext cx="2672833" cy="3124666"/>
          </a:xfrm>
          <a:prstGeom prst="parallelogram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27" name="爱设计-10">
            <a:extLst>
              <a:ext uri="{FF2B5EF4-FFF2-40B4-BE49-F238E27FC236}">
                <a16:creationId xmlns:a16="http://schemas.microsoft.com/office/drawing/2014/main" id="{6F101877-4CF2-DFC0-1CE5-2FEFBBD139E4}"/>
              </a:ext>
            </a:extLst>
          </p:cNvPr>
          <p:cNvSpPr/>
          <p:nvPr/>
        </p:nvSpPr>
        <p:spPr bwMode="auto">
          <a:xfrm>
            <a:off x="741645" y="3349097"/>
            <a:ext cx="10953961" cy="2816588"/>
          </a:xfrm>
          <a:custGeom>
            <a:avLst/>
            <a:gdLst>
              <a:gd name="connsiteX0" fmla="*/ 10519275 w 10519275"/>
              <a:gd name="connsiteY0" fmla="*/ 0 h 2816588"/>
              <a:gd name="connsiteX1" fmla="*/ 10290856 w 10519275"/>
              <a:gd name="connsiteY1" fmla="*/ 748999 h 2816588"/>
              <a:gd name="connsiteX2" fmla="*/ 10124533 w 10519275"/>
              <a:gd name="connsiteY2" fmla="*/ 612509 h 2816588"/>
              <a:gd name="connsiteX3" fmla="*/ 10094264 w 10519275"/>
              <a:gd name="connsiteY3" fmla="*/ 644034 h 2816588"/>
              <a:gd name="connsiteX4" fmla="*/ 9967690 w 10519275"/>
              <a:gd name="connsiteY4" fmla="*/ 760203 h 2816588"/>
              <a:gd name="connsiteX5" fmla="*/ 9801562 w 10519275"/>
              <a:gd name="connsiteY5" fmla="*/ 898499 h 2816588"/>
              <a:gd name="connsiteX6" fmla="*/ 9595879 w 10519275"/>
              <a:gd name="connsiteY6" fmla="*/ 1058923 h 2816588"/>
              <a:gd name="connsiteX7" fmla="*/ 9065851 w 10519275"/>
              <a:gd name="connsiteY7" fmla="*/ 1407430 h 2816588"/>
              <a:gd name="connsiteX8" fmla="*/ 8369695 w 10519275"/>
              <a:gd name="connsiteY8" fmla="*/ 1761469 h 2816588"/>
              <a:gd name="connsiteX9" fmla="*/ 7539055 w 10519275"/>
              <a:gd name="connsiteY9" fmla="*/ 2082317 h 2816588"/>
              <a:gd name="connsiteX10" fmla="*/ 6589751 w 10519275"/>
              <a:gd name="connsiteY10" fmla="*/ 2353378 h 2816588"/>
              <a:gd name="connsiteX11" fmla="*/ 5585071 w 10519275"/>
              <a:gd name="connsiteY11" fmla="*/ 2552525 h 2816588"/>
              <a:gd name="connsiteX12" fmla="*/ 4548748 w 10519275"/>
              <a:gd name="connsiteY12" fmla="*/ 2690822 h 2816588"/>
              <a:gd name="connsiteX13" fmla="*/ 3544068 w 10519275"/>
              <a:gd name="connsiteY13" fmla="*/ 2773799 h 2816588"/>
              <a:gd name="connsiteX14" fmla="*/ 1748301 w 10519275"/>
              <a:gd name="connsiteY14" fmla="*/ 2812522 h 2816588"/>
              <a:gd name="connsiteX15" fmla="*/ 474652 w 10519275"/>
              <a:gd name="connsiteY15" fmla="*/ 2762736 h 2816588"/>
              <a:gd name="connsiteX16" fmla="*/ 0 w 10519275"/>
              <a:gd name="connsiteY16" fmla="*/ 2724013 h 2816588"/>
              <a:gd name="connsiteX17" fmla="*/ 482563 w 10519275"/>
              <a:gd name="connsiteY17" fmla="*/ 2757204 h 2816588"/>
              <a:gd name="connsiteX18" fmla="*/ 1748301 w 10519275"/>
              <a:gd name="connsiteY18" fmla="*/ 2790395 h 2816588"/>
              <a:gd name="connsiteX19" fmla="*/ 3536157 w 10519275"/>
              <a:gd name="connsiteY19" fmla="*/ 2729545 h 2816588"/>
              <a:gd name="connsiteX20" fmla="*/ 4532926 w 10519275"/>
              <a:gd name="connsiteY20" fmla="*/ 2629971 h 2816588"/>
              <a:gd name="connsiteX21" fmla="*/ 5553427 w 10519275"/>
              <a:gd name="connsiteY21" fmla="*/ 2480611 h 2816588"/>
              <a:gd name="connsiteX22" fmla="*/ 6550196 w 10519275"/>
              <a:gd name="connsiteY22" fmla="*/ 2264868 h 2816588"/>
              <a:gd name="connsiteX23" fmla="*/ 7467857 w 10519275"/>
              <a:gd name="connsiteY23" fmla="*/ 1988276 h 2816588"/>
              <a:gd name="connsiteX24" fmla="*/ 8282675 w 10519275"/>
              <a:gd name="connsiteY24" fmla="*/ 1661896 h 2816588"/>
              <a:gd name="connsiteX25" fmla="*/ 8947188 w 10519275"/>
              <a:gd name="connsiteY25" fmla="*/ 1307857 h 2816588"/>
              <a:gd name="connsiteX26" fmla="*/ 9453484 w 10519275"/>
              <a:gd name="connsiteY26" fmla="*/ 959350 h 2816588"/>
              <a:gd name="connsiteX27" fmla="*/ 9643344 w 10519275"/>
              <a:gd name="connsiteY27" fmla="*/ 804458 h 2816588"/>
              <a:gd name="connsiteX28" fmla="*/ 9801562 w 10519275"/>
              <a:gd name="connsiteY28" fmla="*/ 671693 h 2816588"/>
              <a:gd name="connsiteX29" fmla="*/ 9912314 w 10519275"/>
              <a:gd name="connsiteY29" fmla="*/ 555524 h 2816588"/>
              <a:gd name="connsiteX30" fmla="*/ 9961757 w 10519275"/>
              <a:gd name="connsiteY30" fmla="*/ 509195 h 2816588"/>
              <a:gd name="connsiteX31" fmla="*/ 9977332 w 10519275"/>
              <a:gd name="connsiteY31" fmla="*/ 491711 h 2816588"/>
              <a:gd name="connsiteX32" fmla="*/ 9829253 w 10519275"/>
              <a:gd name="connsiteY32" fmla="*/ 370193 h 281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519275" h="2816588">
                <a:moveTo>
                  <a:pt x="10519275" y="0"/>
                </a:moveTo>
                <a:lnTo>
                  <a:pt x="10290856" y="748999"/>
                </a:lnTo>
                <a:lnTo>
                  <a:pt x="10124533" y="612509"/>
                </a:lnTo>
                <a:lnTo>
                  <a:pt x="10094264" y="644034"/>
                </a:lnTo>
                <a:cubicBezTo>
                  <a:pt x="10054709" y="677225"/>
                  <a:pt x="10015155" y="715948"/>
                  <a:pt x="9967690" y="760203"/>
                </a:cubicBezTo>
                <a:cubicBezTo>
                  <a:pt x="9920225" y="798926"/>
                  <a:pt x="9864849" y="848713"/>
                  <a:pt x="9801562" y="898499"/>
                </a:cubicBezTo>
                <a:cubicBezTo>
                  <a:pt x="9738275" y="948286"/>
                  <a:pt x="9674988" y="1003605"/>
                  <a:pt x="9595879" y="1058923"/>
                </a:cubicBezTo>
                <a:cubicBezTo>
                  <a:pt x="9453484" y="1169560"/>
                  <a:pt x="9271534" y="1285729"/>
                  <a:pt x="9065851" y="1407430"/>
                </a:cubicBezTo>
                <a:cubicBezTo>
                  <a:pt x="8860169" y="1523599"/>
                  <a:pt x="8630754" y="1645300"/>
                  <a:pt x="8369695" y="1761469"/>
                </a:cubicBezTo>
                <a:cubicBezTo>
                  <a:pt x="8116547" y="1872106"/>
                  <a:pt x="7831757" y="1982744"/>
                  <a:pt x="7539055" y="2082317"/>
                </a:cubicBezTo>
                <a:cubicBezTo>
                  <a:pt x="7238442" y="2181891"/>
                  <a:pt x="6922007" y="2270400"/>
                  <a:pt x="6589751" y="2353378"/>
                </a:cubicBezTo>
                <a:cubicBezTo>
                  <a:pt x="6265405" y="2430824"/>
                  <a:pt x="5925238" y="2497206"/>
                  <a:pt x="5585071" y="2552525"/>
                </a:cubicBezTo>
                <a:cubicBezTo>
                  <a:pt x="5236993" y="2613375"/>
                  <a:pt x="4896826" y="2657630"/>
                  <a:pt x="4548748" y="2690822"/>
                </a:cubicBezTo>
                <a:cubicBezTo>
                  <a:pt x="4208580" y="2729545"/>
                  <a:pt x="3868413" y="2757204"/>
                  <a:pt x="3544068" y="2773799"/>
                </a:cubicBezTo>
                <a:cubicBezTo>
                  <a:pt x="2887466" y="2812522"/>
                  <a:pt x="2270419" y="2823586"/>
                  <a:pt x="1748301" y="2812522"/>
                </a:cubicBezTo>
                <a:cubicBezTo>
                  <a:pt x="1218273" y="2806991"/>
                  <a:pt x="783176" y="2784863"/>
                  <a:pt x="474652" y="2762736"/>
                </a:cubicBezTo>
                <a:cubicBezTo>
                  <a:pt x="174039" y="2740608"/>
                  <a:pt x="0" y="2724013"/>
                  <a:pt x="0" y="2724013"/>
                </a:cubicBezTo>
                <a:cubicBezTo>
                  <a:pt x="0" y="2724013"/>
                  <a:pt x="174039" y="2740608"/>
                  <a:pt x="482563" y="2757204"/>
                </a:cubicBezTo>
                <a:cubicBezTo>
                  <a:pt x="783176" y="2773799"/>
                  <a:pt x="1218273" y="2790395"/>
                  <a:pt x="1748301" y="2790395"/>
                </a:cubicBezTo>
                <a:cubicBezTo>
                  <a:pt x="2270419" y="2790395"/>
                  <a:pt x="2887466" y="2773799"/>
                  <a:pt x="3536157" y="2729545"/>
                </a:cubicBezTo>
                <a:cubicBezTo>
                  <a:pt x="3860502" y="2701885"/>
                  <a:pt x="4200670" y="2674226"/>
                  <a:pt x="4532926" y="2629971"/>
                </a:cubicBezTo>
                <a:cubicBezTo>
                  <a:pt x="4873093" y="2591248"/>
                  <a:pt x="5221171" y="2541461"/>
                  <a:pt x="5553427" y="2480611"/>
                </a:cubicBezTo>
                <a:cubicBezTo>
                  <a:pt x="5893595" y="2419760"/>
                  <a:pt x="6225851" y="2347846"/>
                  <a:pt x="6550196" y="2264868"/>
                </a:cubicBezTo>
                <a:cubicBezTo>
                  <a:pt x="6866631" y="2181891"/>
                  <a:pt x="7175155" y="2087849"/>
                  <a:pt x="7467857" y="1988276"/>
                </a:cubicBezTo>
                <a:cubicBezTo>
                  <a:pt x="7760559" y="1883170"/>
                  <a:pt x="8029528" y="1772533"/>
                  <a:pt x="8282675" y="1661896"/>
                </a:cubicBezTo>
                <a:cubicBezTo>
                  <a:pt x="8527912" y="1545727"/>
                  <a:pt x="8749417" y="1424026"/>
                  <a:pt x="8947188" y="1307857"/>
                </a:cubicBezTo>
                <a:cubicBezTo>
                  <a:pt x="9144960" y="1186156"/>
                  <a:pt x="9311088" y="1069987"/>
                  <a:pt x="9453484" y="959350"/>
                </a:cubicBezTo>
                <a:cubicBezTo>
                  <a:pt x="9524681" y="909563"/>
                  <a:pt x="9587968" y="854244"/>
                  <a:pt x="9643344" y="804458"/>
                </a:cubicBezTo>
                <a:cubicBezTo>
                  <a:pt x="9698720" y="754671"/>
                  <a:pt x="9754097" y="710416"/>
                  <a:pt x="9801562" y="671693"/>
                </a:cubicBezTo>
                <a:cubicBezTo>
                  <a:pt x="9841116" y="627438"/>
                  <a:pt x="9880670" y="588715"/>
                  <a:pt x="9912314" y="555524"/>
                </a:cubicBezTo>
                <a:cubicBezTo>
                  <a:pt x="9932091" y="538929"/>
                  <a:pt x="9947913" y="523716"/>
                  <a:pt x="9961757" y="509195"/>
                </a:cubicBezTo>
                <a:lnTo>
                  <a:pt x="9977332" y="491711"/>
                </a:lnTo>
                <a:lnTo>
                  <a:pt x="9829253" y="37019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2540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28" name="爱设计-11">
            <a:extLst>
              <a:ext uri="{FF2B5EF4-FFF2-40B4-BE49-F238E27FC236}">
                <a16:creationId xmlns:a16="http://schemas.microsoft.com/office/drawing/2014/main" id="{74F3AEEC-2611-1239-7697-CA0A5051DA11}"/>
              </a:ext>
            </a:extLst>
          </p:cNvPr>
          <p:cNvSpPr txBox="1"/>
          <p:nvPr/>
        </p:nvSpPr>
        <p:spPr>
          <a:xfrm>
            <a:off x="8280615" y="1384344"/>
            <a:ext cx="2343347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0000">
                      <a:schemeClr val="accent1"/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对内：</a:t>
            </a:r>
          </a:p>
        </p:txBody>
      </p:sp>
      <p:sp>
        <p:nvSpPr>
          <p:cNvPr id="29" name="爱设计-12">
            <a:extLst>
              <a:ext uri="{FF2B5EF4-FFF2-40B4-BE49-F238E27FC236}">
                <a16:creationId xmlns:a16="http://schemas.microsoft.com/office/drawing/2014/main" id="{AADB54FB-AC9E-4CD2-44F0-3755F6AEFC44}"/>
              </a:ext>
            </a:extLst>
          </p:cNvPr>
          <p:cNvSpPr txBox="1"/>
          <p:nvPr/>
        </p:nvSpPr>
        <p:spPr>
          <a:xfrm>
            <a:off x="8280616" y="2496574"/>
            <a:ext cx="2158782" cy="1545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对外：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0" name="爱设计-13">
            <a:extLst>
              <a:ext uri="{FF2B5EF4-FFF2-40B4-BE49-F238E27FC236}">
                <a16:creationId xmlns:a16="http://schemas.microsoft.com/office/drawing/2014/main" id="{59144EEF-73DF-002E-D043-4FE62F4592ED}"/>
              </a:ext>
            </a:extLst>
          </p:cNvPr>
          <p:cNvSpPr txBox="1"/>
          <p:nvPr/>
        </p:nvSpPr>
        <p:spPr>
          <a:xfrm>
            <a:off x="8257596" y="632942"/>
            <a:ext cx="16943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塑造传播</a:t>
            </a:r>
          </a:p>
        </p:txBody>
      </p:sp>
      <p:sp>
        <p:nvSpPr>
          <p:cNvPr id="31" name="爱设计-14">
            <a:extLst>
              <a:ext uri="{FF2B5EF4-FFF2-40B4-BE49-F238E27FC236}">
                <a16:creationId xmlns:a16="http://schemas.microsoft.com/office/drawing/2014/main" id="{EDEC9B30-A111-5472-4B99-7204FB94EE6C}"/>
              </a:ext>
            </a:extLst>
          </p:cNvPr>
          <p:cNvSpPr/>
          <p:nvPr/>
        </p:nvSpPr>
        <p:spPr>
          <a:xfrm rot="6780404">
            <a:off x="9805573" y="597401"/>
            <a:ext cx="199079" cy="17162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32" name="爱设计-15">
            <a:extLst>
              <a:ext uri="{FF2B5EF4-FFF2-40B4-BE49-F238E27FC236}">
                <a16:creationId xmlns:a16="http://schemas.microsoft.com/office/drawing/2014/main" id="{1B00D9C9-C000-7E7F-81C4-D7FE0CD2776C}"/>
              </a:ext>
            </a:extLst>
          </p:cNvPr>
          <p:cNvSpPr/>
          <p:nvPr/>
        </p:nvSpPr>
        <p:spPr>
          <a:xfrm rot="8207859" flipH="1" flipV="1">
            <a:off x="8166927" y="963779"/>
            <a:ext cx="150196" cy="12948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33" name="爱设计-16">
            <a:extLst>
              <a:ext uri="{FF2B5EF4-FFF2-40B4-BE49-F238E27FC236}">
                <a16:creationId xmlns:a16="http://schemas.microsoft.com/office/drawing/2014/main" id="{C70CBD6B-0CC4-98D3-1AD2-0D64FFECB05B}"/>
              </a:ext>
            </a:extLst>
          </p:cNvPr>
          <p:cNvSpPr/>
          <p:nvPr/>
        </p:nvSpPr>
        <p:spPr>
          <a:xfrm rot="21239739">
            <a:off x="8040285" y="848991"/>
            <a:ext cx="1975492" cy="290962"/>
          </a:xfrm>
          <a:prstGeom prst="ellipse">
            <a:avLst/>
          </a:prstGeom>
          <a:noFill/>
          <a:ln w="12700">
            <a:gradFill flip="none" rotWithShape="1">
              <a:gsLst>
                <a:gs pos="70000">
                  <a:schemeClr val="accent1">
                    <a:lumMod val="20000"/>
                    <a:lumOff val="80000"/>
                    <a:alpha val="80000"/>
                  </a:schemeClr>
                </a:gs>
                <a:gs pos="2000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34" name="爱设计-17">
            <a:extLst>
              <a:ext uri="{FF2B5EF4-FFF2-40B4-BE49-F238E27FC236}">
                <a16:creationId xmlns:a16="http://schemas.microsoft.com/office/drawing/2014/main" id="{0B3FE499-E6BC-F97C-E09F-B5C7251F1650}"/>
              </a:ext>
            </a:extLst>
          </p:cNvPr>
          <p:cNvSpPr/>
          <p:nvPr/>
        </p:nvSpPr>
        <p:spPr>
          <a:xfrm>
            <a:off x="8984664" y="4949953"/>
            <a:ext cx="359624" cy="35962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35" name="爱设计-18">
            <a:extLst>
              <a:ext uri="{FF2B5EF4-FFF2-40B4-BE49-F238E27FC236}">
                <a16:creationId xmlns:a16="http://schemas.microsoft.com/office/drawing/2014/main" id="{67614A91-426E-8128-7205-93915C199263}"/>
              </a:ext>
            </a:extLst>
          </p:cNvPr>
          <p:cNvSpPr/>
          <p:nvPr/>
        </p:nvSpPr>
        <p:spPr>
          <a:xfrm>
            <a:off x="2122191" y="6065520"/>
            <a:ext cx="137118" cy="137118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36" name="爱设计-19">
            <a:extLst>
              <a:ext uri="{FF2B5EF4-FFF2-40B4-BE49-F238E27FC236}">
                <a16:creationId xmlns:a16="http://schemas.microsoft.com/office/drawing/2014/main" id="{050E478E-27D4-7B97-475A-C41F27E0CAF9}"/>
              </a:ext>
            </a:extLst>
          </p:cNvPr>
          <p:cNvSpPr/>
          <p:nvPr/>
        </p:nvSpPr>
        <p:spPr>
          <a:xfrm>
            <a:off x="877394" y="2435204"/>
            <a:ext cx="2672833" cy="3124666"/>
          </a:xfrm>
          <a:prstGeom prst="parallelogram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7" name="爱设计-20">
            <a:extLst>
              <a:ext uri="{FF2B5EF4-FFF2-40B4-BE49-F238E27FC236}">
                <a16:creationId xmlns:a16="http://schemas.microsoft.com/office/drawing/2014/main" id="{53474D9D-76D1-00E1-3E8D-43C2A49C2D6C}"/>
              </a:ext>
            </a:extLst>
          </p:cNvPr>
          <p:cNvSpPr txBox="1"/>
          <p:nvPr/>
        </p:nvSpPr>
        <p:spPr>
          <a:xfrm>
            <a:off x="1331495" y="2562479"/>
            <a:ext cx="2343347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0000">
                      <a:schemeClr val="accent1"/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对内：</a:t>
            </a:r>
            <a:endParaRPr lang="en-US" altLang="zh-CN" sz="16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8" name="爱设计-21">
            <a:extLst>
              <a:ext uri="{FF2B5EF4-FFF2-40B4-BE49-F238E27FC236}">
                <a16:creationId xmlns:a16="http://schemas.microsoft.com/office/drawing/2014/main" id="{153F4C9E-DFFD-BF9C-FE97-FD0A4D98058B}"/>
              </a:ext>
            </a:extLst>
          </p:cNvPr>
          <p:cNvSpPr txBox="1"/>
          <p:nvPr/>
        </p:nvSpPr>
        <p:spPr>
          <a:xfrm>
            <a:off x="1331496" y="3829017"/>
            <a:ext cx="2158782" cy="1545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对外：</a:t>
            </a:r>
            <a:endParaRPr lang="en-US" altLang="zh-CN" sz="1600" dirty="0">
              <a:solidFill>
                <a:schemeClr val="accent3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9" name="爱设计-22">
            <a:extLst>
              <a:ext uri="{FF2B5EF4-FFF2-40B4-BE49-F238E27FC236}">
                <a16:creationId xmlns:a16="http://schemas.microsoft.com/office/drawing/2014/main" id="{5A5553D7-89FC-0D94-52BD-60436660F911}"/>
              </a:ext>
            </a:extLst>
          </p:cNvPr>
          <p:cNvSpPr txBox="1"/>
          <p:nvPr/>
        </p:nvSpPr>
        <p:spPr>
          <a:xfrm>
            <a:off x="1308476" y="1965385"/>
            <a:ext cx="16943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内容智能</a:t>
            </a:r>
          </a:p>
        </p:txBody>
      </p:sp>
      <p:sp>
        <p:nvSpPr>
          <p:cNvPr id="40" name="爱设计-23">
            <a:extLst>
              <a:ext uri="{FF2B5EF4-FFF2-40B4-BE49-F238E27FC236}">
                <a16:creationId xmlns:a16="http://schemas.microsoft.com/office/drawing/2014/main" id="{B6C9C117-7D6A-724B-CD5F-878FE696B267}"/>
              </a:ext>
            </a:extLst>
          </p:cNvPr>
          <p:cNvSpPr/>
          <p:nvPr/>
        </p:nvSpPr>
        <p:spPr>
          <a:xfrm rot="6780404">
            <a:off x="2856453" y="1929844"/>
            <a:ext cx="199079" cy="17162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41" name="爱设计-24">
            <a:extLst>
              <a:ext uri="{FF2B5EF4-FFF2-40B4-BE49-F238E27FC236}">
                <a16:creationId xmlns:a16="http://schemas.microsoft.com/office/drawing/2014/main" id="{6433AEA4-422B-E2EA-0056-898825414BE2}"/>
              </a:ext>
            </a:extLst>
          </p:cNvPr>
          <p:cNvSpPr/>
          <p:nvPr/>
        </p:nvSpPr>
        <p:spPr>
          <a:xfrm rot="8207859" flipH="1" flipV="1">
            <a:off x="1217807" y="2296222"/>
            <a:ext cx="150196" cy="12948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42" name="爱设计-25">
            <a:extLst>
              <a:ext uri="{FF2B5EF4-FFF2-40B4-BE49-F238E27FC236}">
                <a16:creationId xmlns:a16="http://schemas.microsoft.com/office/drawing/2014/main" id="{80CDFD41-57AD-18E5-963C-11D5B361FAA5}"/>
              </a:ext>
            </a:extLst>
          </p:cNvPr>
          <p:cNvSpPr/>
          <p:nvPr/>
        </p:nvSpPr>
        <p:spPr>
          <a:xfrm rot="21239739">
            <a:off x="1091165" y="2181434"/>
            <a:ext cx="1975492" cy="290962"/>
          </a:xfrm>
          <a:prstGeom prst="ellipse">
            <a:avLst/>
          </a:prstGeom>
          <a:noFill/>
          <a:ln w="12700">
            <a:gradFill flip="none" rotWithShape="1">
              <a:gsLst>
                <a:gs pos="70000">
                  <a:schemeClr val="accent1">
                    <a:lumMod val="20000"/>
                    <a:lumOff val="80000"/>
                    <a:alpha val="80000"/>
                  </a:schemeClr>
                </a:gs>
                <a:gs pos="2000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43" name="爱设计-26">
            <a:extLst>
              <a:ext uri="{FF2B5EF4-FFF2-40B4-BE49-F238E27FC236}">
                <a16:creationId xmlns:a16="http://schemas.microsoft.com/office/drawing/2014/main" id="{5822082A-FFF4-7089-85E9-D7D31E2A4AAA}"/>
              </a:ext>
            </a:extLst>
          </p:cNvPr>
          <p:cNvSpPr/>
          <p:nvPr/>
        </p:nvSpPr>
        <p:spPr>
          <a:xfrm>
            <a:off x="5564679" y="5855847"/>
            <a:ext cx="232618" cy="232616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44" name="爱设计-27">
            <a:extLst>
              <a:ext uri="{FF2B5EF4-FFF2-40B4-BE49-F238E27FC236}">
                <a16:creationId xmlns:a16="http://schemas.microsoft.com/office/drawing/2014/main" id="{8604AD72-884C-C0C9-D669-D689D6C1B417}"/>
              </a:ext>
            </a:extLst>
          </p:cNvPr>
          <p:cNvSpPr/>
          <p:nvPr/>
        </p:nvSpPr>
        <p:spPr>
          <a:xfrm>
            <a:off x="4351954" y="1868953"/>
            <a:ext cx="2672833" cy="3124666"/>
          </a:xfrm>
          <a:prstGeom prst="parallelogram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45" name="爱设计-28">
            <a:extLst>
              <a:ext uri="{FF2B5EF4-FFF2-40B4-BE49-F238E27FC236}">
                <a16:creationId xmlns:a16="http://schemas.microsoft.com/office/drawing/2014/main" id="{9BF38FFF-E380-5145-AA36-8F5AC60C4267}"/>
              </a:ext>
            </a:extLst>
          </p:cNvPr>
          <p:cNvSpPr txBox="1"/>
          <p:nvPr/>
        </p:nvSpPr>
        <p:spPr>
          <a:xfrm>
            <a:off x="4806055" y="2150536"/>
            <a:ext cx="2343347" cy="42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0000">
                      <a:schemeClr val="accent1"/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对内：</a:t>
            </a:r>
            <a:endParaRPr lang="en-US" altLang="zh-CN" sz="16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6" name="爱设计-29">
            <a:extLst>
              <a:ext uri="{FF2B5EF4-FFF2-40B4-BE49-F238E27FC236}">
                <a16:creationId xmlns:a16="http://schemas.microsoft.com/office/drawing/2014/main" id="{76FCCADC-E1C2-2747-B6A6-6D4258699E7E}"/>
              </a:ext>
            </a:extLst>
          </p:cNvPr>
          <p:cNvSpPr txBox="1"/>
          <p:nvPr/>
        </p:nvSpPr>
        <p:spPr>
          <a:xfrm>
            <a:off x="4806056" y="3262766"/>
            <a:ext cx="2158782" cy="1545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对外：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47" name="爱设计-30">
            <a:extLst>
              <a:ext uri="{FF2B5EF4-FFF2-40B4-BE49-F238E27FC236}">
                <a16:creationId xmlns:a16="http://schemas.microsoft.com/office/drawing/2014/main" id="{7EBBF09B-D426-527A-F92E-0733EE88EA40}"/>
              </a:ext>
            </a:extLst>
          </p:cNvPr>
          <p:cNvSpPr txBox="1"/>
          <p:nvPr/>
        </p:nvSpPr>
        <p:spPr>
          <a:xfrm>
            <a:off x="4783036" y="1399134"/>
            <a:ext cx="16943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gradFill>
                  <a:gsLst>
                    <a:gs pos="8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资产管理</a:t>
            </a:r>
          </a:p>
        </p:txBody>
      </p:sp>
      <p:sp>
        <p:nvSpPr>
          <p:cNvPr id="48" name="爱设计-31">
            <a:extLst>
              <a:ext uri="{FF2B5EF4-FFF2-40B4-BE49-F238E27FC236}">
                <a16:creationId xmlns:a16="http://schemas.microsoft.com/office/drawing/2014/main" id="{2A8B040D-FB27-C671-E2A6-33BEAD0CDD65}"/>
              </a:ext>
            </a:extLst>
          </p:cNvPr>
          <p:cNvSpPr/>
          <p:nvPr/>
        </p:nvSpPr>
        <p:spPr>
          <a:xfrm rot="6780404">
            <a:off x="6331013" y="1363593"/>
            <a:ext cx="199079" cy="17162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dirty="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49" name="爱设计-32">
            <a:extLst>
              <a:ext uri="{FF2B5EF4-FFF2-40B4-BE49-F238E27FC236}">
                <a16:creationId xmlns:a16="http://schemas.microsoft.com/office/drawing/2014/main" id="{28574DB4-92E3-1E86-E948-7835510B1207}"/>
              </a:ext>
            </a:extLst>
          </p:cNvPr>
          <p:cNvSpPr/>
          <p:nvPr/>
        </p:nvSpPr>
        <p:spPr>
          <a:xfrm rot="8207859" flipH="1" flipV="1">
            <a:off x="4692367" y="1729971"/>
            <a:ext cx="150196" cy="129480"/>
          </a:xfrm>
          <a:prstGeom prst="star4">
            <a:avLst>
              <a:gd name="adj" fmla="val 18501"/>
            </a:avLst>
          </a:prstGeom>
          <a:noFill/>
          <a:ln w="12700"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dirty="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50" name="爱设计-33">
            <a:extLst>
              <a:ext uri="{FF2B5EF4-FFF2-40B4-BE49-F238E27FC236}">
                <a16:creationId xmlns:a16="http://schemas.microsoft.com/office/drawing/2014/main" id="{5C6BB9B5-36A6-2A05-239C-8D182AFB7731}"/>
              </a:ext>
            </a:extLst>
          </p:cNvPr>
          <p:cNvSpPr/>
          <p:nvPr/>
        </p:nvSpPr>
        <p:spPr>
          <a:xfrm rot="21239739">
            <a:off x="4563151" y="1655496"/>
            <a:ext cx="1975492" cy="290962"/>
          </a:xfrm>
          <a:prstGeom prst="ellipse">
            <a:avLst/>
          </a:prstGeom>
          <a:noFill/>
          <a:ln w="12700">
            <a:gradFill flip="none" rotWithShape="1">
              <a:gsLst>
                <a:gs pos="70000">
                  <a:schemeClr val="accent1">
                    <a:lumMod val="20000"/>
                    <a:lumOff val="80000"/>
                    <a:alpha val="80000"/>
                  </a:schemeClr>
                </a:gs>
                <a:gs pos="2000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68" name="爱设计-34">
            <a:extLst>
              <a:ext uri="{FF2B5EF4-FFF2-40B4-BE49-F238E27FC236}">
                <a16:creationId xmlns:a16="http://schemas.microsoft.com/office/drawing/2014/main" id="{BDB598A1-36CB-1FA2-85D7-71744A1D2FF1}"/>
              </a:ext>
            </a:extLst>
          </p:cNvPr>
          <p:cNvSpPr txBox="1"/>
          <p:nvPr/>
        </p:nvSpPr>
        <p:spPr>
          <a:xfrm>
            <a:off x="1331496" y="2927425"/>
            <a:ext cx="2089884" cy="621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r>
              <a:rPr lang="zh-CN" altLang="en-US" dirty="0"/>
              <a:t>通过海报、文章、视频、音频、直播等形式创造内容</a:t>
            </a:r>
          </a:p>
        </p:txBody>
      </p:sp>
      <p:sp>
        <p:nvSpPr>
          <p:cNvPr id="69" name="爱设计-35">
            <a:extLst>
              <a:ext uri="{FF2B5EF4-FFF2-40B4-BE49-F238E27FC236}">
                <a16:creationId xmlns:a16="http://schemas.microsoft.com/office/drawing/2014/main" id="{CA130437-EF69-738C-8DE9-DCE04B21CAB8}"/>
              </a:ext>
            </a:extLst>
          </p:cNvPr>
          <p:cNvSpPr txBox="1"/>
          <p:nvPr/>
        </p:nvSpPr>
        <p:spPr>
          <a:xfrm>
            <a:off x="4816216" y="2511732"/>
            <a:ext cx="2077008" cy="621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rPr>
              <a:t>通过海报、文章、视频、音频、直播等形式创造内容</a:t>
            </a:r>
          </a:p>
        </p:txBody>
      </p:sp>
      <p:sp>
        <p:nvSpPr>
          <p:cNvPr id="70" name="爱设计-36">
            <a:extLst>
              <a:ext uri="{FF2B5EF4-FFF2-40B4-BE49-F238E27FC236}">
                <a16:creationId xmlns:a16="http://schemas.microsoft.com/office/drawing/2014/main" id="{0D429B06-95F4-86CD-58DC-AA7BCBE8E4A6}"/>
              </a:ext>
            </a:extLst>
          </p:cNvPr>
          <p:cNvSpPr txBox="1"/>
          <p:nvPr/>
        </p:nvSpPr>
        <p:spPr>
          <a:xfrm>
            <a:off x="8255713" y="1778520"/>
            <a:ext cx="2077008" cy="621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</a:rPr>
              <a:t>通过海报、文章、视频、音频、直播等形式创造内容</a:t>
            </a:r>
          </a:p>
        </p:txBody>
      </p:sp>
    </p:spTree>
    <p:extLst>
      <p:ext uri="{BB962C8B-B14F-4D97-AF65-F5344CB8AC3E}">
        <p14:creationId xmlns:p14="http://schemas.microsoft.com/office/powerpoint/2010/main" val="9127855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2.1874_20.65756_Freeform 9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2.1874_20.65756_Freeform 9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2.1874_20.65756_Freeform 921"/>
</p:tagLst>
</file>

<file path=ppt/theme/theme1.xml><?xml version="1.0" encoding="utf-8"?>
<a:theme xmlns:a="http://schemas.openxmlformats.org/drawingml/2006/main" name="1_Office 主题​​">
  <a:themeElements>
    <a:clrScheme name="稿定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254F4"/>
      </a:accent1>
      <a:accent2>
        <a:srgbClr val="795FE5"/>
      </a:accent2>
      <a:accent3>
        <a:srgbClr val="50C9A8"/>
      </a:accent3>
      <a:accent4>
        <a:srgbClr val="929292"/>
      </a:accent4>
      <a:accent5>
        <a:srgbClr val="F6AE66"/>
      </a:accent5>
      <a:accent6>
        <a:srgbClr val="B8B8B8"/>
      </a:accent6>
      <a:hlink>
        <a:srgbClr val="4472C4"/>
      </a:hlink>
      <a:folHlink>
        <a:srgbClr val="BFBFBF"/>
      </a:folHlink>
    </a:clrScheme>
    <a:fontScheme name="自定义 4">
      <a:majorFont>
        <a:latin typeface="Bahnschrift"/>
        <a:ea typeface="OPPOSans B"/>
        <a:cs typeface=""/>
      </a:majorFont>
      <a:minorFont>
        <a:latin typeface="Bahnschrift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1777</Words>
  <Application>Microsoft Office PowerPoint</Application>
  <PresentationFormat>宽屏</PresentationFormat>
  <Paragraphs>220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OPPOSans B</vt:lpstr>
      <vt:lpstr>OPPOSans H</vt:lpstr>
      <vt:lpstr>OPPOSans L</vt:lpstr>
      <vt:lpstr>OPPOSans M</vt:lpstr>
      <vt:lpstr>OPPOSans M</vt:lpstr>
      <vt:lpstr>OPPOSans R</vt:lpstr>
      <vt:lpstr>Roboto Regular</vt:lpstr>
      <vt:lpstr>等线</vt:lpstr>
      <vt:lpstr>锐字云字库锐宋粗GB</vt:lpstr>
      <vt:lpstr>Arial</vt:lpstr>
      <vt:lpstr>Bahnschrift</vt:lpstr>
      <vt:lpstr>Calibri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弧度几何风年度工作汇报ppt模板</dc:title>
  <dc:creator>爱设计PPT</dc:creator>
  <cp:keywords>51PPT模板网</cp:keywords>
  <dc:description>www.51pptmoban.com</dc:description>
  <cp:lastModifiedBy>Power user</cp:lastModifiedBy>
  <cp:revision>23</cp:revision>
  <dcterms:created xsi:type="dcterms:W3CDTF">2022-07-21T08:21:47Z</dcterms:created>
  <dcterms:modified xsi:type="dcterms:W3CDTF">2023-01-27T01:36:11Z</dcterms:modified>
</cp:coreProperties>
</file>