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61" r:id="rId3"/>
    <p:sldId id="263" r:id="rId4"/>
    <p:sldId id="267" r:id="rId5"/>
    <p:sldId id="268" r:id="rId6"/>
    <p:sldId id="272" r:id="rId7"/>
    <p:sldId id="264" r:id="rId8"/>
    <p:sldId id="269" r:id="rId9"/>
    <p:sldId id="270" r:id="rId10"/>
    <p:sldId id="276" r:id="rId11"/>
    <p:sldId id="265" r:id="rId12"/>
    <p:sldId id="273" r:id="rId13"/>
    <p:sldId id="275" r:id="rId14"/>
    <p:sldId id="277" r:id="rId15"/>
    <p:sldId id="266" r:id="rId16"/>
    <p:sldId id="271" r:id="rId17"/>
    <p:sldId id="278" r:id="rId18"/>
    <p:sldId id="279" r:id="rId19"/>
    <p:sldId id="274" r:id="rId20"/>
    <p:sldId id="259" r:id="rId21"/>
    <p:sldId id="280" r:id="rId22"/>
    <p:sldId id="281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8"/>
    <a:srgbClr val="232828"/>
    <a:srgbClr val="1E1A1B"/>
    <a:srgbClr val="E9AE2D"/>
    <a:srgbClr val="DFAC1F"/>
    <a:srgbClr val="BF8D27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636" autoAdjust="0"/>
  </p:normalViewPr>
  <p:slideViewPr>
    <p:cSldViewPr snapToGrid="0" showGuides="1">
      <p:cViewPr>
        <p:scale>
          <a:sx n="66" d="100"/>
          <a:sy n="66" d="100"/>
        </p:scale>
        <p:origin x="536" y="684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12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41B5E7-A932-C19F-B5F3-F8D07377E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E91E56-3275-770A-0513-F2EA4A2B9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2023/1/27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398657F-B277-2727-96C7-E42A699EC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AFA4F14-7E58-6FA8-6F8E-6C35CED0E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9073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2023/1/27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17.jpeg"/><Relationship Id="rId5" Type="http://schemas.openxmlformats.org/officeDocument/2006/relationships/image" Target="../media/image8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B4200114-5EBD-FC13-ECB3-F673A8764A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3" name="iSHEJI-2">
            <a:extLst>
              <a:ext uri="{FF2B5EF4-FFF2-40B4-BE49-F238E27FC236}">
                <a16:creationId xmlns:a16="http://schemas.microsoft.com/office/drawing/2014/main" id="{961D4E6A-BCB0-3883-E8B4-08048918D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iSHEJI-3">
            <a:extLst>
              <a:ext uri="{FF2B5EF4-FFF2-40B4-BE49-F238E27FC236}">
                <a16:creationId xmlns:a16="http://schemas.microsoft.com/office/drawing/2014/main" id="{913128C2-FD54-FA7A-7F19-1877B6D45AF4}"/>
              </a:ext>
            </a:extLst>
          </p:cNvPr>
          <p:cNvSpPr txBox="1"/>
          <p:nvPr/>
        </p:nvSpPr>
        <p:spPr>
          <a:xfrm>
            <a:off x="465171" y="3686210"/>
            <a:ext cx="635024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年度工作计划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D818FD82-A51E-C8E9-67C4-B085A1695D24}"/>
              </a:ext>
            </a:extLst>
          </p:cNvPr>
          <p:cNvSpPr txBox="1"/>
          <p:nvPr/>
        </p:nvSpPr>
        <p:spPr>
          <a:xfrm>
            <a:off x="465171" y="4928523"/>
            <a:ext cx="459002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Plan 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1967A0B8-E475-7835-533F-3A3BC7DED1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5171" y="665187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0" name="iSHEJI-6">
            <a:extLst>
              <a:ext uri="{FF2B5EF4-FFF2-40B4-BE49-F238E27FC236}">
                <a16:creationId xmlns:a16="http://schemas.microsoft.com/office/drawing/2014/main" id="{F9F39327-228E-5F56-87E7-B10151AD4011}"/>
              </a:ext>
            </a:extLst>
          </p:cNvPr>
          <p:cNvSpPr txBox="1"/>
          <p:nvPr/>
        </p:nvSpPr>
        <p:spPr>
          <a:xfrm>
            <a:off x="312770" y="1683256"/>
            <a:ext cx="522277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13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13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7">
            <a:extLst>
              <a:ext uri="{FF2B5EF4-FFF2-40B4-BE49-F238E27FC236}">
                <a16:creationId xmlns:a16="http://schemas.microsoft.com/office/drawing/2014/main" id="{66A93946-C575-5884-B850-596DD83126D5}"/>
              </a:ext>
            </a:extLst>
          </p:cNvPr>
          <p:cNvSpPr/>
          <p:nvPr/>
        </p:nvSpPr>
        <p:spPr>
          <a:xfrm>
            <a:off x="7109458" y="1143000"/>
            <a:ext cx="4388771" cy="416242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8">
            <a:extLst>
              <a:ext uri="{FF2B5EF4-FFF2-40B4-BE49-F238E27FC236}">
                <a16:creationId xmlns:a16="http://schemas.microsoft.com/office/drawing/2014/main" id="{EE3DDD1D-1E2C-3973-DAC8-11C876C06F51}"/>
              </a:ext>
            </a:extLst>
          </p:cNvPr>
          <p:cNvSpPr/>
          <p:nvPr/>
        </p:nvSpPr>
        <p:spPr>
          <a:xfrm>
            <a:off x="7340446" y="1362076"/>
            <a:ext cx="3926796" cy="3724274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9">
            <a:extLst>
              <a:ext uri="{FF2B5EF4-FFF2-40B4-BE49-F238E27FC236}">
                <a16:creationId xmlns:a16="http://schemas.microsoft.com/office/drawing/2014/main" id="{B6DC2502-0E7C-581F-1A08-A51199D0B545}"/>
              </a:ext>
            </a:extLst>
          </p:cNvPr>
          <p:cNvSpPr txBox="1"/>
          <p:nvPr/>
        </p:nvSpPr>
        <p:spPr>
          <a:xfrm flipH="1">
            <a:off x="474695" y="6365080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31" name="iSHEJI-10">
            <a:extLst>
              <a:ext uri="{FF2B5EF4-FFF2-40B4-BE49-F238E27FC236}">
                <a16:creationId xmlns:a16="http://schemas.microsoft.com/office/drawing/2014/main" id="{08D13A22-CB76-AD55-3EAE-B689110F3DDB}"/>
              </a:ext>
            </a:extLst>
          </p:cNvPr>
          <p:cNvCxnSpPr>
            <a:cxnSpLocks/>
          </p:cNvCxnSpPr>
          <p:nvPr/>
        </p:nvCxnSpPr>
        <p:spPr>
          <a:xfrm>
            <a:off x="474695" y="6254115"/>
            <a:ext cx="455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HEJI-11">
            <a:extLst>
              <a:ext uri="{FF2B5EF4-FFF2-40B4-BE49-F238E27FC236}">
                <a16:creationId xmlns:a16="http://schemas.microsoft.com/office/drawing/2014/main" id="{587D2A64-05DD-1D9C-3118-EF1387F00DCD}"/>
              </a:ext>
            </a:extLst>
          </p:cNvPr>
          <p:cNvSpPr/>
          <p:nvPr/>
        </p:nvSpPr>
        <p:spPr>
          <a:xfrm>
            <a:off x="11308430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615485FE-9529-8F96-E733-DF53F13EA6FD}"/>
              </a:ext>
            </a:extLst>
          </p:cNvPr>
          <p:cNvSpPr/>
          <p:nvPr/>
        </p:nvSpPr>
        <p:spPr>
          <a:xfrm>
            <a:off x="11461214" y="6352382"/>
            <a:ext cx="100012" cy="100012"/>
          </a:xfrm>
          <a:prstGeom prst="ellipse">
            <a:avLst/>
          </a:prstGeom>
          <a:solidFill>
            <a:schemeClr val="bg1"/>
          </a:solid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9F65F667-3C6B-4DF9-0DC8-3DAD2DEF8327}"/>
              </a:ext>
            </a:extLst>
          </p:cNvPr>
          <p:cNvSpPr/>
          <p:nvPr/>
        </p:nvSpPr>
        <p:spPr>
          <a:xfrm>
            <a:off x="11614002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D0D1EDBA-892E-A54E-0884-860A7F59EC8B}"/>
              </a:ext>
            </a:extLst>
          </p:cNvPr>
          <p:cNvSpPr/>
          <p:nvPr/>
        </p:nvSpPr>
        <p:spPr>
          <a:xfrm>
            <a:off x="11766786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5">
            <a:extLst>
              <a:ext uri="{FF2B5EF4-FFF2-40B4-BE49-F238E27FC236}">
                <a16:creationId xmlns:a16="http://schemas.microsoft.com/office/drawing/2014/main" id="{59529C6E-D5BB-B600-CF02-BE10332AC6D8}"/>
              </a:ext>
            </a:extLst>
          </p:cNvPr>
          <p:cNvSpPr/>
          <p:nvPr/>
        </p:nvSpPr>
        <p:spPr>
          <a:xfrm flipH="1" flipV="1">
            <a:off x="312770" y="1590157"/>
            <a:ext cx="572548" cy="825593"/>
          </a:xfrm>
          <a:custGeom>
            <a:avLst/>
            <a:gdLst>
              <a:gd name="connsiteX0" fmla="*/ 0 w 572548"/>
              <a:gd name="connsiteY0" fmla="*/ 0 h 825593"/>
              <a:gd name="connsiteX1" fmla="*/ 572548 w 572548"/>
              <a:gd name="connsiteY1" fmla="*/ 0 h 825593"/>
              <a:gd name="connsiteX2" fmla="*/ 572548 w 572548"/>
              <a:gd name="connsiteY2" fmla="*/ 825593 h 825593"/>
              <a:gd name="connsiteX3" fmla="*/ 0 w 572548"/>
              <a:gd name="connsiteY3" fmla="*/ 825593 h 825593"/>
              <a:gd name="connsiteX4" fmla="*/ 0 w 572548"/>
              <a:gd name="connsiteY4" fmla="*/ 0 h 825593"/>
              <a:gd name="connsiteX0" fmla="*/ 0 w 572548"/>
              <a:gd name="connsiteY0" fmla="*/ 0 h 825593"/>
              <a:gd name="connsiteX1" fmla="*/ 572548 w 572548"/>
              <a:gd name="connsiteY1" fmla="*/ 0 h 825593"/>
              <a:gd name="connsiteX2" fmla="*/ 572548 w 572548"/>
              <a:gd name="connsiteY2" fmla="*/ 825593 h 825593"/>
              <a:gd name="connsiteX3" fmla="*/ 0 w 572548"/>
              <a:gd name="connsiteY3" fmla="*/ 825593 h 825593"/>
              <a:gd name="connsiteX4" fmla="*/ 1874 w 572548"/>
              <a:gd name="connsiteY4" fmla="*/ 455981 h 825593"/>
              <a:gd name="connsiteX5" fmla="*/ 0 w 572548"/>
              <a:gd name="connsiteY5" fmla="*/ 0 h 825593"/>
              <a:gd name="connsiteX0" fmla="*/ 0 w 572548"/>
              <a:gd name="connsiteY0" fmla="*/ 0 h 825593"/>
              <a:gd name="connsiteX1" fmla="*/ 411449 w 572548"/>
              <a:gd name="connsiteY1" fmla="*/ 1162 h 825593"/>
              <a:gd name="connsiteX2" fmla="*/ 572548 w 572548"/>
              <a:gd name="connsiteY2" fmla="*/ 0 h 825593"/>
              <a:gd name="connsiteX3" fmla="*/ 572548 w 572548"/>
              <a:gd name="connsiteY3" fmla="*/ 825593 h 825593"/>
              <a:gd name="connsiteX4" fmla="*/ 0 w 572548"/>
              <a:gd name="connsiteY4" fmla="*/ 825593 h 825593"/>
              <a:gd name="connsiteX5" fmla="*/ 1874 w 572548"/>
              <a:gd name="connsiteY5" fmla="*/ 455981 h 825593"/>
              <a:gd name="connsiteX6" fmla="*/ 0 w 572548"/>
              <a:gd name="connsiteY6" fmla="*/ 0 h 825593"/>
              <a:gd name="connsiteX0" fmla="*/ 0 w 572548"/>
              <a:gd name="connsiteY0" fmla="*/ 0 h 825593"/>
              <a:gd name="connsiteX1" fmla="*/ 411449 w 572548"/>
              <a:gd name="connsiteY1" fmla="*/ 1162 h 825593"/>
              <a:gd name="connsiteX2" fmla="*/ 572548 w 572548"/>
              <a:gd name="connsiteY2" fmla="*/ 0 h 825593"/>
              <a:gd name="connsiteX3" fmla="*/ 572548 w 572548"/>
              <a:gd name="connsiteY3" fmla="*/ 825593 h 825593"/>
              <a:gd name="connsiteX4" fmla="*/ 0 w 572548"/>
              <a:gd name="connsiteY4" fmla="*/ 825593 h 825593"/>
              <a:gd name="connsiteX5" fmla="*/ 1874 w 572548"/>
              <a:gd name="connsiteY5" fmla="*/ 455981 h 825593"/>
              <a:gd name="connsiteX6" fmla="*/ 91440 w 572548"/>
              <a:gd name="connsiteY6" fmla="*/ 91440 h 825593"/>
              <a:gd name="connsiteX0" fmla="*/ 0 w 572548"/>
              <a:gd name="connsiteY0" fmla="*/ 0 h 825593"/>
              <a:gd name="connsiteX1" fmla="*/ 411449 w 572548"/>
              <a:gd name="connsiteY1" fmla="*/ 1162 h 825593"/>
              <a:gd name="connsiteX2" fmla="*/ 572548 w 572548"/>
              <a:gd name="connsiteY2" fmla="*/ 0 h 825593"/>
              <a:gd name="connsiteX3" fmla="*/ 572548 w 572548"/>
              <a:gd name="connsiteY3" fmla="*/ 825593 h 825593"/>
              <a:gd name="connsiteX4" fmla="*/ 0 w 572548"/>
              <a:gd name="connsiteY4" fmla="*/ 825593 h 825593"/>
              <a:gd name="connsiteX5" fmla="*/ 1874 w 572548"/>
              <a:gd name="connsiteY5" fmla="*/ 455981 h 825593"/>
              <a:gd name="connsiteX0" fmla="*/ 411449 w 572548"/>
              <a:gd name="connsiteY0" fmla="*/ 1162 h 825593"/>
              <a:gd name="connsiteX1" fmla="*/ 572548 w 572548"/>
              <a:gd name="connsiteY1" fmla="*/ 0 h 825593"/>
              <a:gd name="connsiteX2" fmla="*/ 572548 w 572548"/>
              <a:gd name="connsiteY2" fmla="*/ 825593 h 825593"/>
              <a:gd name="connsiteX3" fmla="*/ 0 w 572548"/>
              <a:gd name="connsiteY3" fmla="*/ 825593 h 825593"/>
              <a:gd name="connsiteX4" fmla="*/ 1874 w 572548"/>
              <a:gd name="connsiteY4" fmla="*/ 455981 h 825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548" h="825593">
                <a:moveTo>
                  <a:pt x="411449" y="1162"/>
                </a:moveTo>
                <a:lnTo>
                  <a:pt x="572548" y="0"/>
                </a:lnTo>
                <a:lnTo>
                  <a:pt x="572548" y="825593"/>
                </a:lnTo>
                <a:lnTo>
                  <a:pt x="0" y="825593"/>
                </a:lnTo>
                <a:cubicBezTo>
                  <a:pt x="625" y="702389"/>
                  <a:pt x="1249" y="579185"/>
                  <a:pt x="1874" y="455981"/>
                </a:cubicBezTo>
              </a:path>
            </a:pathLst>
          </a:cu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943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0989FDFC-C49B-711E-D5FF-82DBD7DF8F24}"/>
              </a:ext>
            </a:extLst>
          </p:cNvPr>
          <p:cNvSpPr/>
          <p:nvPr/>
        </p:nvSpPr>
        <p:spPr>
          <a:xfrm flipH="1">
            <a:off x="787400" y="2091354"/>
            <a:ext cx="4605020" cy="970604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98D6EE3C-2FC9-9FAF-F6F4-592F894EEE39}"/>
              </a:ext>
            </a:extLst>
          </p:cNvPr>
          <p:cNvSpPr txBox="1">
            <a:spLocks/>
          </p:cNvSpPr>
          <p:nvPr/>
        </p:nvSpPr>
        <p:spPr>
          <a:xfrm>
            <a:off x="1897383" y="2297572"/>
            <a:ext cx="2385058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内容智能流转</a:t>
            </a:r>
          </a:p>
        </p:txBody>
      </p:sp>
      <p:sp>
        <p:nvSpPr>
          <p:cNvPr id="4" name="iSHEJI-8">
            <a:extLst>
              <a:ext uri="{FF2B5EF4-FFF2-40B4-BE49-F238E27FC236}">
                <a16:creationId xmlns:a16="http://schemas.microsoft.com/office/drawing/2014/main" id="{D3FF1683-00B2-4B92-A4F4-BFB4A54F0AB3}"/>
              </a:ext>
            </a:extLst>
          </p:cNvPr>
          <p:cNvSpPr txBox="1">
            <a:spLocks/>
          </p:cNvSpPr>
          <p:nvPr/>
        </p:nvSpPr>
        <p:spPr>
          <a:xfrm>
            <a:off x="1691643" y="2558248"/>
            <a:ext cx="2796538" cy="29749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Intelligent Flow Of Content</a:t>
            </a: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676C0022-2098-C62A-7D84-7C01D6B41FC8}"/>
              </a:ext>
            </a:extLst>
          </p:cNvPr>
          <p:cNvSpPr/>
          <p:nvPr/>
        </p:nvSpPr>
        <p:spPr>
          <a:xfrm flipH="1">
            <a:off x="787400" y="3464242"/>
            <a:ext cx="4605020" cy="97060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B89A4717-9776-83D9-FBC0-10D2EEB80F85}"/>
              </a:ext>
            </a:extLst>
          </p:cNvPr>
          <p:cNvSpPr txBox="1">
            <a:spLocks/>
          </p:cNvSpPr>
          <p:nvPr/>
        </p:nvSpPr>
        <p:spPr>
          <a:xfrm>
            <a:off x="1897383" y="3670460"/>
            <a:ext cx="2385058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数字资产管理</a:t>
            </a: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0E633311-4909-5D54-CCF2-200A4255DF65}"/>
              </a:ext>
            </a:extLst>
          </p:cNvPr>
          <p:cNvSpPr txBox="1">
            <a:spLocks/>
          </p:cNvSpPr>
          <p:nvPr/>
        </p:nvSpPr>
        <p:spPr>
          <a:xfrm>
            <a:off x="1691643" y="3931136"/>
            <a:ext cx="2796538" cy="29749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Digital Asset Management</a:t>
            </a: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52F5A1F0-420A-E011-6D63-8A201719D6B6}"/>
              </a:ext>
            </a:extLst>
          </p:cNvPr>
          <p:cNvSpPr/>
          <p:nvPr/>
        </p:nvSpPr>
        <p:spPr>
          <a:xfrm flipH="1">
            <a:off x="787400" y="4837130"/>
            <a:ext cx="4605020" cy="970604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D7153CF1-34AE-A2C3-77EF-FBE863F4F4B5}"/>
              </a:ext>
            </a:extLst>
          </p:cNvPr>
          <p:cNvSpPr txBox="1">
            <a:spLocks/>
          </p:cNvSpPr>
          <p:nvPr/>
        </p:nvSpPr>
        <p:spPr>
          <a:xfrm>
            <a:off x="1897383" y="5043348"/>
            <a:ext cx="2385058" cy="29401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品牌塑造传播</a:t>
            </a: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053E2B64-E6D3-0F3D-AF3E-806D430006EF}"/>
              </a:ext>
            </a:extLst>
          </p:cNvPr>
          <p:cNvSpPr txBox="1">
            <a:spLocks/>
          </p:cNvSpPr>
          <p:nvPr/>
        </p:nvSpPr>
        <p:spPr>
          <a:xfrm>
            <a:off x="1691643" y="5304024"/>
            <a:ext cx="2796538" cy="29749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1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Brand Building And Communication</a:t>
            </a:r>
          </a:p>
        </p:txBody>
      </p:sp>
      <p:sp>
        <p:nvSpPr>
          <p:cNvPr id="18" name="iSHEJI-15">
            <a:extLst>
              <a:ext uri="{FF2B5EF4-FFF2-40B4-BE49-F238E27FC236}">
                <a16:creationId xmlns:a16="http://schemas.microsoft.com/office/drawing/2014/main" id="{DF0709DC-954C-E1F8-8135-522090900AA0}"/>
              </a:ext>
            </a:extLst>
          </p:cNvPr>
          <p:cNvSpPr txBox="1">
            <a:spLocks/>
          </p:cNvSpPr>
          <p:nvPr/>
        </p:nvSpPr>
        <p:spPr>
          <a:xfrm>
            <a:off x="5956300" y="2330713"/>
            <a:ext cx="5448300" cy="82430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爱设计是一家智能创意科技公司，</a:t>
            </a:r>
            <a:b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</a:b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Arial" panose="020B0604020202020204" pitchFamily="34" charset="0"/>
              </a:rPr>
              <a:t>国内领先的内容创意全链路服务公司</a:t>
            </a:r>
          </a:p>
        </p:txBody>
      </p:sp>
      <p:sp>
        <p:nvSpPr>
          <p:cNvPr id="20" name="iSHEJI-16">
            <a:extLst>
              <a:ext uri="{FF2B5EF4-FFF2-40B4-BE49-F238E27FC236}">
                <a16:creationId xmlns:a16="http://schemas.microsoft.com/office/drawing/2014/main" id="{098701D5-003B-D23A-38D9-45FCD5F34BB6}"/>
              </a:ext>
            </a:extLst>
          </p:cNvPr>
          <p:cNvSpPr txBox="1">
            <a:spLocks/>
          </p:cNvSpPr>
          <p:nvPr/>
        </p:nvSpPr>
        <p:spPr>
          <a:xfrm>
            <a:off x="5956301" y="2091354"/>
            <a:ext cx="4670422" cy="193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Pellentesque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 Habitant Morbi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Tristique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Senectus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 Et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Netus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  <a:sym typeface="Arial" panose="020B0604020202020204" pitchFamily="34" charset="0"/>
              </a:rPr>
              <a:t> Et</a:t>
            </a:r>
          </a:p>
        </p:txBody>
      </p:sp>
      <p:sp>
        <p:nvSpPr>
          <p:cNvPr id="21" name="iSHEJI-17">
            <a:extLst>
              <a:ext uri="{FF2B5EF4-FFF2-40B4-BE49-F238E27FC236}">
                <a16:creationId xmlns:a16="http://schemas.microsoft.com/office/drawing/2014/main" id="{9956AFDF-498B-8315-8D5F-8ED255A57F08}"/>
              </a:ext>
            </a:extLst>
          </p:cNvPr>
          <p:cNvSpPr txBox="1">
            <a:spLocks/>
          </p:cNvSpPr>
          <p:nvPr/>
        </p:nvSpPr>
        <p:spPr>
          <a:xfrm>
            <a:off x="5956300" y="3658782"/>
            <a:ext cx="5448300" cy="214895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0000" tIns="46800" rIns="90000" bIns="46800" anchor="ctr" anchorCtr="0">
            <a:no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在“内容为王”的数字化时代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,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Content +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科技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Technology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为基础，提出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Contecht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创意云概念，以内容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+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科技的方式生产内容。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整合内容创意供应链自研”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AI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图像处理引撃”、“智能数据引”，形成多端应用和服务，提供企业级一站式内容创意全链路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45 Light" panose="00020600040101010101" pitchFamily="18" charset="-122"/>
              </a:rPr>
              <a:t>解决方案。</a:t>
            </a:r>
          </a:p>
        </p:txBody>
      </p:sp>
      <p:cxnSp>
        <p:nvCxnSpPr>
          <p:cNvPr id="22" name="iSHEJI-18">
            <a:extLst>
              <a:ext uri="{FF2B5EF4-FFF2-40B4-BE49-F238E27FC236}">
                <a16:creationId xmlns:a16="http://schemas.microsoft.com/office/drawing/2014/main" id="{CFF048AC-ED96-60A9-7489-AD79BFDE73D1}"/>
              </a:ext>
            </a:extLst>
          </p:cNvPr>
          <p:cNvCxnSpPr/>
          <p:nvPr/>
        </p:nvCxnSpPr>
        <p:spPr>
          <a:xfrm>
            <a:off x="6069964" y="3441907"/>
            <a:ext cx="81534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SHEJI-4">
            <a:extLst>
              <a:ext uri="{FF2B5EF4-FFF2-40B4-BE49-F238E27FC236}">
                <a16:creationId xmlns:a16="http://schemas.microsoft.com/office/drawing/2014/main" id="{CD165A84-A33E-04C7-D16A-9FB3A85BDD0E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D3582CC8-7D7A-C580-F12A-8DCA0FE70F85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2214502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AC397146-9210-25AD-7A19-252C33E60279}"/>
              </a:ext>
            </a:extLst>
          </p:cNvPr>
          <p:cNvSpPr/>
          <p:nvPr/>
        </p:nvSpPr>
        <p:spPr>
          <a:xfrm>
            <a:off x="1" y="0"/>
            <a:ext cx="4181474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8828F3AC-DBDB-FCE0-6CD5-C3BC140043A7}"/>
              </a:ext>
            </a:extLst>
          </p:cNvPr>
          <p:cNvSpPr/>
          <p:nvPr/>
        </p:nvSpPr>
        <p:spPr>
          <a:xfrm flipH="1" flipV="1">
            <a:off x="11232626" y="3930744"/>
            <a:ext cx="572548" cy="82559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14" name="iSHEJI-8">
            <a:extLst>
              <a:ext uri="{FF2B5EF4-FFF2-40B4-BE49-F238E27FC236}">
                <a16:creationId xmlns:a16="http://schemas.microsoft.com/office/drawing/2014/main" id="{4966936B-0DAD-7C78-5F68-17BEF9D19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3"/>
          <a:stretch>
            <a:fillRect/>
          </a:stretch>
        </p:blipFill>
        <p:spPr>
          <a:xfrm>
            <a:off x="1" y="0"/>
            <a:ext cx="4181474" cy="6858000"/>
          </a:xfrm>
          <a:custGeom>
            <a:avLst/>
            <a:gdLst>
              <a:gd name="connsiteX0" fmla="*/ 0 w 4181474"/>
              <a:gd name="connsiteY0" fmla="*/ 0 h 6858000"/>
              <a:gd name="connsiteX1" fmla="*/ 4181474 w 4181474"/>
              <a:gd name="connsiteY1" fmla="*/ 0 h 6858000"/>
              <a:gd name="connsiteX2" fmla="*/ 4181474 w 4181474"/>
              <a:gd name="connsiteY2" fmla="*/ 6858000 h 6858000"/>
              <a:gd name="connsiteX3" fmla="*/ 0 w 418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474" h="6858000">
                <a:moveTo>
                  <a:pt x="0" y="0"/>
                </a:moveTo>
                <a:lnTo>
                  <a:pt x="4181474" y="0"/>
                </a:lnTo>
                <a:lnTo>
                  <a:pt x="418147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9">
            <a:extLst>
              <a:ext uri="{FF2B5EF4-FFF2-40B4-BE49-F238E27FC236}">
                <a16:creationId xmlns:a16="http://schemas.microsoft.com/office/drawing/2014/main" id="{5B9B2157-3347-E15A-AC7F-502F8FB2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84" y="1453143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1905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5E184CE2-2E8B-B111-C2C5-AC81616543E0}"/>
              </a:ext>
            </a:extLst>
          </p:cNvPr>
          <p:cNvSpPr/>
          <p:nvPr/>
        </p:nvSpPr>
        <p:spPr>
          <a:xfrm>
            <a:off x="11063492" y="3781249"/>
            <a:ext cx="455408" cy="43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B75FE163-F3FB-E2C5-C0DF-292501CE0B24}"/>
              </a:ext>
            </a:extLst>
          </p:cNvPr>
          <p:cNvSpPr txBox="1"/>
          <p:nvPr/>
        </p:nvSpPr>
        <p:spPr>
          <a:xfrm>
            <a:off x="7545055" y="2966715"/>
            <a:ext cx="3973845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E19DB3C9-B3BE-CD08-336E-B83680B59AC6}"/>
              </a:ext>
            </a:extLst>
          </p:cNvPr>
          <p:cNvSpPr txBox="1"/>
          <p:nvPr/>
        </p:nvSpPr>
        <p:spPr>
          <a:xfrm>
            <a:off x="9124014" y="3746078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indent="-252413" algn="r">
              <a:buFont typeface="Arial" panose="020B0604020202020204" pitchFamily="34" charset="0"/>
              <a:buChar char="•"/>
            </a:pPr>
            <a:r>
              <a:rPr lang="zh-CN" altLang="en-US" sz="2400" spc="3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</p:spTree>
    <p:extLst>
      <p:ext uri="{BB962C8B-B14F-4D97-AF65-F5344CB8AC3E}">
        <p14:creationId xmlns:p14="http://schemas.microsoft.com/office/powerpoint/2010/main" val="620051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AA442847-1164-D9D3-EAAC-666A8D5FE80B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45162698-C396-6324-EEA8-E90983ECD070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  <p:sp>
        <p:nvSpPr>
          <p:cNvPr id="16" name="iSHEJI-6">
            <a:extLst>
              <a:ext uri="{FF2B5EF4-FFF2-40B4-BE49-F238E27FC236}">
                <a16:creationId xmlns:a16="http://schemas.microsoft.com/office/drawing/2014/main" id="{9D754CE5-26D8-3EDF-83FC-5C09B408058A}"/>
              </a:ext>
            </a:extLst>
          </p:cNvPr>
          <p:cNvSpPr/>
          <p:nvPr/>
        </p:nvSpPr>
        <p:spPr>
          <a:xfrm>
            <a:off x="660400" y="5081987"/>
            <a:ext cx="3491800" cy="120128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US" altLang="zh-CN" sz="20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CB8E47D0-C5A9-7A1D-7AA7-8A1E1990756E}"/>
              </a:ext>
            </a:extLst>
          </p:cNvPr>
          <p:cNvSpPr txBox="1"/>
          <p:nvPr/>
        </p:nvSpPr>
        <p:spPr>
          <a:xfrm>
            <a:off x="911160" y="5497962"/>
            <a:ext cx="2990280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Designed By </a:t>
            </a:r>
            <a:r>
              <a:rPr lang="en-US" altLang="zh-CN" sz="2400" dirty="0" err="1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lang="en-US" altLang="zh-CN" sz="24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0E7370B8-958D-504A-B260-7501F5B321C5}"/>
              </a:ext>
            </a:extLst>
          </p:cNvPr>
          <p:cNvSpPr txBox="1"/>
          <p:nvPr/>
        </p:nvSpPr>
        <p:spPr>
          <a:xfrm>
            <a:off x="7394780" y="199695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4" name="iSHEJI-9">
            <a:extLst>
              <a:ext uri="{FF2B5EF4-FFF2-40B4-BE49-F238E27FC236}">
                <a16:creationId xmlns:a16="http://schemas.microsoft.com/office/drawing/2014/main" id="{DCE1ECA8-E58B-E49E-8739-177170493E08}"/>
              </a:ext>
            </a:extLst>
          </p:cNvPr>
          <p:cNvSpPr txBox="1"/>
          <p:nvPr/>
        </p:nvSpPr>
        <p:spPr>
          <a:xfrm>
            <a:off x="7394779" y="2469572"/>
            <a:ext cx="4393361" cy="3136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36" name="iSHEJI-10">
            <a:extLst>
              <a:ext uri="{FF2B5EF4-FFF2-40B4-BE49-F238E27FC236}">
                <a16:creationId xmlns:a16="http://schemas.microsoft.com/office/drawing/2014/main" id="{30AE9024-655F-B643-3855-F7991AD5BD33}"/>
              </a:ext>
            </a:extLst>
          </p:cNvPr>
          <p:cNvSpPr txBox="1"/>
          <p:nvPr/>
        </p:nvSpPr>
        <p:spPr>
          <a:xfrm>
            <a:off x="7372297" y="1542157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46" name="iSHEJI-11">
            <a:extLst>
              <a:ext uri="{FF2B5EF4-FFF2-40B4-BE49-F238E27FC236}">
                <a16:creationId xmlns:a16="http://schemas.microsoft.com/office/drawing/2014/main" id="{2F0C333E-E38A-88BE-BB2D-27F7CBC914F5}"/>
              </a:ext>
            </a:extLst>
          </p:cNvPr>
          <p:cNvSpPr/>
          <p:nvPr/>
        </p:nvSpPr>
        <p:spPr>
          <a:xfrm>
            <a:off x="660402" y="1603117"/>
            <a:ext cx="3491798" cy="3330434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2">
            <a:extLst>
              <a:ext uri="{FF2B5EF4-FFF2-40B4-BE49-F238E27FC236}">
                <a16:creationId xmlns:a16="http://schemas.microsoft.com/office/drawing/2014/main" id="{11671938-AE5B-B399-8946-ACAF766A5C8F}"/>
              </a:ext>
            </a:extLst>
          </p:cNvPr>
          <p:cNvSpPr/>
          <p:nvPr/>
        </p:nvSpPr>
        <p:spPr>
          <a:xfrm>
            <a:off x="4343746" y="1603117"/>
            <a:ext cx="2674276" cy="2257989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3">
            <a:extLst>
              <a:ext uri="{FF2B5EF4-FFF2-40B4-BE49-F238E27FC236}">
                <a16:creationId xmlns:a16="http://schemas.microsoft.com/office/drawing/2014/main" id="{1BE4BF1C-6DC3-749C-5A99-884F05BADD99}"/>
              </a:ext>
            </a:extLst>
          </p:cNvPr>
          <p:cNvSpPr/>
          <p:nvPr/>
        </p:nvSpPr>
        <p:spPr>
          <a:xfrm>
            <a:off x="4343746" y="4025279"/>
            <a:ext cx="2674276" cy="2257989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308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A13884EB-EB86-7780-5F6B-CB34FE6583E2}"/>
              </a:ext>
            </a:extLst>
          </p:cNvPr>
          <p:cNvSpPr/>
          <p:nvPr/>
        </p:nvSpPr>
        <p:spPr>
          <a:xfrm>
            <a:off x="1807813" y="1818560"/>
            <a:ext cx="9578850" cy="2127409"/>
          </a:xfrm>
          <a:prstGeom prst="roundRect">
            <a:avLst>
              <a:gd name="adj" fmla="val 3060"/>
            </a:avLst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E82737F1-1596-DAF7-BE90-DB49CD292EDC}"/>
              </a:ext>
            </a:extLst>
          </p:cNvPr>
          <p:cNvSpPr/>
          <p:nvPr/>
        </p:nvSpPr>
        <p:spPr>
          <a:xfrm>
            <a:off x="805337" y="1818560"/>
            <a:ext cx="887773" cy="2127409"/>
          </a:xfrm>
          <a:prstGeom prst="roundRect">
            <a:avLst>
              <a:gd name="adj" fmla="val 1341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BB4E0DD7-8E35-673D-3939-42FAB36DA600}"/>
              </a:ext>
            </a:extLst>
          </p:cNvPr>
          <p:cNvSpPr txBox="1"/>
          <p:nvPr/>
        </p:nvSpPr>
        <p:spPr>
          <a:xfrm rot="16200000">
            <a:off x="608022" y="2515479"/>
            <a:ext cx="1282402" cy="733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wrap="square" lIns="25400" tIns="25400" rIns="25400" bIns="25400" numCol="1" anchor="t">
            <a:spAutoFit/>
          </a:bodyPr>
          <a:lstStyle>
            <a:lvl1pPr>
              <a:defRPr sz="2800" b="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内容</a:t>
            </a:r>
            <a:endParaRPr sz="40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E5A63943-BE60-87D6-F97A-17B3FEB49284}"/>
              </a:ext>
            </a:extLst>
          </p:cNvPr>
          <p:cNvSpPr txBox="1"/>
          <p:nvPr/>
        </p:nvSpPr>
        <p:spPr>
          <a:xfrm>
            <a:off x="2087710" y="2549521"/>
            <a:ext cx="32477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17" name="iSHEJI-10">
            <a:extLst>
              <a:ext uri="{FF2B5EF4-FFF2-40B4-BE49-F238E27FC236}">
                <a16:creationId xmlns:a16="http://schemas.microsoft.com/office/drawing/2014/main" id="{E092AD42-556D-E073-FB6C-C94546B87B4B}"/>
              </a:ext>
            </a:extLst>
          </p:cNvPr>
          <p:cNvSpPr txBox="1"/>
          <p:nvPr/>
        </p:nvSpPr>
        <p:spPr>
          <a:xfrm>
            <a:off x="2087710" y="3089589"/>
            <a:ext cx="9046637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EC035274-B434-B265-54BB-568B396CA39E}"/>
              </a:ext>
            </a:extLst>
          </p:cNvPr>
          <p:cNvSpPr txBox="1"/>
          <p:nvPr/>
        </p:nvSpPr>
        <p:spPr>
          <a:xfrm>
            <a:off x="2087710" y="2057078"/>
            <a:ext cx="568235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sp>
        <p:nvSpPr>
          <p:cNvPr id="23" name="iSHEJI-12">
            <a:extLst>
              <a:ext uri="{FF2B5EF4-FFF2-40B4-BE49-F238E27FC236}">
                <a16:creationId xmlns:a16="http://schemas.microsoft.com/office/drawing/2014/main" id="{EFAC565E-8123-8B63-4913-66B1673F0E51}"/>
              </a:ext>
            </a:extLst>
          </p:cNvPr>
          <p:cNvSpPr/>
          <p:nvPr/>
        </p:nvSpPr>
        <p:spPr>
          <a:xfrm>
            <a:off x="1807813" y="4184578"/>
            <a:ext cx="9578850" cy="2127409"/>
          </a:xfrm>
          <a:prstGeom prst="roundRect">
            <a:avLst>
              <a:gd name="adj" fmla="val 3060"/>
            </a:avLst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3">
            <a:extLst>
              <a:ext uri="{FF2B5EF4-FFF2-40B4-BE49-F238E27FC236}">
                <a16:creationId xmlns:a16="http://schemas.microsoft.com/office/drawing/2014/main" id="{B5CFC7D3-0DC0-8C07-6DE0-0AB7F666DF10}"/>
              </a:ext>
            </a:extLst>
          </p:cNvPr>
          <p:cNvSpPr/>
          <p:nvPr/>
        </p:nvSpPr>
        <p:spPr>
          <a:xfrm>
            <a:off x="805337" y="4184578"/>
            <a:ext cx="887773" cy="2127409"/>
          </a:xfrm>
          <a:prstGeom prst="roundRect">
            <a:avLst>
              <a:gd name="adj" fmla="val 1341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45720" tIns="22860" rIns="45720" bIns="228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dirty="0">
              <a:solidFill>
                <a:schemeClr val="lt1"/>
              </a:solidFill>
              <a:latin typeface="阿里巴巴普惠体 2.0 45 Light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14">
            <a:extLst>
              <a:ext uri="{FF2B5EF4-FFF2-40B4-BE49-F238E27FC236}">
                <a16:creationId xmlns:a16="http://schemas.microsoft.com/office/drawing/2014/main" id="{E8A75F39-52C2-D09F-B4D8-1CAD39568A5F}"/>
              </a:ext>
            </a:extLst>
          </p:cNvPr>
          <p:cNvSpPr txBox="1"/>
          <p:nvPr/>
        </p:nvSpPr>
        <p:spPr>
          <a:xfrm rot="16200000">
            <a:off x="608022" y="4881497"/>
            <a:ext cx="1282402" cy="7335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vert="eaVert" wrap="square" lIns="25400" tIns="25400" rIns="25400" bIns="25400" numCol="1" anchor="t">
            <a:spAutoFit/>
          </a:bodyPr>
          <a:lstStyle>
            <a:lvl1pPr>
              <a:defRPr sz="2800" b="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数字</a:t>
            </a:r>
            <a:endParaRPr sz="400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6" name="iSHEJI-15">
            <a:extLst>
              <a:ext uri="{FF2B5EF4-FFF2-40B4-BE49-F238E27FC236}">
                <a16:creationId xmlns:a16="http://schemas.microsoft.com/office/drawing/2014/main" id="{68E154AC-9BD2-DC58-A5BC-3D2A6B24F64C}"/>
              </a:ext>
            </a:extLst>
          </p:cNvPr>
          <p:cNvSpPr txBox="1"/>
          <p:nvPr/>
        </p:nvSpPr>
        <p:spPr>
          <a:xfrm>
            <a:off x="2087710" y="4915539"/>
            <a:ext cx="324771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资产管理</a:t>
            </a:r>
          </a:p>
        </p:txBody>
      </p:sp>
      <p:sp>
        <p:nvSpPr>
          <p:cNvPr id="27" name="iSHEJI-16">
            <a:extLst>
              <a:ext uri="{FF2B5EF4-FFF2-40B4-BE49-F238E27FC236}">
                <a16:creationId xmlns:a16="http://schemas.microsoft.com/office/drawing/2014/main" id="{B9C07AE7-C3A1-638D-E860-4E434D735839}"/>
              </a:ext>
            </a:extLst>
          </p:cNvPr>
          <p:cNvSpPr txBox="1"/>
          <p:nvPr/>
        </p:nvSpPr>
        <p:spPr>
          <a:xfrm>
            <a:off x="2087710" y="5455607"/>
            <a:ext cx="9046637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</p:txBody>
      </p:sp>
      <p:sp>
        <p:nvSpPr>
          <p:cNvPr id="28" name="iSHEJI-17">
            <a:extLst>
              <a:ext uri="{FF2B5EF4-FFF2-40B4-BE49-F238E27FC236}">
                <a16:creationId xmlns:a16="http://schemas.microsoft.com/office/drawing/2014/main" id="{7E418783-436B-F3AB-886C-97CB92266F2E}"/>
              </a:ext>
            </a:extLst>
          </p:cNvPr>
          <p:cNvSpPr txBox="1"/>
          <p:nvPr/>
        </p:nvSpPr>
        <p:spPr>
          <a:xfrm>
            <a:off x="2087710" y="4423096"/>
            <a:ext cx="568235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Digital asset Management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A24A45F8-F8F9-FA73-829D-53DEEB102763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5BF313CD-6EE9-AAA6-7148-510C499E3D12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</p:spTree>
    <p:extLst>
      <p:ext uri="{BB962C8B-B14F-4D97-AF65-F5344CB8AC3E}">
        <p14:creationId xmlns:p14="http://schemas.microsoft.com/office/powerpoint/2010/main" val="218802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2" name="iSHEJI-6">
            <a:extLst>
              <a:ext uri="{FF2B5EF4-FFF2-40B4-BE49-F238E27FC236}">
                <a16:creationId xmlns:a16="http://schemas.microsoft.com/office/drawing/2014/main" id="{C56C0592-6327-C739-025C-D97EF1EC7A0B}"/>
              </a:ext>
            </a:extLst>
          </p:cNvPr>
          <p:cNvSpPr txBox="1"/>
          <p:nvPr/>
        </p:nvSpPr>
        <p:spPr>
          <a:xfrm>
            <a:off x="700257" y="5502901"/>
            <a:ext cx="1079148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isheji.com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是国内领先的在线设计与协作平台，并为众多先进企业提供内容中台解决方案。爱设计开放平台爱设计可以以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API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的方式输出作图能力和素材模版给到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SaaS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类合作伙伴，低成本帮助合作伙伴丰富产品功能和服务生态。</a:t>
            </a:r>
          </a:p>
        </p:txBody>
      </p:sp>
      <p:sp>
        <p:nvSpPr>
          <p:cNvPr id="43" name="iSHEJI-7">
            <a:extLst>
              <a:ext uri="{FF2B5EF4-FFF2-40B4-BE49-F238E27FC236}">
                <a16:creationId xmlns:a16="http://schemas.microsoft.com/office/drawing/2014/main" id="{C6E255FD-CFB1-7802-AE63-5F8A85B1716F}"/>
              </a:ext>
            </a:extLst>
          </p:cNvPr>
          <p:cNvSpPr/>
          <p:nvPr/>
        </p:nvSpPr>
        <p:spPr>
          <a:xfrm>
            <a:off x="1446332" y="1928539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8">
            <a:extLst>
              <a:ext uri="{FF2B5EF4-FFF2-40B4-BE49-F238E27FC236}">
                <a16:creationId xmlns:a16="http://schemas.microsoft.com/office/drawing/2014/main" id="{871C8318-751D-76E6-E74D-FB38E40D3441}"/>
              </a:ext>
            </a:extLst>
          </p:cNvPr>
          <p:cNvSpPr/>
          <p:nvPr/>
        </p:nvSpPr>
        <p:spPr>
          <a:xfrm>
            <a:off x="2252896" y="3804536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9">
            <a:extLst>
              <a:ext uri="{FF2B5EF4-FFF2-40B4-BE49-F238E27FC236}">
                <a16:creationId xmlns:a16="http://schemas.microsoft.com/office/drawing/2014/main" id="{6992F2AF-3E85-F17C-643F-0C2BE77E8DCB}"/>
              </a:ext>
            </a:extLst>
          </p:cNvPr>
          <p:cNvSpPr/>
          <p:nvPr/>
        </p:nvSpPr>
        <p:spPr>
          <a:xfrm>
            <a:off x="1446332" y="3804536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0">
            <a:extLst>
              <a:ext uri="{FF2B5EF4-FFF2-40B4-BE49-F238E27FC236}">
                <a16:creationId xmlns:a16="http://schemas.microsoft.com/office/drawing/2014/main" id="{D0927177-B45B-A13F-8E67-6375D97148CE}"/>
              </a:ext>
            </a:extLst>
          </p:cNvPr>
          <p:cNvSpPr/>
          <p:nvPr/>
        </p:nvSpPr>
        <p:spPr>
          <a:xfrm rot="10800000">
            <a:off x="2252898" y="38208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1">
            <a:extLst>
              <a:ext uri="{FF2B5EF4-FFF2-40B4-BE49-F238E27FC236}">
                <a16:creationId xmlns:a16="http://schemas.microsoft.com/office/drawing/2014/main" id="{147A824E-E664-5950-C771-C435DFD4A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393" y="2095929"/>
            <a:ext cx="17152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Q1</a:t>
            </a:r>
          </a:p>
        </p:txBody>
      </p:sp>
      <p:sp>
        <p:nvSpPr>
          <p:cNvPr id="48" name="iSHEJI-12">
            <a:extLst>
              <a:ext uri="{FF2B5EF4-FFF2-40B4-BE49-F238E27FC236}">
                <a16:creationId xmlns:a16="http://schemas.microsoft.com/office/drawing/2014/main" id="{42612420-C69F-CFE1-B50C-158E0C722297}"/>
              </a:ext>
            </a:extLst>
          </p:cNvPr>
          <p:cNvSpPr/>
          <p:nvPr/>
        </p:nvSpPr>
        <p:spPr>
          <a:xfrm>
            <a:off x="1693141" y="3949374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iSHEJI-13">
            <a:extLst>
              <a:ext uri="{FF2B5EF4-FFF2-40B4-BE49-F238E27FC236}">
                <a16:creationId xmlns:a16="http://schemas.microsoft.com/office/drawing/2014/main" id="{A2C4C216-5817-BD30-2BB4-4998C5905BD0}"/>
              </a:ext>
            </a:extLst>
          </p:cNvPr>
          <p:cNvSpPr txBox="1"/>
          <p:nvPr/>
        </p:nvSpPr>
        <p:spPr>
          <a:xfrm>
            <a:off x="2444999" y="39398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0" name="iSHEJI-14">
            <a:extLst>
              <a:ext uri="{FF2B5EF4-FFF2-40B4-BE49-F238E27FC236}">
                <a16:creationId xmlns:a16="http://schemas.microsoft.com/office/drawing/2014/main" id="{75815028-450A-BFCA-8474-995F98EFFAC2}"/>
              </a:ext>
            </a:extLst>
          </p:cNvPr>
          <p:cNvSpPr txBox="1"/>
          <p:nvPr/>
        </p:nvSpPr>
        <p:spPr>
          <a:xfrm>
            <a:off x="1570041" y="4559946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1" name="iSHEJI-15">
            <a:extLst>
              <a:ext uri="{FF2B5EF4-FFF2-40B4-BE49-F238E27FC236}">
                <a16:creationId xmlns:a16="http://schemas.microsoft.com/office/drawing/2014/main" id="{FB23BDC4-71A3-9899-2347-07AB2B7F4E03}"/>
              </a:ext>
            </a:extLst>
          </p:cNvPr>
          <p:cNvSpPr txBox="1"/>
          <p:nvPr/>
        </p:nvSpPr>
        <p:spPr>
          <a:xfrm>
            <a:off x="1304854" y="4890583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52" name="iSHEJI-16">
            <a:extLst>
              <a:ext uri="{FF2B5EF4-FFF2-40B4-BE49-F238E27FC236}">
                <a16:creationId xmlns:a16="http://schemas.microsoft.com/office/drawing/2014/main" id="{B2560B45-487D-4564-2E6E-88D30647A48F}"/>
              </a:ext>
            </a:extLst>
          </p:cNvPr>
          <p:cNvSpPr/>
          <p:nvPr/>
        </p:nvSpPr>
        <p:spPr>
          <a:xfrm>
            <a:off x="3891595" y="1928539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7">
            <a:extLst>
              <a:ext uri="{FF2B5EF4-FFF2-40B4-BE49-F238E27FC236}">
                <a16:creationId xmlns:a16="http://schemas.microsoft.com/office/drawing/2014/main" id="{CAB539AB-5835-C3E7-F18E-A42A2B27F77E}"/>
              </a:ext>
            </a:extLst>
          </p:cNvPr>
          <p:cNvSpPr/>
          <p:nvPr/>
        </p:nvSpPr>
        <p:spPr>
          <a:xfrm>
            <a:off x="4698159" y="3804536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8">
            <a:extLst>
              <a:ext uri="{FF2B5EF4-FFF2-40B4-BE49-F238E27FC236}">
                <a16:creationId xmlns:a16="http://schemas.microsoft.com/office/drawing/2014/main" id="{FAD237FA-5236-87A4-0A20-84278DFFA7B2}"/>
              </a:ext>
            </a:extLst>
          </p:cNvPr>
          <p:cNvSpPr/>
          <p:nvPr/>
        </p:nvSpPr>
        <p:spPr>
          <a:xfrm>
            <a:off x="3891595" y="3804536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9">
            <a:extLst>
              <a:ext uri="{FF2B5EF4-FFF2-40B4-BE49-F238E27FC236}">
                <a16:creationId xmlns:a16="http://schemas.microsoft.com/office/drawing/2014/main" id="{8ABABEF0-E771-3CCB-52C0-AB22372D0D2E}"/>
              </a:ext>
            </a:extLst>
          </p:cNvPr>
          <p:cNvSpPr/>
          <p:nvPr/>
        </p:nvSpPr>
        <p:spPr>
          <a:xfrm rot="10800000">
            <a:off x="4698161" y="38208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20">
            <a:extLst>
              <a:ext uri="{FF2B5EF4-FFF2-40B4-BE49-F238E27FC236}">
                <a16:creationId xmlns:a16="http://schemas.microsoft.com/office/drawing/2014/main" id="{58205127-9BA5-F8DF-E970-4AB6FD33A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656" y="2095929"/>
            <a:ext cx="17152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Q2</a:t>
            </a:r>
          </a:p>
        </p:txBody>
      </p:sp>
      <p:sp>
        <p:nvSpPr>
          <p:cNvPr id="57" name="iSHEJI-21">
            <a:extLst>
              <a:ext uri="{FF2B5EF4-FFF2-40B4-BE49-F238E27FC236}">
                <a16:creationId xmlns:a16="http://schemas.microsoft.com/office/drawing/2014/main" id="{86818A41-278F-E367-8C0D-ECCF61C35207}"/>
              </a:ext>
            </a:extLst>
          </p:cNvPr>
          <p:cNvSpPr/>
          <p:nvPr/>
        </p:nvSpPr>
        <p:spPr>
          <a:xfrm>
            <a:off x="4138404" y="3949374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22">
            <a:extLst>
              <a:ext uri="{FF2B5EF4-FFF2-40B4-BE49-F238E27FC236}">
                <a16:creationId xmlns:a16="http://schemas.microsoft.com/office/drawing/2014/main" id="{B62E1B1A-2EA8-FCB4-72B0-81627A4582B1}"/>
              </a:ext>
            </a:extLst>
          </p:cNvPr>
          <p:cNvSpPr txBox="1"/>
          <p:nvPr/>
        </p:nvSpPr>
        <p:spPr>
          <a:xfrm>
            <a:off x="4890262" y="39398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9" name="iSHEJI-23">
            <a:extLst>
              <a:ext uri="{FF2B5EF4-FFF2-40B4-BE49-F238E27FC236}">
                <a16:creationId xmlns:a16="http://schemas.microsoft.com/office/drawing/2014/main" id="{E422C817-7158-BE87-D7E6-BC31B92AA699}"/>
              </a:ext>
            </a:extLst>
          </p:cNvPr>
          <p:cNvSpPr txBox="1"/>
          <p:nvPr/>
        </p:nvSpPr>
        <p:spPr>
          <a:xfrm>
            <a:off x="4015304" y="4559946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0" name="iSHEJI-24">
            <a:extLst>
              <a:ext uri="{FF2B5EF4-FFF2-40B4-BE49-F238E27FC236}">
                <a16:creationId xmlns:a16="http://schemas.microsoft.com/office/drawing/2014/main" id="{0469D55D-A4EF-B4B2-5313-0C1A9F174BC0}"/>
              </a:ext>
            </a:extLst>
          </p:cNvPr>
          <p:cNvSpPr txBox="1"/>
          <p:nvPr/>
        </p:nvSpPr>
        <p:spPr>
          <a:xfrm>
            <a:off x="3750117" y="4890583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Digital asset Management</a:t>
            </a:r>
          </a:p>
        </p:txBody>
      </p:sp>
      <p:sp>
        <p:nvSpPr>
          <p:cNvPr id="61" name="iSHEJI-25">
            <a:extLst>
              <a:ext uri="{FF2B5EF4-FFF2-40B4-BE49-F238E27FC236}">
                <a16:creationId xmlns:a16="http://schemas.microsoft.com/office/drawing/2014/main" id="{BABFE1D2-294B-231A-6DED-72B3280BB588}"/>
              </a:ext>
            </a:extLst>
          </p:cNvPr>
          <p:cNvSpPr/>
          <p:nvPr/>
        </p:nvSpPr>
        <p:spPr>
          <a:xfrm>
            <a:off x="6336858" y="1928539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2" name="iSHEJI-26">
            <a:extLst>
              <a:ext uri="{FF2B5EF4-FFF2-40B4-BE49-F238E27FC236}">
                <a16:creationId xmlns:a16="http://schemas.microsoft.com/office/drawing/2014/main" id="{7AFE06B3-2375-452C-24B2-1D557A93C834}"/>
              </a:ext>
            </a:extLst>
          </p:cNvPr>
          <p:cNvSpPr/>
          <p:nvPr/>
        </p:nvSpPr>
        <p:spPr>
          <a:xfrm>
            <a:off x="7143422" y="3804536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3" name="iSHEJI-27">
            <a:extLst>
              <a:ext uri="{FF2B5EF4-FFF2-40B4-BE49-F238E27FC236}">
                <a16:creationId xmlns:a16="http://schemas.microsoft.com/office/drawing/2014/main" id="{99812503-6457-2BF2-9F68-1C14A69BBBB2}"/>
              </a:ext>
            </a:extLst>
          </p:cNvPr>
          <p:cNvSpPr/>
          <p:nvPr/>
        </p:nvSpPr>
        <p:spPr>
          <a:xfrm>
            <a:off x="6336858" y="3804536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4" name="iSHEJI-28">
            <a:extLst>
              <a:ext uri="{FF2B5EF4-FFF2-40B4-BE49-F238E27FC236}">
                <a16:creationId xmlns:a16="http://schemas.microsoft.com/office/drawing/2014/main" id="{8CDA0D40-2A7E-592D-CAE2-BF07FE7BBDD3}"/>
              </a:ext>
            </a:extLst>
          </p:cNvPr>
          <p:cNvSpPr/>
          <p:nvPr/>
        </p:nvSpPr>
        <p:spPr>
          <a:xfrm rot="10800000">
            <a:off x="7143424" y="38208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5" name="iSHEJI-29">
            <a:extLst>
              <a:ext uri="{FF2B5EF4-FFF2-40B4-BE49-F238E27FC236}">
                <a16:creationId xmlns:a16="http://schemas.microsoft.com/office/drawing/2014/main" id="{1D25C450-B517-048E-86D7-5983FF6E2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919" y="2095929"/>
            <a:ext cx="17152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Q3</a:t>
            </a:r>
          </a:p>
        </p:txBody>
      </p:sp>
      <p:sp>
        <p:nvSpPr>
          <p:cNvPr id="66" name="iSHEJI-30">
            <a:extLst>
              <a:ext uri="{FF2B5EF4-FFF2-40B4-BE49-F238E27FC236}">
                <a16:creationId xmlns:a16="http://schemas.microsoft.com/office/drawing/2014/main" id="{F6E65633-550E-C1E3-E487-098528F5183E}"/>
              </a:ext>
            </a:extLst>
          </p:cNvPr>
          <p:cNvSpPr/>
          <p:nvPr/>
        </p:nvSpPr>
        <p:spPr>
          <a:xfrm>
            <a:off x="6583667" y="3949374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31">
            <a:extLst>
              <a:ext uri="{FF2B5EF4-FFF2-40B4-BE49-F238E27FC236}">
                <a16:creationId xmlns:a16="http://schemas.microsoft.com/office/drawing/2014/main" id="{8C87F729-6385-087A-A947-7B2F68E4EF88}"/>
              </a:ext>
            </a:extLst>
          </p:cNvPr>
          <p:cNvSpPr txBox="1"/>
          <p:nvPr/>
        </p:nvSpPr>
        <p:spPr>
          <a:xfrm>
            <a:off x="7335525" y="39398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65%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8" name="iSHEJI-32">
            <a:extLst>
              <a:ext uri="{FF2B5EF4-FFF2-40B4-BE49-F238E27FC236}">
                <a16:creationId xmlns:a16="http://schemas.microsoft.com/office/drawing/2014/main" id="{65925F11-F16D-89F6-E5D3-39F8A6528B54}"/>
              </a:ext>
            </a:extLst>
          </p:cNvPr>
          <p:cNvSpPr txBox="1"/>
          <p:nvPr/>
        </p:nvSpPr>
        <p:spPr>
          <a:xfrm>
            <a:off x="6460567" y="4559946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69" name="iSHEJI-33">
            <a:extLst>
              <a:ext uri="{FF2B5EF4-FFF2-40B4-BE49-F238E27FC236}">
                <a16:creationId xmlns:a16="http://schemas.microsoft.com/office/drawing/2014/main" id="{85EA2459-D321-73B9-41C6-A573663864AB}"/>
              </a:ext>
            </a:extLst>
          </p:cNvPr>
          <p:cNvSpPr txBox="1"/>
          <p:nvPr/>
        </p:nvSpPr>
        <p:spPr>
          <a:xfrm>
            <a:off x="6049524" y="4890583"/>
            <a:ext cx="25382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Brand building and communication</a:t>
            </a:r>
          </a:p>
        </p:txBody>
      </p:sp>
      <p:sp>
        <p:nvSpPr>
          <p:cNvPr id="70" name="iSHEJI-34">
            <a:extLst>
              <a:ext uri="{FF2B5EF4-FFF2-40B4-BE49-F238E27FC236}">
                <a16:creationId xmlns:a16="http://schemas.microsoft.com/office/drawing/2014/main" id="{61213522-8F50-B765-B5BC-F9546D289B70}"/>
              </a:ext>
            </a:extLst>
          </p:cNvPr>
          <p:cNvSpPr/>
          <p:nvPr/>
        </p:nvSpPr>
        <p:spPr>
          <a:xfrm>
            <a:off x="8782121" y="1928539"/>
            <a:ext cx="1963548" cy="1874251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1" name="iSHEJI-35">
            <a:extLst>
              <a:ext uri="{FF2B5EF4-FFF2-40B4-BE49-F238E27FC236}">
                <a16:creationId xmlns:a16="http://schemas.microsoft.com/office/drawing/2014/main" id="{FFB1AD05-8779-2C51-0C26-BAEB088AEA28}"/>
              </a:ext>
            </a:extLst>
          </p:cNvPr>
          <p:cNvSpPr/>
          <p:nvPr/>
        </p:nvSpPr>
        <p:spPr>
          <a:xfrm>
            <a:off x="9588685" y="3804536"/>
            <a:ext cx="1156983" cy="628672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2" name="iSHEJI-36">
            <a:extLst>
              <a:ext uri="{FF2B5EF4-FFF2-40B4-BE49-F238E27FC236}">
                <a16:creationId xmlns:a16="http://schemas.microsoft.com/office/drawing/2014/main" id="{CE64F15F-A192-1871-2345-38D68E809DC0}"/>
              </a:ext>
            </a:extLst>
          </p:cNvPr>
          <p:cNvSpPr/>
          <p:nvPr/>
        </p:nvSpPr>
        <p:spPr>
          <a:xfrm>
            <a:off x="8782121" y="3804536"/>
            <a:ext cx="814431" cy="628672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2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3" name="iSHEJI-37">
            <a:extLst>
              <a:ext uri="{FF2B5EF4-FFF2-40B4-BE49-F238E27FC236}">
                <a16:creationId xmlns:a16="http://schemas.microsoft.com/office/drawing/2014/main" id="{6C76B0AB-81D6-385E-2FFF-E339B75F4EC6}"/>
              </a:ext>
            </a:extLst>
          </p:cNvPr>
          <p:cNvSpPr/>
          <p:nvPr/>
        </p:nvSpPr>
        <p:spPr>
          <a:xfrm rot="10800000">
            <a:off x="9588687" y="38208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" name="iSHEJI-38">
            <a:extLst>
              <a:ext uri="{FF2B5EF4-FFF2-40B4-BE49-F238E27FC236}">
                <a16:creationId xmlns:a16="http://schemas.microsoft.com/office/drawing/2014/main" id="{FA508AAA-7B8B-0B19-71AA-99D998CC0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23182" y="2095929"/>
            <a:ext cx="17152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0000" dirty="0">
                <a:ln w="9525">
                  <a:solidFill>
                    <a:schemeClr val="accent1"/>
                  </a:solidFill>
                </a:ln>
                <a:solidFill>
                  <a:schemeClr val="accent1">
                    <a:alpha val="30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Q4</a:t>
            </a:r>
          </a:p>
        </p:txBody>
      </p:sp>
      <p:sp>
        <p:nvSpPr>
          <p:cNvPr id="75" name="iSHEJI-39">
            <a:extLst>
              <a:ext uri="{FF2B5EF4-FFF2-40B4-BE49-F238E27FC236}">
                <a16:creationId xmlns:a16="http://schemas.microsoft.com/office/drawing/2014/main" id="{0D723707-D21F-84AD-D3BD-6DC25D0C0728}"/>
              </a:ext>
            </a:extLst>
          </p:cNvPr>
          <p:cNvSpPr/>
          <p:nvPr/>
        </p:nvSpPr>
        <p:spPr>
          <a:xfrm>
            <a:off x="9028930" y="3949374"/>
            <a:ext cx="312946" cy="338997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6" name="iSHEJI-40">
            <a:extLst>
              <a:ext uri="{FF2B5EF4-FFF2-40B4-BE49-F238E27FC236}">
                <a16:creationId xmlns:a16="http://schemas.microsoft.com/office/drawing/2014/main" id="{B0B90BFF-D812-7CF9-F020-921BC0FDB90D}"/>
              </a:ext>
            </a:extLst>
          </p:cNvPr>
          <p:cNvSpPr txBox="1"/>
          <p:nvPr/>
        </p:nvSpPr>
        <p:spPr>
          <a:xfrm>
            <a:off x="9780788" y="39398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7" name="iSHEJI-41">
            <a:extLst>
              <a:ext uri="{FF2B5EF4-FFF2-40B4-BE49-F238E27FC236}">
                <a16:creationId xmlns:a16="http://schemas.microsoft.com/office/drawing/2014/main" id="{8C55212C-4EBE-E725-4D5D-BC4D85049EED}"/>
              </a:ext>
            </a:extLst>
          </p:cNvPr>
          <p:cNvSpPr txBox="1"/>
          <p:nvPr/>
        </p:nvSpPr>
        <p:spPr>
          <a:xfrm>
            <a:off x="8905830" y="4559946"/>
            <a:ext cx="174991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78" name="iSHEJI-42">
            <a:extLst>
              <a:ext uri="{FF2B5EF4-FFF2-40B4-BE49-F238E27FC236}">
                <a16:creationId xmlns:a16="http://schemas.microsoft.com/office/drawing/2014/main" id="{14C65C65-E144-061B-C2F4-75A6D3F2A72F}"/>
              </a:ext>
            </a:extLst>
          </p:cNvPr>
          <p:cNvSpPr txBox="1"/>
          <p:nvPr/>
        </p:nvSpPr>
        <p:spPr>
          <a:xfrm>
            <a:off x="8640643" y="4890583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OPPOSans B" panose="00020600040101010101" pitchFamily="18" charset="-122"/>
              </a:rPr>
              <a:t>Full marketing to get customers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982744F7-C46D-E089-8B38-BE9C4393D220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433F724D-7A07-8FE2-5671-26D95785F357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Major problems</a:t>
            </a:r>
          </a:p>
        </p:txBody>
      </p:sp>
    </p:spTree>
    <p:extLst>
      <p:ext uri="{BB962C8B-B14F-4D97-AF65-F5344CB8AC3E}">
        <p14:creationId xmlns:p14="http://schemas.microsoft.com/office/powerpoint/2010/main" val="12625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AC397146-9210-25AD-7A19-252C33E60279}"/>
              </a:ext>
            </a:extLst>
          </p:cNvPr>
          <p:cNvSpPr/>
          <p:nvPr/>
        </p:nvSpPr>
        <p:spPr>
          <a:xfrm>
            <a:off x="1" y="0"/>
            <a:ext cx="4181474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8828F3AC-DBDB-FCE0-6CD5-C3BC140043A7}"/>
              </a:ext>
            </a:extLst>
          </p:cNvPr>
          <p:cNvSpPr/>
          <p:nvPr/>
        </p:nvSpPr>
        <p:spPr>
          <a:xfrm flipH="1" flipV="1">
            <a:off x="11232626" y="3930744"/>
            <a:ext cx="572548" cy="82559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14" name="iSHEJI-8">
            <a:extLst>
              <a:ext uri="{FF2B5EF4-FFF2-40B4-BE49-F238E27FC236}">
                <a16:creationId xmlns:a16="http://schemas.microsoft.com/office/drawing/2014/main" id="{4966936B-0DAD-7C78-5F68-17BEF9D19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3"/>
          <a:stretch>
            <a:fillRect/>
          </a:stretch>
        </p:blipFill>
        <p:spPr>
          <a:xfrm>
            <a:off x="1" y="0"/>
            <a:ext cx="4181474" cy="6858000"/>
          </a:xfrm>
          <a:custGeom>
            <a:avLst/>
            <a:gdLst>
              <a:gd name="connsiteX0" fmla="*/ 0 w 4181474"/>
              <a:gd name="connsiteY0" fmla="*/ 0 h 6858000"/>
              <a:gd name="connsiteX1" fmla="*/ 4181474 w 4181474"/>
              <a:gd name="connsiteY1" fmla="*/ 0 h 6858000"/>
              <a:gd name="connsiteX2" fmla="*/ 4181474 w 4181474"/>
              <a:gd name="connsiteY2" fmla="*/ 6858000 h 6858000"/>
              <a:gd name="connsiteX3" fmla="*/ 0 w 418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474" h="6858000">
                <a:moveTo>
                  <a:pt x="0" y="0"/>
                </a:moveTo>
                <a:lnTo>
                  <a:pt x="4181474" y="0"/>
                </a:lnTo>
                <a:lnTo>
                  <a:pt x="418147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9">
            <a:extLst>
              <a:ext uri="{FF2B5EF4-FFF2-40B4-BE49-F238E27FC236}">
                <a16:creationId xmlns:a16="http://schemas.microsoft.com/office/drawing/2014/main" id="{5B9B2157-3347-E15A-AC7F-502F8FB2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84" y="1453143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1905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04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AD3D920A-BDF3-8363-3DB0-538140F95916}"/>
              </a:ext>
            </a:extLst>
          </p:cNvPr>
          <p:cNvSpPr/>
          <p:nvPr/>
        </p:nvSpPr>
        <p:spPr>
          <a:xfrm>
            <a:off x="11063492" y="3781249"/>
            <a:ext cx="455408" cy="43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A9E28C35-CC4C-711B-55C0-F620B8B607A3}"/>
              </a:ext>
            </a:extLst>
          </p:cNvPr>
          <p:cNvSpPr txBox="1"/>
          <p:nvPr/>
        </p:nvSpPr>
        <p:spPr>
          <a:xfrm>
            <a:off x="5736868" y="2966715"/>
            <a:ext cx="5782032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1E2F0222-FE4A-3BEE-31F2-98D6A0189D6E}"/>
              </a:ext>
            </a:extLst>
          </p:cNvPr>
          <p:cNvSpPr txBox="1"/>
          <p:nvPr/>
        </p:nvSpPr>
        <p:spPr>
          <a:xfrm>
            <a:off x="9124014" y="3746078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indent="-252413" algn="r">
              <a:buFont typeface="Arial" panose="020B0604020202020204" pitchFamily="34" charset="0"/>
              <a:buChar char="•"/>
            </a:pPr>
            <a:r>
              <a:rPr lang="zh-CN" altLang="en-US" sz="2400" spc="3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172004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AA442847-1164-D9D3-EAAC-666A8D5FE80B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45162698-C396-6324-EEA8-E90983ECD070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AAE7BC3E-4EAD-7CD1-56DD-3EEE45E5A06F}"/>
              </a:ext>
            </a:extLst>
          </p:cNvPr>
          <p:cNvSpPr txBox="1"/>
          <p:nvPr/>
        </p:nvSpPr>
        <p:spPr>
          <a:xfrm>
            <a:off x="2775516" y="31678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F327DB41-0FAA-F26C-78DA-36E468540000}"/>
              </a:ext>
            </a:extLst>
          </p:cNvPr>
          <p:cNvSpPr txBox="1"/>
          <p:nvPr/>
        </p:nvSpPr>
        <p:spPr>
          <a:xfrm>
            <a:off x="2407920" y="3659946"/>
            <a:ext cx="28892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63935E31-581F-6E2B-DE85-B2EBA4D5AB47}"/>
              </a:ext>
            </a:extLst>
          </p:cNvPr>
          <p:cNvSpPr/>
          <p:nvPr/>
        </p:nvSpPr>
        <p:spPr>
          <a:xfrm>
            <a:off x="3671321" y="2373041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13BD80EE-EBC9-6100-871C-B6E511C550F9}"/>
              </a:ext>
            </a:extLst>
          </p:cNvPr>
          <p:cNvSpPr/>
          <p:nvPr/>
        </p:nvSpPr>
        <p:spPr>
          <a:xfrm>
            <a:off x="2118972" y="1826819"/>
            <a:ext cx="3467100" cy="3724631"/>
          </a:xfrm>
          <a:prstGeom prst="rect">
            <a:avLst/>
          </a:prstGeom>
          <a:noFill/>
          <a:ln w="1016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9732A2DE-7306-BB32-5914-F0E6DD64CAD7}"/>
              </a:ext>
            </a:extLst>
          </p:cNvPr>
          <p:cNvSpPr/>
          <p:nvPr/>
        </p:nvSpPr>
        <p:spPr>
          <a:xfrm>
            <a:off x="6605928" y="1826819"/>
            <a:ext cx="3467100" cy="3724631"/>
          </a:xfrm>
          <a:prstGeom prst="rect">
            <a:avLst/>
          </a:prstGeom>
          <a:noFill/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B98A6A3F-D84F-43D3-1F21-980BF9588B92}"/>
              </a:ext>
            </a:extLst>
          </p:cNvPr>
          <p:cNvSpPr txBox="1"/>
          <p:nvPr/>
        </p:nvSpPr>
        <p:spPr>
          <a:xfrm>
            <a:off x="7262472" y="3167846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AA0B3934-52BC-FCA8-A189-1064383C609E}"/>
              </a:ext>
            </a:extLst>
          </p:cNvPr>
          <p:cNvSpPr txBox="1"/>
          <p:nvPr/>
        </p:nvSpPr>
        <p:spPr>
          <a:xfrm>
            <a:off x="6894876" y="3659946"/>
            <a:ext cx="288920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60A20CFC-CEAA-9AFD-FB2C-84B76694EA8D}"/>
              </a:ext>
            </a:extLst>
          </p:cNvPr>
          <p:cNvSpPr/>
          <p:nvPr/>
        </p:nvSpPr>
        <p:spPr>
          <a:xfrm>
            <a:off x="8165219" y="2373041"/>
            <a:ext cx="348519" cy="362403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E6BCA6EC-E158-34D9-A1DD-F631E648B731}"/>
              </a:ext>
            </a:extLst>
          </p:cNvPr>
          <p:cNvSpPr txBox="1"/>
          <p:nvPr/>
        </p:nvSpPr>
        <p:spPr>
          <a:xfrm>
            <a:off x="1162050" y="6052152"/>
            <a:ext cx="9867900" cy="4260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Maecenas porttitor congue massa. Fusce posuere, magna sed pulvinar ultricies, purus lectus malesuada libero, sit amet commodo magna eros quis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ultricies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purus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lectus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malesuada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libero, sit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amet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commodo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magna eros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quis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  <a:r>
              <a:rPr kumimoji="0" lang="en-US" altLang="zh-CN" sz="1100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urna</a:t>
            </a: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41579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6">
            <a:extLst>
              <a:ext uri="{FF2B5EF4-FFF2-40B4-BE49-F238E27FC236}">
                <a16:creationId xmlns:a16="http://schemas.microsoft.com/office/drawing/2014/main" id="{653198BE-FAC1-43AC-993E-3AE3878D909A}"/>
              </a:ext>
            </a:extLst>
          </p:cNvPr>
          <p:cNvSpPr/>
          <p:nvPr/>
        </p:nvSpPr>
        <p:spPr>
          <a:xfrm>
            <a:off x="814387" y="1726642"/>
            <a:ext cx="4495800" cy="4572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345BEA22-DD98-1DBE-C272-08B6EBAD0DE2}"/>
              </a:ext>
            </a:extLst>
          </p:cNvPr>
          <p:cNvSpPr/>
          <p:nvPr/>
        </p:nvSpPr>
        <p:spPr>
          <a:xfrm>
            <a:off x="5538787" y="1726642"/>
            <a:ext cx="2217420" cy="133659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17562988-6425-7993-BD34-2FF42584C534}"/>
              </a:ext>
            </a:extLst>
          </p:cNvPr>
          <p:cNvSpPr/>
          <p:nvPr/>
        </p:nvSpPr>
        <p:spPr>
          <a:xfrm>
            <a:off x="7984807" y="1726642"/>
            <a:ext cx="2217420" cy="133659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56E46C08-B7FE-4F2D-8A4E-7178BA46912E}"/>
              </a:ext>
            </a:extLst>
          </p:cNvPr>
          <p:cNvSpPr txBox="1"/>
          <p:nvPr/>
        </p:nvSpPr>
        <p:spPr>
          <a:xfrm>
            <a:off x="5594984" y="388184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2" name="iSHEJI-10">
            <a:extLst>
              <a:ext uri="{FF2B5EF4-FFF2-40B4-BE49-F238E27FC236}">
                <a16:creationId xmlns:a16="http://schemas.microsoft.com/office/drawing/2014/main" id="{E9C72D66-EF11-A330-1ED4-A2C2C9744E4A}"/>
              </a:ext>
            </a:extLst>
          </p:cNvPr>
          <p:cNvSpPr txBox="1"/>
          <p:nvPr/>
        </p:nvSpPr>
        <p:spPr>
          <a:xfrm>
            <a:off x="5594985" y="4366573"/>
            <a:ext cx="6173686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9" name="iSHEJI-11">
            <a:extLst>
              <a:ext uri="{FF2B5EF4-FFF2-40B4-BE49-F238E27FC236}">
                <a16:creationId xmlns:a16="http://schemas.microsoft.com/office/drawing/2014/main" id="{6BCE1172-4DF9-B6E8-EE9E-458C8BDA876A}"/>
              </a:ext>
            </a:extLst>
          </p:cNvPr>
          <p:cNvSpPr txBox="1"/>
          <p:nvPr/>
        </p:nvSpPr>
        <p:spPr>
          <a:xfrm>
            <a:off x="5594984" y="3429000"/>
            <a:ext cx="659701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 building and communication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A813D09C-F719-6489-3421-D89C850109CE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478B2066-84B8-2894-79C8-3E8186B9E652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9929130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9" name="iSHEJI-6">
            <a:extLst>
              <a:ext uri="{FF2B5EF4-FFF2-40B4-BE49-F238E27FC236}">
                <a16:creationId xmlns:a16="http://schemas.microsoft.com/office/drawing/2014/main" id="{AA7543C6-C7E4-E55F-24F3-4FF782060758}"/>
              </a:ext>
            </a:extLst>
          </p:cNvPr>
          <p:cNvSpPr/>
          <p:nvPr/>
        </p:nvSpPr>
        <p:spPr>
          <a:xfrm>
            <a:off x="2463817" y="4796549"/>
            <a:ext cx="766440" cy="574352"/>
          </a:xfrm>
          <a:custGeom>
            <a:avLst/>
            <a:gdLst>
              <a:gd name="connsiteX0" fmla="*/ 760707 w 766440"/>
              <a:gd name="connsiteY0" fmla="*/ 0 h 574352"/>
              <a:gd name="connsiteX1" fmla="*/ 5734 w 766440"/>
              <a:gd name="connsiteY1" fmla="*/ 0 h 574352"/>
              <a:gd name="connsiteX2" fmla="*/ 0 w 766440"/>
              <a:gd name="connsiteY2" fmla="*/ 6690 h 574352"/>
              <a:gd name="connsiteX3" fmla="*/ 0 w 766440"/>
              <a:gd name="connsiteY3" fmla="*/ 566707 h 574352"/>
              <a:gd name="connsiteX4" fmla="*/ 5734 w 766440"/>
              <a:gd name="connsiteY4" fmla="*/ 574353 h 574352"/>
              <a:gd name="connsiteX5" fmla="*/ 760707 w 766440"/>
              <a:gd name="connsiteY5" fmla="*/ 574353 h 574352"/>
              <a:gd name="connsiteX6" fmla="*/ 766441 w 766440"/>
              <a:gd name="connsiteY6" fmla="*/ 566707 h 574352"/>
              <a:gd name="connsiteX7" fmla="*/ 766441 w 766440"/>
              <a:gd name="connsiteY7" fmla="*/ 7645 h 574352"/>
              <a:gd name="connsiteX8" fmla="*/ 760707 w 766440"/>
              <a:gd name="connsiteY8" fmla="*/ 0 h 57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40" h="574352">
                <a:moveTo>
                  <a:pt x="760707" y="0"/>
                </a:moveTo>
                <a:lnTo>
                  <a:pt x="5734" y="0"/>
                </a:lnTo>
                <a:cubicBezTo>
                  <a:pt x="2418" y="478"/>
                  <a:pt x="-38" y="3335"/>
                  <a:pt x="0" y="6690"/>
                </a:cubicBezTo>
                <a:lnTo>
                  <a:pt x="0" y="566707"/>
                </a:lnTo>
                <a:cubicBezTo>
                  <a:pt x="0" y="566707"/>
                  <a:pt x="0" y="574353"/>
                  <a:pt x="5734" y="574353"/>
                </a:cubicBezTo>
                <a:lnTo>
                  <a:pt x="760707" y="574353"/>
                </a:lnTo>
                <a:cubicBezTo>
                  <a:pt x="760707" y="574353"/>
                  <a:pt x="766441" y="574353"/>
                  <a:pt x="766441" y="566707"/>
                </a:cubicBezTo>
                <a:lnTo>
                  <a:pt x="766441" y="7645"/>
                </a:lnTo>
                <a:cubicBezTo>
                  <a:pt x="766441" y="7645"/>
                  <a:pt x="760707" y="0"/>
                  <a:pt x="760707" y="0"/>
                </a:cubicBezTo>
                <a:close/>
              </a:path>
            </a:pathLst>
          </a:custGeom>
          <a:solidFill>
            <a:schemeClr val="accent1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7">
            <a:extLst>
              <a:ext uri="{FF2B5EF4-FFF2-40B4-BE49-F238E27FC236}">
                <a16:creationId xmlns:a16="http://schemas.microsoft.com/office/drawing/2014/main" id="{34D28978-F1A9-EA7D-573A-C987CB0A323B}"/>
              </a:ext>
            </a:extLst>
          </p:cNvPr>
          <p:cNvSpPr/>
          <p:nvPr/>
        </p:nvSpPr>
        <p:spPr>
          <a:xfrm>
            <a:off x="1173215" y="2321025"/>
            <a:ext cx="3350502" cy="872879"/>
          </a:xfrm>
          <a:custGeom>
            <a:avLst/>
            <a:gdLst>
              <a:gd name="connsiteX0" fmla="*/ 3303226 w 3350502"/>
              <a:gd name="connsiteY0" fmla="*/ 361 h 872879"/>
              <a:gd name="connsiteX1" fmla="*/ 44420 w 3350502"/>
              <a:gd name="connsiteY1" fmla="*/ 2272 h 872879"/>
              <a:gd name="connsiteX2" fmla="*/ 1416 w 3350502"/>
              <a:gd name="connsiteY2" fmla="*/ 16607 h 872879"/>
              <a:gd name="connsiteX3" fmla="*/ 1416 w 3350502"/>
              <a:gd name="connsiteY3" fmla="*/ 29030 h 872879"/>
              <a:gd name="connsiteX4" fmla="*/ 159100 w 3350502"/>
              <a:gd name="connsiteY4" fmla="*/ 851855 h 872879"/>
              <a:gd name="connsiteX5" fmla="*/ 211661 w 3350502"/>
              <a:gd name="connsiteY5" fmla="*/ 872880 h 872879"/>
              <a:gd name="connsiteX6" fmla="*/ 3140764 w 3350502"/>
              <a:gd name="connsiteY6" fmla="*/ 872880 h 872879"/>
              <a:gd name="connsiteX7" fmla="*/ 3192369 w 3350502"/>
              <a:gd name="connsiteY7" fmla="*/ 850899 h 872879"/>
              <a:gd name="connsiteX8" fmla="*/ 3349098 w 3350502"/>
              <a:gd name="connsiteY8" fmla="*/ 28075 h 872879"/>
              <a:gd name="connsiteX9" fmla="*/ 3349098 w 3350502"/>
              <a:gd name="connsiteY9" fmla="*/ 16607 h 872879"/>
              <a:gd name="connsiteX10" fmla="*/ 3303226 w 3350502"/>
              <a:gd name="connsiteY10" fmla="*/ 361 h 87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50502" h="872879">
                <a:moveTo>
                  <a:pt x="3303226" y="361"/>
                </a:moveTo>
                <a:lnTo>
                  <a:pt x="44420" y="2272"/>
                </a:lnTo>
                <a:cubicBezTo>
                  <a:pt x="28752" y="1160"/>
                  <a:pt x="13284" y="6317"/>
                  <a:pt x="1416" y="16607"/>
                </a:cubicBezTo>
                <a:cubicBezTo>
                  <a:pt x="-472" y="20533"/>
                  <a:pt x="-472" y="25105"/>
                  <a:pt x="1416" y="29030"/>
                </a:cubicBezTo>
                <a:lnTo>
                  <a:pt x="159100" y="851855"/>
                </a:lnTo>
                <a:cubicBezTo>
                  <a:pt x="159100" y="861412"/>
                  <a:pt x="183947" y="872880"/>
                  <a:pt x="211661" y="872880"/>
                </a:cubicBezTo>
                <a:lnTo>
                  <a:pt x="3140764" y="872880"/>
                </a:lnTo>
                <a:cubicBezTo>
                  <a:pt x="3167522" y="872880"/>
                  <a:pt x="3190458" y="861412"/>
                  <a:pt x="3192369" y="850899"/>
                </a:cubicBezTo>
                <a:lnTo>
                  <a:pt x="3349098" y="28075"/>
                </a:lnTo>
                <a:cubicBezTo>
                  <a:pt x="3350971" y="24481"/>
                  <a:pt x="3350971" y="20201"/>
                  <a:pt x="3349098" y="16607"/>
                </a:cubicBezTo>
                <a:cubicBezTo>
                  <a:pt x="3337133" y="4410"/>
                  <a:pt x="3320208" y="-1584"/>
                  <a:pt x="3303226" y="361"/>
                </a:cubicBezTo>
                <a:close/>
              </a:path>
            </a:pathLst>
          </a:custGeom>
          <a:solidFill>
            <a:schemeClr val="accent2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8">
            <a:extLst>
              <a:ext uri="{FF2B5EF4-FFF2-40B4-BE49-F238E27FC236}">
                <a16:creationId xmlns:a16="http://schemas.microsoft.com/office/drawing/2014/main" id="{0543995F-8967-41EF-6B36-A1CE4C11CC07}"/>
              </a:ext>
            </a:extLst>
          </p:cNvPr>
          <p:cNvSpPr/>
          <p:nvPr/>
        </p:nvSpPr>
        <p:spPr>
          <a:xfrm>
            <a:off x="1147810" y="3321007"/>
            <a:ext cx="3394572" cy="2223824"/>
          </a:xfrm>
          <a:custGeom>
            <a:avLst/>
            <a:gdLst>
              <a:gd name="connsiteX0" fmla="*/ 3394572 w 3394572"/>
              <a:gd name="connsiteY0" fmla="*/ 76453 h 2223824"/>
              <a:gd name="connsiteX1" fmla="*/ 3374503 w 3394572"/>
              <a:gd name="connsiteY1" fmla="*/ 21980 h 2223824"/>
              <a:gd name="connsiteX2" fmla="*/ 3325764 w 3394572"/>
              <a:gd name="connsiteY2" fmla="*/ 0 h 2223824"/>
              <a:gd name="connsiteX3" fmla="*/ 3092583 w 3394572"/>
              <a:gd name="connsiteY3" fmla="*/ 0 h 2223824"/>
              <a:gd name="connsiteX4" fmla="*/ 3092583 w 3394572"/>
              <a:gd name="connsiteY4" fmla="*/ 19113 h 2223824"/>
              <a:gd name="connsiteX5" fmla="*/ 3325764 w 3394572"/>
              <a:gd name="connsiteY5" fmla="*/ 19113 h 2223824"/>
              <a:gd name="connsiteX6" fmla="*/ 3377370 w 3394572"/>
              <a:gd name="connsiteY6" fmla="*/ 79320 h 2223824"/>
              <a:gd name="connsiteX7" fmla="*/ 3377370 w 3394572"/>
              <a:gd name="connsiteY7" fmla="*/ 2145461 h 2223824"/>
              <a:gd name="connsiteX8" fmla="*/ 3362079 w 3394572"/>
              <a:gd name="connsiteY8" fmla="*/ 2188465 h 2223824"/>
              <a:gd name="connsiteX9" fmla="*/ 3325764 w 3394572"/>
              <a:gd name="connsiteY9" fmla="*/ 2205667 h 2223824"/>
              <a:gd name="connsiteX10" fmla="*/ 76515 w 3394572"/>
              <a:gd name="connsiteY10" fmla="*/ 2205667 h 2223824"/>
              <a:gd name="connsiteX11" fmla="*/ 23954 w 3394572"/>
              <a:gd name="connsiteY11" fmla="*/ 2145461 h 2223824"/>
              <a:gd name="connsiteX12" fmla="*/ 23954 w 3394572"/>
              <a:gd name="connsiteY12" fmla="*/ 78364 h 2223824"/>
              <a:gd name="connsiteX13" fmla="*/ 69825 w 3394572"/>
              <a:gd name="connsiteY13" fmla="*/ 19113 h 2223824"/>
              <a:gd name="connsiteX14" fmla="*/ 227510 w 3394572"/>
              <a:gd name="connsiteY14" fmla="*/ 19113 h 2223824"/>
              <a:gd name="connsiteX15" fmla="*/ 227510 w 3394572"/>
              <a:gd name="connsiteY15" fmla="*/ 1911 h 2223824"/>
              <a:gd name="connsiteX16" fmla="*/ 69825 w 3394572"/>
              <a:gd name="connsiteY16" fmla="*/ 1911 h 2223824"/>
              <a:gd name="connsiteX17" fmla="*/ 62 w 3394572"/>
              <a:gd name="connsiteY17" fmla="*/ 79320 h 2223824"/>
              <a:gd name="connsiteX18" fmla="*/ 62 w 3394572"/>
              <a:gd name="connsiteY18" fmla="*/ 2147372 h 2223824"/>
              <a:gd name="connsiteX19" fmla="*/ 69825 w 3394572"/>
              <a:gd name="connsiteY19" fmla="*/ 2223825 h 2223824"/>
              <a:gd name="connsiteX20" fmla="*/ 3319075 w 3394572"/>
              <a:gd name="connsiteY20" fmla="*/ 2223825 h 2223824"/>
              <a:gd name="connsiteX21" fmla="*/ 3368769 w 3394572"/>
              <a:gd name="connsiteY21" fmla="*/ 2200889 h 2223824"/>
              <a:gd name="connsiteX22" fmla="*/ 3387882 w 3394572"/>
              <a:gd name="connsiteY22" fmla="*/ 2146416 h 22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94572" h="2223824">
                <a:moveTo>
                  <a:pt x="3394572" y="76453"/>
                </a:moveTo>
                <a:cubicBezTo>
                  <a:pt x="3394648" y="56470"/>
                  <a:pt x="3387519" y="37137"/>
                  <a:pt x="3374503" y="21980"/>
                </a:cubicBezTo>
                <a:cubicBezTo>
                  <a:pt x="3362022" y="8200"/>
                  <a:pt x="3344361" y="229"/>
                  <a:pt x="3325764" y="0"/>
                </a:cubicBezTo>
                <a:lnTo>
                  <a:pt x="3092583" y="0"/>
                </a:lnTo>
                <a:lnTo>
                  <a:pt x="3092583" y="19113"/>
                </a:lnTo>
                <a:lnTo>
                  <a:pt x="3325764" y="19113"/>
                </a:lnTo>
                <a:cubicBezTo>
                  <a:pt x="3356556" y="21655"/>
                  <a:pt x="3379568" y="48500"/>
                  <a:pt x="3377370" y="79320"/>
                </a:cubicBezTo>
                <a:lnTo>
                  <a:pt x="3377370" y="2145461"/>
                </a:lnTo>
                <a:cubicBezTo>
                  <a:pt x="3377915" y="2161220"/>
                  <a:pt x="3372448" y="2176586"/>
                  <a:pt x="3362079" y="2188465"/>
                </a:cubicBezTo>
                <a:cubicBezTo>
                  <a:pt x="3353010" y="2199159"/>
                  <a:pt x="3339784" y="2205419"/>
                  <a:pt x="3325764" y="2205667"/>
                </a:cubicBezTo>
                <a:lnTo>
                  <a:pt x="76515" y="2205667"/>
                </a:lnTo>
                <a:cubicBezTo>
                  <a:pt x="45591" y="2203125"/>
                  <a:pt x="22298" y="2176443"/>
                  <a:pt x="23954" y="2145461"/>
                </a:cubicBezTo>
                <a:lnTo>
                  <a:pt x="23954" y="78364"/>
                </a:lnTo>
                <a:cubicBezTo>
                  <a:pt x="22011" y="49838"/>
                  <a:pt x="41724" y="24379"/>
                  <a:pt x="69825" y="19113"/>
                </a:cubicBezTo>
                <a:lnTo>
                  <a:pt x="227510" y="19113"/>
                </a:lnTo>
                <a:lnTo>
                  <a:pt x="227510" y="1911"/>
                </a:lnTo>
                <a:lnTo>
                  <a:pt x="69825" y="1911"/>
                </a:lnTo>
                <a:cubicBezTo>
                  <a:pt x="29402" y="4472"/>
                  <a:pt x="-1577" y="38848"/>
                  <a:pt x="62" y="79320"/>
                </a:cubicBezTo>
                <a:lnTo>
                  <a:pt x="62" y="2147372"/>
                </a:lnTo>
                <a:cubicBezTo>
                  <a:pt x="-1562" y="2187672"/>
                  <a:pt x="29550" y="2221761"/>
                  <a:pt x="69825" y="2223825"/>
                </a:cubicBezTo>
                <a:lnTo>
                  <a:pt x="3319075" y="2223825"/>
                </a:lnTo>
                <a:cubicBezTo>
                  <a:pt x="3338121" y="2223500"/>
                  <a:pt x="3356164" y="2215176"/>
                  <a:pt x="3368769" y="2200889"/>
                </a:cubicBezTo>
                <a:cubicBezTo>
                  <a:pt x="3381221" y="2185474"/>
                  <a:pt x="3387978" y="2166237"/>
                  <a:pt x="3387882" y="2146416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9">
            <a:extLst>
              <a:ext uri="{FF2B5EF4-FFF2-40B4-BE49-F238E27FC236}">
                <a16:creationId xmlns:a16="http://schemas.microsoft.com/office/drawing/2014/main" id="{0B35E284-8A98-CC63-0A37-C5E44E82C069}"/>
              </a:ext>
            </a:extLst>
          </p:cNvPr>
          <p:cNvSpPr/>
          <p:nvPr/>
        </p:nvSpPr>
        <p:spPr>
          <a:xfrm>
            <a:off x="2446593" y="4779347"/>
            <a:ext cx="800889" cy="608756"/>
          </a:xfrm>
          <a:custGeom>
            <a:avLst/>
            <a:gdLst>
              <a:gd name="connsiteX0" fmla="*/ 800867 w 800889"/>
              <a:gd name="connsiteY0" fmla="*/ 24847 h 608756"/>
              <a:gd name="connsiteX1" fmla="*/ 778887 w 800889"/>
              <a:gd name="connsiteY1" fmla="*/ 0 h 608756"/>
              <a:gd name="connsiteX2" fmla="*/ 22959 w 800889"/>
              <a:gd name="connsiteY2" fmla="*/ 0 h 608756"/>
              <a:gd name="connsiteX3" fmla="*/ 23 w 800889"/>
              <a:gd name="connsiteY3" fmla="*/ 23892 h 608756"/>
              <a:gd name="connsiteX4" fmla="*/ 23 w 800889"/>
              <a:gd name="connsiteY4" fmla="*/ 583909 h 608756"/>
              <a:gd name="connsiteX5" fmla="*/ 22003 w 800889"/>
              <a:gd name="connsiteY5" fmla="*/ 608757 h 608756"/>
              <a:gd name="connsiteX6" fmla="*/ 777931 w 800889"/>
              <a:gd name="connsiteY6" fmla="*/ 608757 h 608756"/>
              <a:gd name="connsiteX7" fmla="*/ 800867 w 800889"/>
              <a:gd name="connsiteY7" fmla="*/ 583909 h 608756"/>
              <a:gd name="connsiteX8" fmla="*/ 777931 w 800889"/>
              <a:gd name="connsiteY8" fmla="*/ 592510 h 608756"/>
              <a:gd name="connsiteX9" fmla="*/ 22959 w 800889"/>
              <a:gd name="connsiteY9" fmla="*/ 592510 h 608756"/>
              <a:gd name="connsiteX10" fmla="*/ 18180 w 800889"/>
              <a:gd name="connsiteY10" fmla="*/ 584865 h 608756"/>
              <a:gd name="connsiteX11" fmla="*/ 18180 w 800889"/>
              <a:gd name="connsiteY11" fmla="*/ 24847 h 608756"/>
              <a:gd name="connsiteX12" fmla="*/ 23914 w 800889"/>
              <a:gd name="connsiteY12" fmla="*/ 18158 h 608756"/>
              <a:gd name="connsiteX13" fmla="*/ 777931 w 800889"/>
              <a:gd name="connsiteY13" fmla="*/ 18158 h 608756"/>
              <a:gd name="connsiteX14" fmla="*/ 783665 w 800889"/>
              <a:gd name="connsiteY14" fmla="*/ 25803 h 608756"/>
              <a:gd name="connsiteX15" fmla="*/ 783665 w 800889"/>
              <a:gd name="connsiteY15" fmla="*/ 585821 h 608756"/>
              <a:gd name="connsiteX16" fmla="*/ 777931 w 800889"/>
              <a:gd name="connsiteY16" fmla="*/ 592510 h 6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889" h="608756">
                <a:moveTo>
                  <a:pt x="800867" y="24847"/>
                </a:moveTo>
                <a:cubicBezTo>
                  <a:pt x="801421" y="12003"/>
                  <a:pt x="791702" y="1013"/>
                  <a:pt x="778887" y="0"/>
                </a:cubicBezTo>
                <a:lnTo>
                  <a:pt x="22959" y="0"/>
                </a:lnTo>
                <a:cubicBezTo>
                  <a:pt x="10134" y="516"/>
                  <a:pt x="13" y="11057"/>
                  <a:pt x="23" y="23892"/>
                </a:cubicBezTo>
                <a:lnTo>
                  <a:pt x="23" y="583909"/>
                </a:lnTo>
                <a:cubicBezTo>
                  <a:pt x="-532" y="596754"/>
                  <a:pt x="9187" y="607743"/>
                  <a:pt x="22003" y="608757"/>
                </a:cubicBezTo>
                <a:lnTo>
                  <a:pt x="777931" y="608757"/>
                </a:lnTo>
                <a:cubicBezTo>
                  <a:pt x="790899" y="607753"/>
                  <a:pt x="800905" y="596916"/>
                  <a:pt x="800867" y="583909"/>
                </a:cubicBezTo>
                <a:close/>
                <a:moveTo>
                  <a:pt x="777931" y="592510"/>
                </a:moveTo>
                <a:lnTo>
                  <a:pt x="22959" y="592510"/>
                </a:lnTo>
                <a:cubicBezTo>
                  <a:pt x="22959" y="592510"/>
                  <a:pt x="18180" y="592510"/>
                  <a:pt x="18180" y="584865"/>
                </a:cubicBezTo>
                <a:lnTo>
                  <a:pt x="18180" y="24847"/>
                </a:lnTo>
                <a:cubicBezTo>
                  <a:pt x="18142" y="21493"/>
                  <a:pt x="20598" y="18635"/>
                  <a:pt x="23914" y="18158"/>
                </a:cubicBezTo>
                <a:lnTo>
                  <a:pt x="777931" y="18158"/>
                </a:lnTo>
                <a:cubicBezTo>
                  <a:pt x="777931" y="18158"/>
                  <a:pt x="783665" y="18158"/>
                  <a:pt x="783665" y="25803"/>
                </a:cubicBezTo>
                <a:lnTo>
                  <a:pt x="783665" y="585821"/>
                </a:lnTo>
                <a:cubicBezTo>
                  <a:pt x="783665" y="585821"/>
                  <a:pt x="777931" y="592510"/>
                  <a:pt x="777931" y="592510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3" name="iSHEJI-10">
            <a:extLst>
              <a:ext uri="{FF2B5EF4-FFF2-40B4-BE49-F238E27FC236}">
                <a16:creationId xmlns:a16="http://schemas.microsoft.com/office/drawing/2014/main" id="{95B54A26-103F-C5A5-76C0-0993CA036612}"/>
              </a:ext>
            </a:extLst>
          </p:cNvPr>
          <p:cNvGrpSpPr/>
          <p:nvPr/>
        </p:nvGrpSpPr>
        <p:grpSpPr>
          <a:xfrm>
            <a:off x="1399855" y="3593560"/>
            <a:ext cx="2896366" cy="1058684"/>
            <a:chOff x="1651315" y="3593560"/>
            <a:chExt cx="2896366" cy="1058684"/>
          </a:xfrm>
          <a:solidFill>
            <a:srgbClr val="272F3A"/>
          </a:solidFill>
        </p:grpSpPr>
        <p:sp>
          <p:nvSpPr>
            <p:cNvPr id="14" name="iSHEJI-10-1">
              <a:extLst>
                <a:ext uri="{FF2B5EF4-FFF2-40B4-BE49-F238E27FC236}">
                  <a16:creationId xmlns:a16="http://schemas.microsoft.com/office/drawing/2014/main" id="{EF4FE79A-95A1-0ED3-AF9B-8E5834E9E54E}"/>
                </a:ext>
              </a:extLst>
            </p:cNvPr>
            <p:cNvSpPr/>
            <p:nvPr/>
          </p:nvSpPr>
          <p:spPr>
            <a:xfrm>
              <a:off x="1652980" y="3595564"/>
              <a:ext cx="177912" cy="89268"/>
            </a:xfrm>
            <a:custGeom>
              <a:avLst/>
              <a:gdLst>
                <a:gd name="connsiteX0" fmla="*/ 170665 w 177912"/>
                <a:gd name="connsiteY0" fmla="*/ 674 h 89268"/>
                <a:gd name="connsiteX1" fmla="*/ 7247 w 177912"/>
                <a:gd name="connsiteY1" fmla="*/ 674 h 89268"/>
                <a:gd name="connsiteX2" fmla="*/ 558 w 177912"/>
                <a:gd name="connsiteY2" fmla="*/ 674 h 89268"/>
                <a:gd name="connsiteX3" fmla="*/ 558 w 177912"/>
                <a:gd name="connsiteY3" fmla="*/ 6408 h 89268"/>
                <a:gd name="connsiteX4" fmla="*/ 558 w 177912"/>
                <a:gd name="connsiteY4" fmla="*/ 77127 h 89268"/>
                <a:gd name="connsiteX5" fmla="*/ 5648 w 177912"/>
                <a:gd name="connsiteY5" fmla="*/ 88174 h 89268"/>
                <a:gd name="connsiteX6" fmla="*/ 7247 w 177912"/>
                <a:gd name="connsiteY6" fmla="*/ 88595 h 89268"/>
                <a:gd name="connsiteX7" fmla="*/ 170665 w 177912"/>
                <a:gd name="connsiteY7" fmla="*/ 88595 h 89268"/>
                <a:gd name="connsiteX8" fmla="*/ 177355 w 177912"/>
                <a:gd name="connsiteY8" fmla="*/ 88595 h 89268"/>
                <a:gd name="connsiteX9" fmla="*/ 177355 w 177912"/>
                <a:gd name="connsiteY9" fmla="*/ 82861 h 89268"/>
                <a:gd name="connsiteX10" fmla="*/ 177355 w 177912"/>
                <a:gd name="connsiteY10" fmla="*/ 12142 h 89268"/>
                <a:gd name="connsiteX11" fmla="*/ 172264 w 177912"/>
                <a:gd name="connsiteY11" fmla="*/ 1094 h 89268"/>
                <a:gd name="connsiteX12" fmla="*/ 170665 w 177912"/>
                <a:gd name="connsiteY12" fmla="*/ 674 h 89268"/>
                <a:gd name="connsiteX13" fmla="*/ 162064 w 177912"/>
                <a:gd name="connsiteY13" fmla="*/ 72348 h 89268"/>
                <a:gd name="connsiteX14" fmla="*/ 15848 w 177912"/>
                <a:gd name="connsiteY14" fmla="*/ 72348 h 89268"/>
                <a:gd name="connsiteX15" fmla="*/ 15848 w 177912"/>
                <a:gd name="connsiteY15" fmla="*/ 17876 h 89268"/>
                <a:gd name="connsiteX16" fmla="*/ 162064 w 177912"/>
                <a:gd name="connsiteY16" fmla="*/ 17876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912" h="89268">
                  <a:moveTo>
                    <a:pt x="170665" y="674"/>
                  </a:moveTo>
                  <a:lnTo>
                    <a:pt x="7247" y="674"/>
                  </a:lnTo>
                  <a:cubicBezTo>
                    <a:pt x="5108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-1087" y="81580"/>
                    <a:pt x="1192" y="86530"/>
                    <a:pt x="5648" y="88174"/>
                  </a:cubicBezTo>
                  <a:cubicBezTo>
                    <a:pt x="6166" y="88365"/>
                    <a:pt x="6702" y="88509"/>
                    <a:pt x="7247" y="88595"/>
                  </a:cubicBezTo>
                  <a:lnTo>
                    <a:pt x="170665" y="88595"/>
                  </a:lnTo>
                  <a:cubicBezTo>
                    <a:pt x="172804" y="89493"/>
                    <a:pt x="175216" y="89493"/>
                    <a:pt x="177355" y="88595"/>
                  </a:cubicBezTo>
                  <a:cubicBezTo>
                    <a:pt x="178098" y="86760"/>
                    <a:pt x="178098" y="84696"/>
                    <a:pt x="177355" y="82861"/>
                  </a:cubicBezTo>
                  <a:lnTo>
                    <a:pt x="177355" y="12142"/>
                  </a:lnTo>
                  <a:cubicBezTo>
                    <a:pt x="179000" y="7688"/>
                    <a:pt x="176720" y="2738"/>
                    <a:pt x="172264" y="1094"/>
                  </a:cubicBezTo>
                  <a:cubicBezTo>
                    <a:pt x="171746" y="903"/>
                    <a:pt x="171211" y="760"/>
                    <a:pt x="170665" y="674"/>
                  </a:cubicBezTo>
                  <a:close/>
                  <a:moveTo>
                    <a:pt x="162064" y="72348"/>
                  </a:moveTo>
                  <a:lnTo>
                    <a:pt x="15848" y="72348"/>
                  </a:lnTo>
                  <a:lnTo>
                    <a:pt x="15848" y="17876"/>
                  </a:lnTo>
                  <a:lnTo>
                    <a:pt x="162064" y="1787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5" name="iSHEJI-10-2">
              <a:extLst>
                <a:ext uri="{FF2B5EF4-FFF2-40B4-BE49-F238E27FC236}">
                  <a16:creationId xmlns:a16="http://schemas.microsoft.com/office/drawing/2014/main" id="{DA663A69-BB66-62E1-E59C-B5BC8A813D5F}"/>
                </a:ext>
              </a:extLst>
            </p:cNvPr>
            <p:cNvSpPr/>
            <p:nvPr/>
          </p:nvSpPr>
          <p:spPr>
            <a:xfrm>
              <a:off x="1842201" y="3598149"/>
              <a:ext cx="184721" cy="85727"/>
            </a:xfrm>
            <a:custGeom>
              <a:avLst/>
              <a:gdLst>
                <a:gd name="connsiteX0" fmla="*/ 184045 w 184721"/>
                <a:gd name="connsiteY0" fmla="*/ 6690 h 85727"/>
                <a:gd name="connsiteX1" fmla="*/ 184045 w 184721"/>
                <a:gd name="connsiteY1" fmla="*/ 0 h 85727"/>
                <a:gd name="connsiteX2" fmla="*/ 178311 w 184721"/>
                <a:gd name="connsiteY2" fmla="*/ 0 h 85727"/>
                <a:gd name="connsiteX3" fmla="*/ 9159 w 184721"/>
                <a:gd name="connsiteY3" fmla="*/ 0 h 85727"/>
                <a:gd name="connsiteX4" fmla="*/ 558 w 184721"/>
                <a:gd name="connsiteY4" fmla="*/ 8601 h 85727"/>
                <a:gd name="connsiteX5" fmla="*/ 558 w 184721"/>
                <a:gd name="connsiteY5" fmla="*/ 79320 h 85727"/>
                <a:gd name="connsiteX6" fmla="*/ 558 w 184721"/>
                <a:gd name="connsiteY6" fmla="*/ 85054 h 85727"/>
                <a:gd name="connsiteX7" fmla="*/ 7247 w 184721"/>
                <a:gd name="connsiteY7" fmla="*/ 85054 h 85727"/>
                <a:gd name="connsiteX8" fmla="*/ 175444 w 184721"/>
                <a:gd name="connsiteY8" fmla="*/ 85054 h 85727"/>
                <a:gd name="connsiteX9" fmla="*/ 184045 w 184721"/>
                <a:gd name="connsiteY9" fmla="*/ 76453 h 85727"/>
                <a:gd name="connsiteX10" fmla="*/ 19671 w 184721"/>
                <a:gd name="connsiteY10" fmla="*/ 69763 h 85727"/>
                <a:gd name="connsiteX11" fmla="*/ 19671 w 184721"/>
                <a:gd name="connsiteY11" fmla="*/ 15291 h 85727"/>
                <a:gd name="connsiteX12" fmla="*/ 166843 w 184721"/>
                <a:gd name="connsiteY12" fmla="*/ 15291 h 85727"/>
                <a:gd name="connsiteX13" fmla="*/ 166843 w 184721"/>
                <a:gd name="connsiteY13" fmla="*/ 68808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721" h="85727">
                  <a:moveTo>
                    <a:pt x="184045" y="6690"/>
                  </a:moveTo>
                  <a:cubicBezTo>
                    <a:pt x="184948" y="4549"/>
                    <a:pt x="184948" y="2141"/>
                    <a:pt x="184045" y="0"/>
                  </a:cubicBezTo>
                  <a:lnTo>
                    <a:pt x="178311" y="0"/>
                  </a:lnTo>
                  <a:lnTo>
                    <a:pt x="9159" y="0"/>
                  </a:lnTo>
                  <a:cubicBezTo>
                    <a:pt x="4408" y="0"/>
                    <a:pt x="558" y="3851"/>
                    <a:pt x="558" y="8601"/>
                  </a:cubicBezTo>
                  <a:lnTo>
                    <a:pt x="558" y="79320"/>
                  </a:lnTo>
                  <a:cubicBezTo>
                    <a:pt x="-186" y="81155"/>
                    <a:pt x="-186" y="83219"/>
                    <a:pt x="558" y="85054"/>
                  </a:cubicBezTo>
                  <a:cubicBezTo>
                    <a:pt x="2696" y="85952"/>
                    <a:pt x="5109" y="85952"/>
                    <a:pt x="7247" y="85054"/>
                  </a:cubicBezTo>
                  <a:lnTo>
                    <a:pt x="175444" y="85054"/>
                  </a:lnTo>
                  <a:cubicBezTo>
                    <a:pt x="180194" y="85054"/>
                    <a:pt x="184045" y="81203"/>
                    <a:pt x="184045" y="76453"/>
                  </a:cubicBezTo>
                  <a:close/>
                  <a:moveTo>
                    <a:pt x="19671" y="69763"/>
                  </a:moveTo>
                  <a:lnTo>
                    <a:pt x="19671" y="15291"/>
                  </a:lnTo>
                  <a:lnTo>
                    <a:pt x="166843" y="15291"/>
                  </a:lnTo>
                  <a:lnTo>
                    <a:pt x="166843" y="6880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6" name="iSHEJI-10-3">
              <a:extLst>
                <a:ext uri="{FF2B5EF4-FFF2-40B4-BE49-F238E27FC236}">
                  <a16:creationId xmlns:a16="http://schemas.microsoft.com/office/drawing/2014/main" id="{D1BB9946-0591-6162-8F56-56FEEB1C1444}"/>
                </a:ext>
              </a:extLst>
            </p:cNvPr>
            <p:cNvSpPr/>
            <p:nvPr/>
          </p:nvSpPr>
          <p:spPr>
            <a:xfrm>
              <a:off x="2037901" y="3596238"/>
              <a:ext cx="177377" cy="85548"/>
            </a:xfrm>
            <a:custGeom>
              <a:avLst/>
              <a:gdLst>
                <a:gd name="connsiteX0" fmla="*/ 173743 w 177377"/>
                <a:gd name="connsiteY0" fmla="*/ 0 h 85548"/>
                <a:gd name="connsiteX1" fmla="*/ 9369 w 177377"/>
                <a:gd name="connsiteY1" fmla="*/ 0 h 85548"/>
                <a:gd name="connsiteX2" fmla="*/ 768 w 177377"/>
                <a:gd name="connsiteY2" fmla="*/ 8601 h 85548"/>
                <a:gd name="connsiteX3" fmla="*/ 768 w 177377"/>
                <a:gd name="connsiteY3" fmla="*/ 79320 h 85548"/>
                <a:gd name="connsiteX4" fmla="*/ 768 w 177377"/>
                <a:gd name="connsiteY4" fmla="*/ 85054 h 85548"/>
                <a:gd name="connsiteX5" fmla="*/ 6502 w 177377"/>
                <a:gd name="connsiteY5" fmla="*/ 85054 h 85548"/>
                <a:gd name="connsiteX6" fmla="*/ 170876 w 177377"/>
                <a:gd name="connsiteY6" fmla="*/ 85054 h 85548"/>
                <a:gd name="connsiteX7" fmla="*/ 176610 w 177377"/>
                <a:gd name="connsiteY7" fmla="*/ 85054 h 85548"/>
                <a:gd name="connsiteX8" fmla="*/ 176610 w 177377"/>
                <a:gd name="connsiteY8" fmla="*/ 79320 h 85548"/>
                <a:gd name="connsiteX9" fmla="*/ 176610 w 177377"/>
                <a:gd name="connsiteY9" fmla="*/ 8601 h 85548"/>
                <a:gd name="connsiteX10" fmla="*/ 173743 w 177377"/>
                <a:gd name="connsiteY10" fmla="*/ 0 h 85548"/>
                <a:gd name="connsiteX11" fmla="*/ 165142 w 177377"/>
                <a:gd name="connsiteY11" fmla="*/ 70719 h 85548"/>
                <a:gd name="connsiteX12" fmla="*/ 17970 w 177377"/>
                <a:gd name="connsiteY12" fmla="*/ 70719 h 85548"/>
                <a:gd name="connsiteX13" fmla="*/ 17970 w 177377"/>
                <a:gd name="connsiteY13" fmla="*/ 17202 h 85548"/>
                <a:gd name="connsiteX14" fmla="*/ 165142 w 177377"/>
                <a:gd name="connsiteY14" fmla="*/ 17202 h 8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377" h="85548">
                  <a:moveTo>
                    <a:pt x="173743" y="0"/>
                  </a:moveTo>
                  <a:lnTo>
                    <a:pt x="9369" y="0"/>
                  </a:lnTo>
                  <a:cubicBezTo>
                    <a:pt x="4813" y="440"/>
                    <a:pt x="1205" y="4042"/>
                    <a:pt x="768" y="8601"/>
                  </a:cubicBezTo>
                  <a:lnTo>
                    <a:pt x="768" y="79320"/>
                  </a:lnTo>
                  <a:cubicBezTo>
                    <a:pt x="-256" y="81097"/>
                    <a:pt x="-256" y="83276"/>
                    <a:pt x="768" y="85054"/>
                  </a:cubicBezTo>
                  <a:cubicBezTo>
                    <a:pt x="2623" y="85713"/>
                    <a:pt x="4647" y="85713"/>
                    <a:pt x="6502" y="85054"/>
                  </a:cubicBezTo>
                  <a:lnTo>
                    <a:pt x="170876" y="85054"/>
                  </a:lnTo>
                  <a:cubicBezTo>
                    <a:pt x="172730" y="85713"/>
                    <a:pt x="174756" y="85713"/>
                    <a:pt x="176610" y="85054"/>
                  </a:cubicBezTo>
                  <a:cubicBezTo>
                    <a:pt x="177633" y="83276"/>
                    <a:pt x="177633" y="81097"/>
                    <a:pt x="176610" y="79320"/>
                  </a:cubicBezTo>
                  <a:lnTo>
                    <a:pt x="176610" y="8601"/>
                  </a:lnTo>
                  <a:cubicBezTo>
                    <a:pt x="177365" y="5419"/>
                    <a:pt x="176256" y="2093"/>
                    <a:pt x="173743" y="0"/>
                  </a:cubicBezTo>
                  <a:close/>
                  <a:moveTo>
                    <a:pt x="165142" y="70719"/>
                  </a:moveTo>
                  <a:lnTo>
                    <a:pt x="17970" y="70719"/>
                  </a:lnTo>
                  <a:lnTo>
                    <a:pt x="17970" y="17202"/>
                  </a:lnTo>
                  <a:lnTo>
                    <a:pt x="165142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7" name="iSHEJI-10-4">
              <a:extLst>
                <a:ext uri="{FF2B5EF4-FFF2-40B4-BE49-F238E27FC236}">
                  <a16:creationId xmlns:a16="http://schemas.microsoft.com/office/drawing/2014/main" id="{26607CAB-32A0-9A86-1D0C-1827B49CCA45}"/>
                </a:ext>
              </a:extLst>
            </p:cNvPr>
            <p:cNvSpPr/>
            <p:nvPr/>
          </p:nvSpPr>
          <p:spPr>
            <a:xfrm>
              <a:off x="2234862" y="3595593"/>
              <a:ext cx="179443" cy="87328"/>
            </a:xfrm>
            <a:custGeom>
              <a:avLst/>
              <a:gdLst>
                <a:gd name="connsiteX0" fmla="*/ 169826 w 179443"/>
                <a:gd name="connsiteY0" fmla="*/ 645 h 87328"/>
                <a:gd name="connsiteX1" fmla="*/ 6408 w 179443"/>
                <a:gd name="connsiteY1" fmla="*/ 645 h 87328"/>
                <a:gd name="connsiteX2" fmla="*/ 674 w 179443"/>
                <a:gd name="connsiteY2" fmla="*/ 645 h 87328"/>
                <a:gd name="connsiteX3" fmla="*/ 674 w 179443"/>
                <a:gd name="connsiteY3" fmla="*/ 7335 h 87328"/>
                <a:gd name="connsiteX4" fmla="*/ 674 w 179443"/>
                <a:gd name="connsiteY4" fmla="*/ 78054 h 87328"/>
                <a:gd name="connsiteX5" fmla="*/ 9275 w 179443"/>
                <a:gd name="connsiteY5" fmla="*/ 86655 h 87328"/>
                <a:gd name="connsiteX6" fmla="*/ 172693 w 179443"/>
                <a:gd name="connsiteY6" fmla="*/ 86655 h 87328"/>
                <a:gd name="connsiteX7" fmla="*/ 179382 w 179443"/>
                <a:gd name="connsiteY7" fmla="*/ 86655 h 87328"/>
                <a:gd name="connsiteX8" fmla="*/ 179382 w 179443"/>
                <a:gd name="connsiteY8" fmla="*/ 80921 h 87328"/>
                <a:gd name="connsiteX9" fmla="*/ 179382 w 179443"/>
                <a:gd name="connsiteY9" fmla="*/ 10202 h 87328"/>
                <a:gd name="connsiteX10" fmla="*/ 171861 w 179443"/>
                <a:gd name="connsiteY10" fmla="*/ 645 h 87328"/>
                <a:gd name="connsiteX11" fmla="*/ 169826 w 179443"/>
                <a:gd name="connsiteY11" fmla="*/ 645 h 87328"/>
                <a:gd name="connsiteX12" fmla="*/ 162181 w 179443"/>
                <a:gd name="connsiteY12" fmla="*/ 71364 h 87328"/>
                <a:gd name="connsiteX13" fmla="*/ 15009 w 179443"/>
                <a:gd name="connsiteY13" fmla="*/ 71364 h 87328"/>
                <a:gd name="connsiteX14" fmla="*/ 15009 w 179443"/>
                <a:gd name="connsiteY14" fmla="*/ 17847 h 87328"/>
                <a:gd name="connsiteX15" fmla="*/ 162181 w 179443"/>
                <a:gd name="connsiteY15" fmla="*/ 17847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443" h="87328">
                  <a:moveTo>
                    <a:pt x="169826" y="645"/>
                  </a:moveTo>
                  <a:lnTo>
                    <a:pt x="6408" y="645"/>
                  </a:lnTo>
                  <a:cubicBezTo>
                    <a:pt x="4592" y="-215"/>
                    <a:pt x="2489" y="-215"/>
                    <a:pt x="674" y="645"/>
                  </a:cubicBezTo>
                  <a:cubicBezTo>
                    <a:pt x="-225" y="2786"/>
                    <a:pt x="-225" y="5194"/>
                    <a:pt x="674" y="7335"/>
                  </a:cubicBezTo>
                  <a:lnTo>
                    <a:pt x="674" y="78054"/>
                  </a:lnTo>
                  <a:cubicBezTo>
                    <a:pt x="674" y="82803"/>
                    <a:pt x="4525" y="86655"/>
                    <a:pt x="9275" y="86655"/>
                  </a:cubicBezTo>
                  <a:lnTo>
                    <a:pt x="172693" y="86655"/>
                  </a:lnTo>
                  <a:cubicBezTo>
                    <a:pt x="174833" y="87553"/>
                    <a:pt x="177242" y="87553"/>
                    <a:pt x="179382" y="86655"/>
                  </a:cubicBezTo>
                  <a:cubicBezTo>
                    <a:pt x="179382" y="86655"/>
                    <a:pt x="179382" y="86655"/>
                    <a:pt x="179382" y="80921"/>
                  </a:cubicBezTo>
                  <a:lnTo>
                    <a:pt x="179382" y="10202"/>
                  </a:lnTo>
                  <a:cubicBezTo>
                    <a:pt x="179946" y="5481"/>
                    <a:pt x="176573" y="1209"/>
                    <a:pt x="171861" y="645"/>
                  </a:cubicBezTo>
                  <a:cubicBezTo>
                    <a:pt x="171183" y="569"/>
                    <a:pt x="170504" y="569"/>
                    <a:pt x="169826" y="645"/>
                  </a:cubicBezTo>
                  <a:close/>
                  <a:moveTo>
                    <a:pt x="162181" y="71364"/>
                  </a:moveTo>
                  <a:lnTo>
                    <a:pt x="15009" y="71364"/>
                  </a:lnTo>
                  <a:lnTo>
                    <a:pt x="15009" y="17847"/>
                  </a:lnTo>
                  <a:lnTo>
                    <a:pt x="162181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10-5">
              <a:extLst>
                <a:ext uri="{FF2B5EF4-FFF2-40B4-BE49-F238E27FC236}">
                  <a16:creationId xmlns:a16="http://schemas.microsoft.com/office/drawing/2014/main" id="{69BEC066-B135-C161-686A-EAA57F0D1D44}"/>
                </a:ext>
              </a:extLst>
            </p:cNvPr>
            <p:cNvSpPr/>
            <p:nvPr/>
          </p:nvSpPr>
          <p:spPr>
            <a:xfrm>
              <a:off x="2426266" y="3597476"/>
              <a:ext cx="179418" cy="87357"/>
            </a:xfrm>
            <a:custGeom>
              <a:avLst/>
              <a:gdLst>
                <a:gd name="connsiteX0" fmla="*/ 179110 w 179418"/>
                <a:gd name="connsiteY0" fmla="*/ 674 h 87357"/>
                <a:gd name="connsiteX1" fmla="*/ 172420 w 179418"/>
                <a:gd name="connsiteY1" fmla="*/ 674 h 87357"/>
                <a:gd name="connsiteX2" fmla="*/ 9002 w 179418"/>
                <a:gd name="connsiteY2" fmla="*/ 674 h 87357"/>
                <a:gd name="connsiteX3" fmla="*/ 401 w 179418"/>
                <a:gd name="connsiteY3" fmla="*/ 9275 h 87357"/>
                <a:gd name="connsiteX4" fmla="*/ 401 w 179418"/>
                <a:gd name="connsiteY4" fmla="*/ 80949 h 87357"/>
                <a:gd name="connsiteX5" fmla="*/ 401 w 179418"/>
                <a:gd name="connsiteY5" fmla="*/ 86683 h 87357"/>
                <a:gd name="connsiteX6" fmla="*/ 7091 w 179418"/>
                <a:gd name="connsiteY6" fmla="*/ 86683 h 87357"/>
                <a:gd name="connsiteX7" fmla="*/ 170509 w 179418"/>
                <a:gd name="connsiteY7" fmla="*/ 86683 h 87357"/>
                <a:gd name="connsiteX8" fmla="*/ 179110 w 179418"/>
                <a:gd name="connsiteY8" fmla="*/ 78082 h 87357"/>
                <a:gd name="connsiteX9" fmla="*/ 179110 w 179418"/>
                <a:gd name="connsiteY9" fmla="*/ 6408 h 87357"/>
                <a:gd name="connsiteX10" fmla="*/ 179110 w 179418"/>
                <a:gd name="connsiteY10" fmla="*/ 674 h 87357"/>
                <a:gd name="connsiteX11" fmla="*/ 163819 w 179418"/>
                <a:gd name="connsiteY11" fmla="*/ 69481 h 87357"/>
                <a:gd name="connsiteX12" fmla="*/ 17603 w 179418"/>
                <a:gd name="connsiteY12" fmla="*/ 69481 h 87357"/>
                <a:gd name="connsiteX13" fmla="*/ 17603 w 179418"/>
                <a:gd name="connsiteY13" fmla="*/ 15009 h 87357"/>
                <a:gd name="connsiteX14" fmla="*/ 163819 w 179418"/>
                <a:gd name="connsiteY14" fmla="*/ 15009 h 8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418" h="87357">
                  <a:moveTo>
                    <a:pt x="179110" y="674"/>
                  </a:moveTo>
                  <a:cubicBezTo>
                    <a:pt x="176969" y="-225"/>
                    <a:pt x="174561" y="-225"/>
                    <a:pt x="172420" y="674"/>
                  </a:cubicBezTo>
                  <a:lnTo>
                    <a:pt x="9002" y="674"/>
                  </a:lnTo>
                  <a:cubicBezTo>
                    <a:pt x="4444" y="1113"/>
                    <a:pt x="841" y="4716"/>
                    <a:pt x="401" y="9275"/>
                  </a:cubicBezTo>
                  <a:lnTo>
                    <a:pt x="401" y="80949"/>
                  </a:lnTo>
                  <a:cubicBezTo>
                    <a:pt x="-134" y="82822"/>
                    <a:pt x="-134" y="84810"/>
                    <a:pt x="401" y="86683"/>
                  </a:cubicBezTo>
                  <a:cubicBezTo>
                    <a:pt x="2542" y="87582"/>
                    <a:pt x="4950" y="87582"/>
                    <a:pt x="7091" y="86683"/>
                  </a:cubicBezTo>
                  <a:lnTo>
                    <a:pt x="170509" y="86683"/>
                  </a:lnTo>
                  <a:cubicBezTo>
                    <a:pt x="175259" y="86683"/>
                    <a:pt x="179110" y="82832"/>
                    <a:pt x="179110" y="78082"/>
                  </a:cubicBezTo>
                  <a:lnTo>
                    <a:pt x="179110" y="6408"/>
                  </a:lnTo>
                  <a:cubicBezTo>
                    <a:pt x="179521" y="4515"/>
                    <a:pt x="179521" y="2566"/>
                    <a:pt x="179110" y="674"/>
                  </a:cubicBezTo>
                  <a:close/>
                  <a:moveTo>
                    <a:pt x="163819" y="69481"/>
                  </a:moveTo>
                  <a:lnTo>
                    <a:pt x="17603" y="69481"/>
                  </a:lnTo>
                  <a:lnTo>
                    <a:pt x="17603" y="15009"/>
                  </a:lnTo>
                  <a:lnTo>
                    <a:pt x="163819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10-6">
              <a:extLst>
                <a:ext uri="{FF2B5EF4-FFF2-40B4-BE49-F238E27FC236}">
                  <a16:creationId xmlns:a16="http://schemas.microsoft.com/office/drawing/2014/main" id="{ECD8ED70-3C76-C014-5647-D48B1F82FB67}"/>
                </a:ext>
              </a:extLst>
            </p:cNvPr>
            <p:cNvSpPr/>
            <p:nvPr/>
          </p:nvSpPr>
          <p:spPr>
            <a:xfrm>
              <a:off x="2622270" y="3597504"/>
              <a:ext cx="180928" cy="86654"/>
            </a:xfrm>
            <a:custGeom>
              <a:avLst/>
              <a:gdLst>
                <a:gd name="connsiteX0" fmla="*/ 176150 w 180928"/>
                <a:gd name="connsiteY0" fmla="*/ 645 h 86654"/>
                <a:gd name="connsiteX1" fmla="*/ 170416 w 180928"/>
                <a:gd name="connsiteY1" fmla="*/ 645 h 86654"/>
                <a:gd name="connsiteX2" fmla="*/ 6042 w 180928"/>
                <a:gd name="connsiteY2" fmla="*/ 645 h 86654"/>
                <a:gd name="connsiteX3" fmla="*/ 308 w 180928"/>
                <a:gd name="connsiteY3" fmla="*/ 645 h 86654"/>
                <a:gd name="connsiteX4" fmla="*/ 308 w 180928"/>
                <a:gd name="connsiteY4" fmla="*/ 6379 h 86654"/>
                <a:gd name="connsiteX5" fmla="*/ 308 w 180928"/>
                <a:gd name="connsiteY5" fmla="*/ 78054 h 86654"/>
                <a:gd name="connsiteX6" fmla="*/ 7953 w 180928"/>
                <a:gd name="connsiteY6" fmla="*/ 86655 h 86654"/>
                <a:gd name="connsiteX7" fmla="*/ 172327 w 180928"/>
                <a:gd name="connsiteY7" fmla="*/ 86655 h 86654"/>
                <a:gd name="connsiteX8" fmla="*/ 180928 w 180928"/>
                <a:gd name="connsiteY8" fmla="*/ 78054 h 86654"/>
                <a:gd name="connsiteX9" fmla="*/ 180928 w 180928"/>
                <a:gd name="connsiteY9" fmla="*/ 6379 h 86654"/>
                <a:gd name="connsiteX10" fmla="*/ 176150 w 180928"/>
                <a:gd name="connsiteY10" fmla="*/ 645 h 86654"/>
                <a:gd name="connsiteX11" fmla="*/ 161815 w 180928"/>
                <a:gd name="connsiteY11" fmla="*/ 69453 h 86654"/>
                <a:gd name="connsiteX12" fmla="*/ 14643 w 180928"/>
                <a:gd name="connsiteY12" fmla="*/ 69453 h 86654"/>
                <a:gd name="connsiteX13" fmla="*/ 14643 w 180928"/>
                <a:gd name="connsiteY13" fmla="*/ 14980 h 86654"/>
                <a:gd name="connsiteX14" fmla="*/ 161815 w 180928"/>
                <a:gd name="connsiteY14" fmla="*/ 14980 h 8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28" h="86654">
                  <a:moveTo>
                    <a:pt x="176150" y="645"/>
                  </a:moveTo>
                  <a:cubicBezTo>
                    <a:pt x="174334" y="-215"/>
                    <a:pt x="172232" y="-215"/>
                    <a:pt x="170416" y="645"/>
                  </a:cubicBezTo>
                  <a:lnTo>
                    <a:pt x="6042" y="645"/>
                  </a:lnTo>
                  <a:lnTo>
                    <a:pt x="308" y="645"/>
                  </a:lnTo>
                  <a:cubicBezTo>
                    <a:pt x="-103" y="2537"/>
                    <a:pt x="-103" y="4487"/>
                    <a:pt x="308" y="6379"/>
                  </a:cubicBezTo>
                  <a:lnTo>
                    <a:pt x="308" y="78054"/>
                  </a:lnTo>
                  <a:cubicBezTo>
                    <a:pt x="280" y="82450"/>
                    <a:pt x="3577" y="86167"/>
                    <a:pt x="7953" y="86655"/>
                  </a:cubicBezTo>
                  <a:lnTo>
                    <a:pt x="172327" y="86655"/>
                  </a:lnTo>
                  <a:cubicBezTo>
                    <a:pt x="177077" y="86655"/>
                    <a:pt x="180928" y="82803"/>
                    <a:pt x="180928" y="78054"/>
                  </a:cubicBezTo>
                  <a:lnTo>
                    <a:pt x="180928" y="6379"/>
                  </a:lnTo>
                  <a:cubicBezTo>
                    <a:pt x="180288" y="3837"/>
                    <a:pt x="178530" y="1725"/>
                    <a:pt x="176150" y="645"/>
                  </a:cubicBezTo>
                  <a:close/>
                  <a:moveTo>
                    <a:pt x="161815" y="69453"/>
                  </a:moveTo>
                  <a:lnTo>
                    <a:pt x="14643" y="69453"/>
                  </a:lnTo>
                  <a:lnTo>
                    <a:pt x="14643" y="14980"/>
                  </a:lnTo>
                  <a:lnTo>
                    <a:pt x="161815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10-7">
              <a:extLst>
                <a:ext uri="{FF2B5EF4-FFF2-40B4-BE49-F238E27FC236}">
                  <a16:creationId xmlns:a16="http://schemas.microsoft.com/office/drawing/2014/main" id="{A4EEE3FF-047B-A5E5-2F27-A67FEEE475EA}"/>
                </a:ext>
              </a:extLst>
            </p:cNvPr>
            <p:cNvSpPr/>
            <p:nvPr/>
          </p:nvSpPr>
          <p:spPr>
            <a:xfrm>
              <a:off x="2815933" y="3594968"/>
              <a:ext cx="181265" cy="86324"/>
            </a:xfrm>
            <a:custGeom>
              <a:avLst/>
              <a:gdLst>
                <a:gd name="connsiteX0" fmla="*/ 170753 w 181265"/>
                <a:gd name="connsiteY0" fmla="*/ 315 h 86324"/>
                <a:gd name="connsiteX1" fmla="*/ 6379 w 181265"/>
                <a:gd name="connsiteY1" fmla="*/ 315 h 86324"/>
                <a:gd name="connsiteX2" fmla="*/ 645 w 181265"/>
                <a:gd name="connsiteY2" fmla="*/ 315 h 86324"/>
                <a:gd name="connsiteX3" fmla="*/ 645 w 181265"/>
                <a:gd name="connsiteY3" fmla="*/ 6049 h 86324"/>
                <a:gd name="connsiteX4" fmla="*/ 645 w 181265"/>
                <a:gd name="connsiteY4" fmla="*/ 77723 h 86324"/>
                <a:gd name="connsiteX5" fmla="*/ 7277 w 181265"/>
                <a:gd name="connsiteY5" fmla="*/ 86267 h 86324"/>
                <a:gd name="connsiteX6" fmla="*/ 8290 w 181265"/>
                <a:gd name="connsiteY6" fmla="*/ 86324 h 86324"/>
                <a:gd name="connsiteX7" fmla="*/ 172664 w 181265"/>
                <a:gd name="connsiteY7" fmla="*/ 86324 h 86324"/>
                <a:gd name="connsiteX8" fmla="*/ 181265 w 181265"/>
                <a:gd name="connsiteY8" fmla="*/ 77723 h 86324"/>
                <a:gd name="connsiteX9" fmla="*/ 181265 w 181265"/>
                <a:gd name="connsiteY9" fmla="*/ 6049 h 86324"/>
                <a:gd name="connsiteX10" fmla="*/ 170753 w 181265"/>
                <a:gd name="connsiteY10" fmla="*/ 315 h 86324"/>
                <a:gd name="connsiteX11" fmla="*/ 162152 w 181265"/>
                <a:gd name="connsiteY11" fmla="*/ 71989 h 86324"/>
                <a:gd name="connsiteX12" fmla="*/ 14980 w 181265"/>
                <a:gd name="connsiteY12" fmla="*/ 71989 h 86324"/>
                <a:gd name="connsiteX13" fmla="*/ 14980 w 181265"/>
                <a:gd name="connsiteY13" fmla="*/ 17517 h 86324"/>
                <a:gd name="connsiteX14" fmla="*/ 162152 w 181265"/>
                <a:gd name="connsiteY14" fmla="*/ 17517 h 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265" h="86324">
                  <a:moveTo>
                    <a:pt x="170753" y="315"/>
                  </a:moveTo>
                  <a:lnTo>
                    <a:pt x="6379" y="315"/>
                  </a:lnTo>
                  <a:lnTo>
                    <a:pt x="645" y="315"/>
                  </a:lnTo>
                  <a:cubicBezTo>
                    <a:pt x="-215" y="2131"/>
                    <a:pt x="-215" y="4233"/>
                    <a:pt x="645" y="6049"/>
                  </a:cubicBezTo>
                  <a:lnTo>
                    <a:pt x="645" y="77723"/>
                  </a:lnTo>
                  <a:cubicBezTo>
                    <a:pt x="119" y="81909"/>
                    <a:pt x="3082" y="85741"/>
                    <a:pt x="7277" y="86267"/>
                  </a:cubicBezTo>
                  <a:cubicBezTo>
                    <a:pt x="7612" y="86305"/>
                    <a:pt x="7946" y="86324"/>
                    <a:pt x="8290" y="86324"/>
                  </a:cubicBezTo>
                  <a:lnTo>
                    <a:pt x="172664" y="86324"/>
                  </a:lnTo>
                  <a:cubicBezTo>
                    <a:pt x="177070" y="85579"/>
                    <a:pt x="180520" y="82129"/>
                    <a:pt x="181265" y="77723"/>
                  </a:cubicBezTo>
                  <a:lnTo>
                    <a:pt x="181265" y="6049"/>
                  </a:lnTo>
                  <a:cubicBezTo>
                    <a:pt x="179889" y="1615"/>
                    <a:pt x="175235" y="-928"/>
                    <a:pt x="170753" y="315"/>
                  </a:cubicBezTo>
                  <a:close/>
                  <a:moveTo>
                    <a:pt x="162152" y="71989"/>
                  </a:moveTo>
                  <a:lnTo>
                    <a:pt x="14980" y="71989"/>
                  </a:lnTo>
                  <a:lnTo>
                    <a:pt x="14980" y="17517"/>
                  </a:lnTo>
                  <a:lnTo>
                    <a:pt x="162152" y="175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10-8">
              <a:extLst>
                <a:ext uri="{FF2B5EF4-FFF2-40B4-BE49-F238E27FC236}">
                  <a16:creationId xmlns:a16="http://schemas.microsoft.com/office/drawing/2014/main" id="{C586D2F8-8BCB-62F7-A2F5-0D09ADC01891}"/>
                </a:ext>
              </a:extLst>
            </p:cNvPr>
            <p:cNvSpPr/>
            <p:nvPr/>
          </p:nvSpPr>
          <p:spPr>
            <a:xfrm>
              <a:off x="3007215" y="3597476"/>
              <a:ext cx="182127" cy="87328"/>
            </a:xfrm>
            <a:custGeom>
              <a:avLst/>
              <a:gdLst>
                <a:gd name="connsiteX0" fmla="*/ 182070 w 182127"/>
                <a:gd name="connsiteY0" fmla="*/ 674 h 87328"/>
                <a:gd name="connsiteX1" fmla="*/ 175381 w 182127"/>
                <a:gd name="connsiteY1" fmla="*/ 674 h 87328"/>
                <a:gd name="connsiteX2" fmla="*/ 9096 w 182127"/>
                <a:gd name="connsiteY2" fmla="*/ 674 h 87328"/>
                <a:gd name="connsiteX3" fmla="*/ 495 w 182127"/>
                <a:gd name="connsiteY3" fmla="*/ 9275 h 87328"/>
                <a:gd name="connsiteX4" fmla="*/ 495 w 182127"/>
                <a:gd name="connsiteY4" fmla="*/ 80949 h 87328"/>
                <a:gd name="connsiteX5" fmla="*/ 495 w 182127"/>
                <a:gd name="connsiteY5" fmla="*/ 86683 h 87328"/>
                <a:gd name="connsiteX6" fmla="*/ 6229 w 182127"/>
                <a:gd name="connsiteY6" fmla="*/ 86683 h 87328"/>
                <a:gd name="connsiteX7" fmla="*/ 172514 w 182127"/>
                <a:gd name="connsiteY7" fmla="*/ 86683 h 87328"/>
                <a:gd name="connsiteX8" fmla="*/ 182070 w 182127"/>
                <a:gd name="connsiteY8" fmla="*/ 79162 h 87328"/>
                <a:gd name="connsiteX9" fmla="*/ 182070 w 182127"/>
                <a:gd name="connsiteY9" fmla="*/ 77127 h 87328"/>
                <a:gd name="connsiteX10" fmla="*/ 182070 w 182127"/>
                <a:gd name="connsiteY10" fmla="*/ 6408 h 87328"/>
                <a:gd name="connsiteX11" fmla="*/ 182070 w 182127"/>
                <a:gd name="connsiteY11" fmla="*/ 674 h 87328"/>
                <a:gd name="connsiteX12" fmla="*/ 167735 w 182127"/>
                <a:gd name="connsiteY12" fmla="*/ 68526 h 87328"/>
                <a:gd name="connsiteX13" fmla="*/ 17697 w 182127"/>
                <a:gd name="connsiteY13" fmla="*/ 68526 h 87328"/>
                <a:gd name="connsiteX14" fmla="*/ 17697 w 182127"/>
                <a:gd name="connsiteY14" fmla="*/ 14053 h 87328"/>
                <a:gd name="connsiteX15" fmla="*/ 164868 w 182127"/>
                <a:gd name="connsiteY15" fmla="*/ 14053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127" h="87328">
                  <a:moveTo>
                    <a:pt x="182070" y="674"/>
                  </a:moveTo>
                  <a:cubicBezTo>
                    <a:pt x="179930" y="-225"/>
                    <a:pt x="177521" y="-225"/>
                    <a:pt x="175381" y="674"/>
                  </a:cubicBezTo>
                  <a:lnTo>
                    <a:pt x="9096" y="674"/>
                  </a:lnTo>
                  <a:cubicBezTo>
                    <a:pt x="4346" y="674"/>
                    <a:pt x="495" y="4525"/>
                    <a:pt x="495" y="9275"/>
                  </a:cubicBezTo>
                  <a:lnTo>
                    <a:pt x="495" y="80949"/>
                  </a:lnTo>
                  <a:cubicBezTo>
                    <a:pt x="-165" y="82803"/>
                    <a:pt x="-165" y="84829"/>
                    <a:pt x="495" y="86683"/>
                  </a:cubicBezTo>
                  <a:cubicBezTo>
                    <a:pt x="2310" y="87543"/>
                    <a:pt x="4413" y="87543"/>
                    <a:pt x="6229" y="86683"/>
                  </a:cubicBezTo>
                  <a:lnTo>
                    <a:pt x="172514" y="86683"/>
                  </a:lnTo>
                  <a:cubicBezTo>
                    <a:pt x="177235" y="87247"/>
                    <a:pt x="181506" y="83874"/>
                    <a:pt x="182070" y="79162"/>
                  </a:cubicBezTo>
                  <a:cubicBezTo>
                    <a:pt x="182147" y="78484"/>
                    <a:pt x="182147" y="77805"/>
                    <a:pt x="182070" y="77127"/>
                  </a:cubicBezTo>
                  <a:lnTo>
                    <a:pt x="182070" y="6408"/>
                  </a:lnTo>
                  <a:cubicBezTo>
                    <a:pt x="182070" y="6408"/>
                    <a:pt x="182070" y="1629"/>
                    <a:pt x="182070" y="674"/>
                  </a:cubicBezTo>
                  <a:close/>
                  <a:moveTo>
                    <a:pt x="167735" y="68526"/>
                  </a:moveTo>
                  <a:lnTo>
                    <a:pt x="17697" y="68526"/>
                  </a:lnTo>
                  <a:lnTo>
                    <a:pt x="17697" y="14053"/>
                  </a:lnTo>
                  <a:lnTo>
                    <a:pt x="164868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2" name="iSHEJI-10-9">
              <a:extLst>
                <a:ext uri="{FF2B5EF4-FFF2-40B4-BE49-F238E27FC236}">
                  <a16:creationId xmlns:a16="http://schemas.microsoft.com/office/drawing/2014/main" id="{E02F4C06-829A-57F9-BC82-EE62E95DD9B3}"/>
                </a:ext>
              </a:extLst>
            </p:cNvPr>
            <p:cNvSpPr/>
            <p:nvPr/>
          </p:nvSpPr>
          <p:spPr>
            <a:xfrm>
              <a:off x="3201709" y="3595282"/>
              <a:ext cx="178426" cy="87920"/>
            </a:xfrm>
            <a:custGeom>
              <a:avLst/>
              <a:gdLst>
                <a:gd name="connsiteX0" fmla="*/ 172019 w 178426"/>
                <a:gd name="connsiteY0" fmla="*/ 0 h 87920"/>
                <a:gd name="connsiteX1" fmla="*/ 8601 w 178426"/>
                <a:gd name="connsiteY1" fmla="*/ 0 h 87920"/>
                <a:gd name="connsiteX2" fmla="*/ 0 w 178426"/>
                <a:gd name="connsiteY2" fmla="*/ 8601 h 87920"/>
                <a:gd name="connsiteX3" fmla="*/ 0 w 178426"/>
                <a:gd name="connsiteY3" fmla="*/ 79320 h 87920"/>
                <a:gd name="connsiteX4" fmla="*/ 8601 w 178426"/>
                <a:gd name="connsiteY4" fmla="*/ 87921 h 87920"/>
                <a:gd name="connsiteX5" fmla="*/ 172019 w 178426"/>
                <a:gd name="connsiteY5" fmla="*/ 87921 h 87920"/>
                <a:gd name="connsiteX6" fmla="*/ 177753 w 178426"/>
                <a:gd name="connsiteY6" fmla="*/ 87921 h 87920"/>
                <a:gd name="connsiteX7" fmla="*/ 177753 w 178426"/>
                <a:gd name="connsiteY7" fmla="*/ 81231 h 87920"/>
                <a:gd name="connsiteX8" fmla="*/ 177753 w 178426"/>
                <a:gd name="connsiteY8" fmla="*/ 10512 h 87920"/>
                <a:gd name="connsiteX9" fmla="*/ 172019 w 178426"/>
                <a:gd name="connsiteY9" fmla="*/ 0 h 87920"/>
                <a:gd name="connsiteX10" fmla="*/ 164374 w 178426"/>
                <a:gd name="connsiteY10" fmla="*/ 70719 h 87920"/>
                <a:gd name="connsiteX11" fmla="*/ 17202 w 178426"/>
                <a:gd name="connsiteY11" fmla="*/ 70719 h 87920"/>
                <a:gd name="connsiteX12" fmla="*/ 17202 w 178426"/>
                <a:gd name="connsiteY12" fmla="*/ 17202 h 87920"/>
                <a:gd name="connsiteX13" fmla="*/ 164374 w 178426"/>
                <a:gd name="connsiteY13" fmla="*/ 17202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426" h="87920">
                  <a:moveTo>
                    <a:pt x="172019" y="0"/>
                  </a:moveTo>
                  <a:lnTo>
                    <a:pt x="8601" y="0"/>
                  </a:lnTo>
                  <a:cubicBezTo>
                    <a:pt x="4195" y="745"/>
                    <a:pt x="746" y="4195"/>
                    <a:pt x="0" y="8601"/>
                  </a:cubicBezTo>
                  <a:lnTo>
                    <a:pt x="0" y="79320"/>
                  </a:lnTo>
                  <a:cubicBezTo>
                    <a:pt x="0" y="84070"/>
                    <a:pt x="3851" y="87921"/>
                    <a:pt x="8601" y="87921"/>
                  </a:cubicBezTo>
                  <a:lnTo>
                    <a:pt x="172019" y="87921"/>
                  </a:lnTo>
                  <a:cubicBezTo>
                    <a:pt x="172019" y="87921"/>
                    <a:pt x="176797" y="87921"/>
                    <a:pt x="177753" y="87921"/>
                  </a:cubicBezTo>
                  <a:cubicBezTo>
                    <a:pt x="178651" y="85780"/>
                    <a:pt x="178651" y="83372"/>
                    <a:pt x="177753" y="81231"/>
                  </a:cubicBezTo>
                  <a:lnTo>
                    <a:pt x="177753" y="10512"/>
                  </a:lnTo>
                  <a:cubicBezTo>
                    <a:pt x="178996" y="6030"/>
                    <a:pt x="176453" y="1376"/>
                    <a:pt x="172019" y="0"/>
                  </a:cubicBezTo>
                  <a:close/>
                  <a:moveTo>
                    <a:pt x="164374" y="70719"/>
                  </a:moveTo>
                  <a:lnTo>
                    <a:pt x="17202" y="70719"/>
                  </a:lnTo>
                  <a:lnTo>
                    <a:pt x="17202" y="17202"/>
                  </a:lnTo>
                  <a:lnTo>
                    <a:pt x="164374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10-10">
              <a:extLst>
                <a:ext uri="{FF2B5EF4-FFF2-40B4-BE49-F238E27FC236}">
                  <a16:creationId xmlns:a16="http://schemas.microsoft.com/office/drawing/2014/main" id="{CE248957-EF3F-9416-BB79-691ED5D59F66}"/>
                </a:ext>
              </a:extLst>
            </p:cNvPr>
            <p:cNvSpPr/>
            <p:nvPr/>
          </p:nvSpPr>
          <p:spPr>
            <a:xfrm>
              <a:off x="3395286" y="3597191"/>
              <a:ext cx="184865" cy="86012"/>
            </a:xfrm>
            <a:custGeom>
              <a:avLst/>
              <a:gdLst>
                <a:gd name="connsiteX0" fmla="*/ 176265 w 184865"/>
                <a:gd name="connsiteY0" fmla="*/ 3 h 86012"/>
                <a:gd name="connsiteX1" fmla="*/ 170531 w 184865"/>
                <a:gd name="connsiteY1" fmla="*/ 3 h 86012"/>
                <a:gd name="connsiteX2" fmla="*/ 9024 w 184865"/>
                <a:gd name="connsiteY2" fmla="*/ 3 h 86012"/>
                <a:gd name="connsiteX3" fmla="*/ 423 w 184865"/>
                <a:gd name="connsiteY3" fmla="*/ 8604 h 86012"/>
                <a:gd name="connsiteX4" fmla="*/ 423 w 184865"/>
                <a:gd name="connsiteY4" fmla="*/ 79323 h 86012"/>
                <a:gd name="connsiteX5" fmla="*/ 423 w 184865"/>
                <a:gd name="connsiteY5" fmla="*/ 86012 h 86012"/>
                <a:gd name="connsiteX6" fmla="*/ 7112 w 184865"/>
                <a:gd name="connsiteY6" fmla="*/ 86012 h 86012"/>
                <a:gd name="connsiteX7" fmla="*/ 176265 w 184865"/>
                <a:gd name="connsiteY7" fmla="*/ 86012 h 86012"/>
                <a:gd name="connsiteX8" fmla="*/ 184866 w 184865"/>
                <a:gd name="connsiteY8" fmla="*/ 77411 h 86012"/>
                <a:gd name="connsiteX9" fmla="*/ 184866 w 184865"/>
                <a:gd name="connsiteY9" fmla="*/ 6693 h 86012"/>
                <a:gd name="connsiteX10" fmla="*/ 176265 w 184865"/>
                <a:gd name="connsiteY10" fmla="*/ 3 h 86012"/>
                <a:gd name="connsiteX11" fmla="*/ 161930 w 184865"/>
                <a:gd name="connsiteY11" fmla="*/ 68811 h 86012"/>
                <a:gd name="connsiteX12" fmla="*/ 17625 w 184865"/>
                <a:gd name="connsiteY12" fmla="*/ 68811 h 86012"/>
                <a:gd name="connsiteX13" fmla="*/ 17625 w 184865"/>
                <a:gd name="connsiteY13" fmla="*/ 15294 h 86012"/>
                <a:gd name="connsiteX14" fmla="*/ 163841 w 184865"/>
                <a:gd name="connsiteY14" fmla="*/ 15294 h 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865" h="86012">
                  <a:moveTo>
                    <a:pt x="176265" y="3"/>
                  </a:moveTo>
                  <a:lnTo>
                    <a:pt x="170531" y="3"/>
                  </a:lnTo>
                  <a:lnTo>
                    <a:pt x="9024" y="3"/>
                  </a:lnTo>
                  <a:cubicBezTo>
                    <a:pt x="4274" y="3"/>
                    <a:pt x="423" y="3854"/>
                    <a:pt x="423" y="8604"/>
                  </a:cubicBezTo>
                  <a:lnTo>
                    <a:pt x="423" y="79323"/>
                  </a:lnTo>
                  <a:cubicBezTo>
                    <a:pt x="-141" y="81521"/>
                    <a:pt x="-141" y="83814"/>
                    <a:pt x="423" y="86012"/>
                  </a:cubicBezTo>
                  <a:lnTo>
                    <a:pt x="7112" y="86012"/>
                  </a:lnTo>
                  <a:lnTo>
                    <a:pt x="176265" y="86012"/>
                  </a:lnTo>
                  <a:cubicBezTo>
                    <a:pt x="181014" y="86012"/>
                    <a:pt x="184866" y="82161"/>
                    <a:pt x="184866" y="77411"/>
                  </a:cubicBezTo>
                  <a:lnTo>
                    <a:pt x="184866" y="6693"/>
                  </a:lnTo>
                  <a:cubicBezTo>
                    <a:pt x="183958" y="2698"/>
                    <a:pt x="180355" y="-102"/>
                    <a:pt x="176265" y="3"/>
                  </a:cubicBezTo>
                  <a:close/>
                  <a:moveTo>
                    <a:pt x="161930" y="68811"/>
                  </a:moveTo>
                  <a:lnTo>
                    <a:pt x="17625" y="68811"/>
                  </a:lnTo>
                  <a:lnTo>
                    <a:pt x="17625" y="15294"/>
                  </a:lnTo>
                  <a:lnTo>
                    <a:pt x="163841" y="1529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10-11">
              <a:extLst>
                <a:ext uri="{FF2B5EF4-FFF2-40B4-BE49-F238E27FC236}">
                  <a16:creationId xmlns:a16="http://schemas.microsoft.com/office/drawing/2014/main" id="{6D94AF86-8C1A-5E73-6EC4-1166DBCBE5CF}"/>
                </a:ext>
              </a:extLst>
            </p:cNvPr>
            <p:cNvSpPr/>
            <p:nvPr/>
          </p:nvSpPr>
          <p:spPr>
            <a:xfrm>
              <a:off x="3589400" y="3595282"/>
              <a:ext cx="179662" cy="86504"/>
            </a:xfrm>
            <a:custGeom>
              <a:avLst/>
              <a:gdLst>
                <a:gd name="connsiteX0" fmla="*/ 173283 w 179662"/>
                <a:gd name="connsiteY0" fmla="*/ 0 h 86504"/>
                <a:gd name="connsiteX1" fmla="*/ 7954 w 179662"/>
                <a:gd name="connsiteY1" fmla="*/ 0 h 86504"/>
                <a:gd name="connsiteX2" fmla="*/ 251 w 179662"/>
                <a:gd name="connsiteY2" fmla="*/ 7588 h 86504"/>
                <a:gd name="connsiteX3" fmla="*/ 308 w 179662"/>
                <a:gd name="connsiteY3" fmla="*/ 8601 h 86504"/>
                <a:gd name="connsiteX4" fmla="*/ 308 w 179662"/>
                <a:gd name="connsiteY4" fmla="*/ 79320 h 86504"/>
                <a:gd name="connsiteX5" fmla="*/ 308 w 179662"/>
                <a:gd name="connsiteY5" fmla="*/ 86010 h 86504"/>
                <a:gd name="connsiteX6" fmla="*/ 6042 w 179662"/>
                <a:gd name="connsiteY6" fmla="*/ 86010 h 86504"/>
                <a:gd name="connsiteX7" fmla="*/ 173283 w 179662"/>
                <a:gd name="connsiteY7" fmla="*/ 86010 h 86504"/>
                <a:gd name="connsiteX8" fmla="*/ 179017 w 179662"/>
                <a:gd name="connsiteY8" fmla="*/ 86010 h 86504"/>
                <a:gd name="connsiteX9" fmla="*/ 179017 w 179662"/>
                <a:gd name="connsiteY9" fmla="*/ 80276 h 86504"/>
                <a:gd name="connsiteX10" fmla="*/ 179017 w 179662"/>
                <a:gd name="connsiteY10" fmla="*/ 9557 h 86504"/>
                <a:gd name="connsiteX11" fmla="*/ 173283 w 179662"/>
                <a:gd name="connsiteY11" fmla="*/ 0 h 86504"/>
                <a:gd name="connsiteX12" fmla="*/ 164682 w 179662"/>
                <a:gd name="connsiteY12" fmla="*/ 70719 h 86504"/>
                <a:gd name="connsiteX13" fmla="*/ 16555 w 179662"/>
                <a:gd name="connsiteY13" fmla="*/ 70719 h 86504"/>
                <a:gd name="connsiteX14" fmla="*/ 16555 w 179662"/>
                <a:gd name="connsiteY14" fmla="*/ 17202 h 86504"/>
                <a:gd name="connsiteX15" fmla="*/ 163726 w 179662"/>
                <a:gd name="connsiteY15" fmla="*/ 17202 h 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662" h="86504">
                  <a:moveTo>
                    <a:pt x="173283" y="0"/>
                  </a:moveTo>
                  <a:lnTo>
                    <a:pt x="7954" y="0"/>
                  </a:lnTo>
                  <a:cubicBezTo>
                    <a:pt x="3729" y="-29"/>
                    <a:pt x="279" y="3364"/>
                    <a:pt x="251" y="7588"/>
                  </a:cubicBezTo>
                  <a:cubicBezTo>
                    <a:pt x="241" y="7923"/>
                    <a:pt x="270" y="8267"/>
                    <a:pt x="308" y="8601"/>
                  </a:cubicBezTo>
                  <a:lnTo>
                    <a:pt x="308" y="79320"/>
                  </a:lnTo>
                  <a:cubicBezTo>
                    <a:pt x="-103" y="81528"/>
                    <a:pt x="-103" y="83802"/>
                    <a:pt x="308" y="86010"/>
                  </a:cubicBezTo>
                  <a:lnTo>
                    <a:pt x="6042" y="86010"/>
                  </a:lnTo>
                  <a:lnTo>
                    <a:pt x="173283" y="86010"/>
                  </a:lnTo>
                  <a:cubicBezTo>
                    <a:pt x="175137" y="86669"/>
                    <a:pt x="177163" y="86669"/>
                    <a:pt x="179017" y="86010"/>
                  </a:cubicBezTo>
                  <a:cubicBezTo>
                    <a:pt x="179877" y="84194"/>
                    <a:pt x="179877" y="82091"/>
                    <a:pt x="179017" y="80276"/>
                  </a:cubicBezTo>
                  <a:lnTo>
                    <a:pt x="179017" y="9557"/>
                  </a:lnTo>
                  <a:cubicBezTo>
                    <a:pt x="179705" y="5400"/>
                    <a:pt x="177278" y="1348"/>
                    <a:pt x="173283" y="0"/>
                  </a:cubicBezTo>
                  <a:close/>
                  <a:moveTo>
                    <a:pt x="164682" y="70719"/>
                  </a:moveTo>
                  <a:lnTo>
                    <a:pt x="16555" y="70719"/>
                  </a:lnTo>
                  <a:lnTo>
                    <a:pt x="16555" y="17202"/>
                  </a:lnTo>
                  <a:lnTo>
                    <a:pt x="16372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5" name="iSHEJI-10-12">
              <a:extLst>
                <a:ext uri="{FF2B5EF4-FFF2-40B4-BE49-F238E27FC236}">
                  <a16:creationId xmlns:a16="http://schemas.microsoft.com/office/drawing/2014/main" id="{6053F80D-647E-B76E-5F6D-531E194237CF}"/>
                </a:ext>
              </a:extLst>
            </p:cNvPr>
            <p:cNvSpPr/>
            <p:nvPr/>
          </p:nvSpPr>
          <p:spPr>
            <a:xfrm>
              <a:off x="3782751" y="3597194"/>
              <a:ext cx="180400" cy="87920"/>
            </a:xfrm>
            <a:custGeom>
              <a:avLst/>
              <a:gdLst>
                <a:gd name="connsiteX0" fmla="*/ 178709 w 180400"/>
                <a:gd name="connsiteY0" fmla="*/ 0 h 87920"/>
                <a:gd name="connsiteX1" fmla="*/ 172975 w 180400"/>
                <a:gd name="connsiteY1" fmla="*/ 0 h 87920"/>
                <a:gd name="connsiteX2" fmla="*/ 8601 w 180400"/>
                <a:gd name="connsiteY2" fmla="*/ 0 h 87920"/>
                <a:gd name="connsiteX3" fmla="*/ 0 w 180400"/>
                <a:gd name="connsiteY3" fmla="*/ 8601 h 87920"/>
                <a:gd name="connsiteX4" fmla="*/ 0 w 180400"/>
                <a:gd name="connsiteY4" fmla="*/ 79320 h 87920"/>
                <a:gd name="connsiteX5" fmla="*/ 8601 w 180400"/>
                <a:gd name="connsiteY5" fmla="*/ 87921 h 87920"/>
                <a:gd name="connsiteX6" fmla="*/ 171064 w 180400"/>
                <a:gd name="connsiteY6" fmla="*/ 87921 h 87920"/>
                <a:gd name="connsiteX7" fmla="*/ 179664 w 180400"/>
                <a:gd name="connsiteY7" fmla="*/ 79320 h 87920"/>
                <a:gd name="connsiteX8" fmla="*/ 179664 w 180400"/>
                <a:gd name="connsiteY8" fmla="*/ 8601 h 87920"/>
                <a:gd name="connsiteX9" fmla="*/ 178709 w 180400"/>
                <a:gd name="connsiteY9" fmla="*/ 0 h 87920"/>
                <a:gd name="connsiteX10" fmla="*/ 164374 w 180400"/>
                <a:gd name="connsiteY10" fmla="*/ 68808 h 87920"/>
                <a:gd name="connsiteX11" fmla="*/ 17202 w 180400"/>
                <a:gd name="connsiteY11" fmla="*/ 68808 h 87920"/>
                <a:gd name="connsiteX12" fmla="*/ 17202 w 180400"/>
                <a:gd name="connsiteY12" fmla="*/ 14335 h 87920"/>
                <a:gd name="connsiteX13" fmla="*/ 164374 w 180400"/>
                <a:gd name="connsiteY13" fmla="*/ 14335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400" h="87920">
                  <a:moveTo>
                    <a:pt x="178709" y="0"/>
                  </a:moveTo>
                  <a:lnTo>
                    <a:pt x="172975" y="0"/>
                  </a:ln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79320"/>
                  </a:lnTo>
                  <a:cubicBezTo>
                    <a:pt x="746" y="83725"/>
                    <a:pt x="4195" y="87175"/>
                    <a:pt x="8601" y="87921"/>
                  </a:cubicBezTo>
                  <a:lnTo>
                    <a:pt x="171064" y="87921"/>
                  </a:lnTo>
                  <a:cubicBezTo>
                    <a:pt x="175813" y="87921"/>
                    <a:pt x="179664" y="84070"/>
                    <a:pt x="179664" y="79320"/>
                  </a:cubicBezTo>
                  <a:lnTo>
                    <a:pt x="179664" y="8601"/>
                  </a:lnTo>
                  <a:cubicBezTo>
                    <a:pt x="180916" y="5772"/>
                    <a:pt x="180553" y="2485"/>
                    <a:pt x="178709" y="0"/>
                  </a:cubicBezTo>
                  <a:close/>
                  <a:moveTo>
                    <a:pt x="164374" y="68808"/>
                  </a:moveTo>
                  <a:lnTo>
                    <a:pt x="17202" y="68808"/>
                  </a:lnTo>
                  <a:lnTo>
                    <a:pt x="17202" y="14335"/>
                  </a:lnTo>
                  <a:lnTo>
                    <a:pt x="164374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6" name="iSHEJI-10-13">
              <a:extLst>
                <a:ext uri="{FF2B5EF4-FFF2-40B4-BE49-F238E27FC236}">
                  <a16:creationId xmlns:a16="http://schemas.microsoft.com/office/drawing/2014/main" id="{BC0A7937-168E-D781-F160-8EAC1DDDF890}"/>
                </a:ext>
              </a:extLst>
            </p:cNvPr>
            <p:cNvSpPr/>
            <p:nvPr/>
          </p:nvSpPr>
          <p:spPr>
            <a:xfrm>
              <a:off x="3976751" y="3596420"/>
              <a:ext cx="178800" cy="88695"/>
            </a:xfrm>
            <a:custGeom>
              <a:avLst/>
              <a:gdLst>
                <a:gd name="connsiteX0" fmla="*/ 178709 w 178800"/>
                <a:gd name="connsiteY0" fmla="*/ 774 h 88695"/>
                <a:gd name="connsiteX1" fmla="*/ 172019 w 178800"/>
                <a:gd name="connsiteY1" fmla="*/ 774 h 88695"/>
                <a:gd name="connsiteX2" fmla="*/ 8601 w 178800"/>
                <a:gd name="connsiteY2" fmla="*/ 774 h 88695"/>
                <a:gd name="connsiteX3" fmla="*/ 0 w 178800"/>
                <a:gd name="connsiteY3" fmla="*/ 9375 h 88695"/>
                <a:gd name="connsiteX4" fmla="*/ 0 w 178800"/>
                <a:gd name="connsiteY4" fmla="*/ 80094 h 88695"/>
                <a:gd name="connsiteX5" fmla="*/ 8601 w 178800"/>
                <a:gd name="connsiteY5" fmla="*/ 88695 h 88695"/>
                <a:gd name="connsiteX6" fmla="*/ 168196 w 178800"/>
                <a:gd name="connsiteY6" fmla="*/ 88695 h 88695"/>
                <a:gd name="connsiteX7" fmla="*/ 176797 w 178800"/>
                <a:gd name="connsiteY7" fmla="*/ 80094 h 88695"/>
                <a:gd name="connsiteX8" fmla="*/ 176797 w 178800"/>
                <a:gd name="connsiteY8" fmla="*/ 9375 h 88695"/>
                <a:gd name="connsiteX9" fmla="*/ 178709 w 178800"/>
                <a:gd name="connsiteY9" fmla="*/ 774 h 88695"/>
                <a:gd name="connsiteX10" fmla="*/ 163418 w 178800"/>
                <a:gd name="connsiteY10" fmla="*/ 69582 h 88695"/>
                <a:gd name="connsiteX11" fmla="*/ 17202 w 178800"/>
                <a:gd name="connsiteY11" fmla="*/ 69582 h 88695"/>
                <a:gd name="connsiteX12" fmla="*/ 17202 w 178800"/>
                <a:gd name="connsiteY12" fmla="*/ 15109 h 88695"/>
                <a:gd name="connsiteX13" fmla="*/ 168196 w 178800"/>
                <a:gd name="connsiteY13" fmla="*/ 15109 h 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800" h="88695">
                  <a:moveTo>
                    <a:pt x="178709" y="774"/>
                  </a:moveTo>
                  <a:cubicBezTo>
                    <a:pt x="176597" y="-258"/>
                    <a:pt x="174131" y="-258"/>
                    <a:pt x="172019" y="774"/>
                  </a:cubicBezTo>
                  <a:lnTo>
                    <a:pt x="8601" y="774"/>
                  </a:lnTo>
                  <a:cubicBezTo>
                    <a:pt x="3851" y="774"/>
                    <a:pt x="0" y="4625"/>
                    <a:pt x="0" y="9375"/>
                  </a:cubicBezTo>
                  <a:lnTo>
                    <a:pt x="0" y="80094"/>
                  </a:lnTo>
                  <a:cubicBezTo>
                    <a:pt x="746" y="84500"/>
                    <a:pt x="4195" y="87950"/>
                    <a:pt x="8601" y="88695"/>
                  </a:cubicBezTo>
                  <a:lnTo>
                    <a:pt x="168196" y="88695"/>
                  </a:lnTo>
                  <a:cubicBezTo>
                    <a:pt x="172946" y="88695"/>
                    <a:pt x="176797" y="84844"/>
                    <a:pt x="176797" y="80094"/>
                  </a:cubicBezTo>
                  <a:lnTo>
                    <a:pt x="176797" y="9375"/>
                  </a:lnTo>
                  <a:cubicBezTo>
                    <a:pt x="178384" y="6804"/>
                    <a:pt x="179062" y="3775"/>
                    <a:pt x="178709" y="774"/>
                  </a:cubicBezTo>
                  <a:close/>
                  <a:moveTo>
                    <a:pt x="163418" y="69582"/>
                  </a:moveTo>
                  <a:lnTo>
                    <a:pt x="17202" y="69582"/>
                  </a:lnTo>
                  <a:lnTo>
                    <a:pt x="17202" y="15109"/>
                  </a:lnTo>
                  <a:lnTo>
                    <a:pt x="168196" y="151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10-14">
              <a:extLst>
                <a:ext uri="{FF2B5EF4-FFF2-40B4-BE49-F238E27FC236}">
                  <a16:creationId xmlns:a16="http://schemas.microsoft.com/office/drawing/2014/main" id="{D28956FF-049A-5466-7D05-B4B5520412FD}"/>
                </a:ext>
              </a:extLst>
            </p:cNvPr>
            <p:cNvSpPr/>
            <p:nvPr/>
          </p:nvSpPr>
          <p:spPr>
            <a:xfrm>
              <a:off x="4172238" y="3593560"/>
              <a:ext cx="181042" cy="86776"/>
            </a:xfrm>
            <a:custGeom>
              <a:avLst/>
              <a:gdLst>
                <a:gd name="connsiteX0" fmla="*/ 170531 w 181042"/>
                <a:gd name="connsiteY0" fmla="*/ 767 h 86776"/>
                <a:gd name="connsiteX1" fmla="*/ 7113 w 181042"/>
                <a:gd name="connsiteY1" fmla="*/ 767 h 86776"/>
                <a:gd name="connsiteX2" fmla="*/ 423 w 181042"/>
                <a:gd name="connsiteY2" fmla="*/ 767 h 86776"/>
                <a:gd name="connsiteX3" fmla="*/ 423 w 181042"/>
                <a:gd name="connsiteY3" fmla="*/ 7457 h 86776"/>
                <a:gd name="connsiteX4" fmla="*/ 423 w 181042"/>
                <a:gd name="connsiteY4" fmla="*/ 78175 h 86776"/>
                <a:gd name="connsiteX5" fmla="*/ 9024 w 181042"/>
                <a:gd name="connsiteY5" fmla="*/ 86776 h 86776"/>
                <a:gd name="connsiteX6" fmla="*/ 172442 w 181042"/>
                <a:gd name="connsiteY6" fmla="*/ 86776 h 86776"/>
                <a:gd name="connsiteX7" fmla="*/ 181043 w 181042"/>
                <a:gd name="connsiteY7" fmla="*/ 78175 h 86776"/>
                <a:gd name="connsiteX8" fmla="*/ 181043 w 181042"/>
                <a:gd name="connsiteY8" fmla="*/ 6501 h 86776"/>
                <a:gd name="connsiteX9" fmla="*/ 170531 w 181042"/>
                <a:gd name="connsiteY9" fmla="*/ 767 h 86776"/>
                <a:gd name="connsiteX10" fmla="*/ 161930 w 181042"/>
                <a:gd name="connsiteY10" fmla="*/ 72442 h 86776"/>
                <a:gd name="connsiteX11" fmla="*/ 15714 w 181042"/>
                <a:gd name="connsiteY11" fmla="*/ 72442 h 86776"/>
                <a:gd name="connsiteX12" fmla="*/ 15714 w 181042"/>
                <a:gd name="connsiteY12" fmla="*/ 17969 h 86776"/>
                <a:gd name="connsiteX13" fmla="*/ 163841 w 181042"/>
                <a:gd name="connsiteY13" fmla="*/ 17969 h 8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042" h="86776">
                  <a:moveTo>
                    <a:pt x="170531" y="767"/>
                  </a:moveTo>
                  <a:lnTo>
                    <a:pt x="7113" y="767"/>
                  </a:lnTo>
                  <a:cubicBezTo>
                    <a:pt x="5001" y="-256"/>
                    <a:pt x="2535" y="-256"/>
                    <a:pt x="423" y="767"/>
                  </a:cubicBezTo>
                  <a:cubicBezTo>
                    <a:pt x="-141" y="2965"/>
                    <a:pt x="-141" y="5259"/>
                    <a:pt x="423" y="7457"/>
                  </a:cubicBezTo>
                  <a:lnTo>
                    <a:pt x="423" y="78175"/>
                  </a:lnTo>
                  <a:cubicBezTo>
                    <a:pt x="423" y="82925"/>
                    <a:pt x="4274" y="86776"/>
                    <a:pt x="9024" y="86776"/>
                  </a:cubicBezTo>
                  <a:lnTo>
                    <a:pt x="172442" y="86776"/>
                  </a:lnTo>
                  <a:cubicBezTo>
                    <a:pt x="176848" y="86031"/>
                    <a:pt x="180297" y="82581"/>
                    <a:pt x="181043" y="78175"/>
                  </a:cubicBezTo>
                  <a:lnTo>
                    <a:pt x="181043" y="6501"/>
                  </a:lnTo>
                  <a:cubicBezTo>
                    <a:pt x="179323" y="2363"/>
                    <a:pt x="174946" y="-26"/>
                    <a:pt x="170531" y="767"/>
                  </a:cubicBezTo>
                  <a:close/>
                  <a:moveTo>
                    <a:pt x="161930" y="72442"/>
                  </a:moveTo>
                  <a:lnTo>
                    <a:pt x="15714" y="72442"/>
                  </a:lnTo>
                  <a:lnTo>
                    <a:pt x="15714" y="17969"/>
                  </a:lnTo>
                  <a:lnTo>
                    <a:pt x="163841" y="179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8" name="iSHEJI-10-15">
              <a:extLst>
                <a:ext uri="{FF2B5EF4-FFF2-40B4-BE49-F238E27FC236}">
                  <a16:creationId xmlns:a16="http://schemas.microsoft.com/office/drawing/2014/main" id="{5586268E-9D46-7856-23A3-C9725302294C}"/>
                </a:ext>
              </a:extLst>
            </p:cNvPr>
            <p:cNvSpPr/>
            <p:nvPr/>
          </p:nvSpPr>
          <p:spPr>
            <a:xfrm>
              <a:off x="4363392" y="3596549"/>
              <a:ext cx="181976" cy="87149"/>
            </a:xfrm>
            <a:custGeom>
              <a:avLst/>
              <a:gdLst>
                <a:gd name="connsiteX0" fmla="*/ 179110 w 181976"/>
                <a:gd name="connsiteY0" fmla="*/ 645 h 87149"/>
                <a:gd name="connsiteX1" fmla="*/ 173376 w 181976"/>
                <a:gd name="connsiteY1" fmla="*/ 645 h 87149"/>
                <a:gd name="connsiteX2" fmla="*/ 9002 w 181976"/>
                <a:gd name="connsiteY2" fmla="*/ 645 h 87149"/>
                <a:gd name="connsiteX3" fmla="*/ 401 w 181976"/>
                <a:gd name="connsiteY3" fmla="*/ 9246 h 87149"/>
                <a:gd name="connsiteX4" fmla="*/ 401 w 181976"/>
                <a:gd name="connsiteY4" fmla="*/ 80921 h 87149"/>
                <a:gd name="connsiteX5" fmla="*/ 401 w 181976"/>
                <a:gd name="connsiteY5" fmla="*/ 86655 h 87149"/>
                <a:gd name="connsiteX6" fmla="*/ 6135 w 181976"/>
                <a:gd name="connsiteY6" fmla="*/ 86655 h 87149"/>
                <a:gd name="connsiteX7" fmla="*/ 173376 w 181976"/>
                <a:gd name="connsiteY7" fmla="*/ 86655 h 87149"/>
                <a:gd name="connsiteX8" fmla="*/ 181977 w 181976"/>
                <a:gd name="connsiteY8" fmla="*/ 78054 h 87149"/>
                <a:gd name="connsiteX9" fmla="*/ 181977 w 181976"/>
                <a:gd name="connsiteY9" fmla="*/ 6379 h 87149"/>
                <a:gd name="connsiteX10" fmla="*/ 179110 w 181976"/>
                <a:gd name="connsiteY10" fmla="*/ 645 h 87149"/>
                <a:gd name="connsiteX11" fmla="*/ 164775 w 181976"/>
                <a:gd name="connsiteY11" fmla="*/ 69453 h 87149"/>
                <a:gd name="connsiteX12" fmla="*/ 17603 w 181976"/>
                <a:gd name="connsiteY12" fmla="*/ 69453 h 87149"/>
                <a:gd name="connsiteX13" fmla="*/ 17603 w 181976"/>
                <a:gd name="connsiteY13" fmla="*/ 14980 h 87149"/>
                <a:gd name="connsiteX14" fmla="*/ 163819 w 181976"/>
                <a:gd name="connsiteY14" fmla="*/ 14980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76" h="87149">
                  <a:moveTo>
                    <a:pt x="179110" y="645"/>
                  </a:moveTo>
                  <a:cubicBezTo>
                    <a:pt x="177294" y="-215"/>
                    <a:pt x="175192" y="-215"/>
                    <a:pt x="173376" y="645"/>
                  </a:cubicBezTo>
                  <a:lnTo>
                    <a:pt x="9002" y="645"/>
                  </a:lnTo>
                  <a:cubicBezTo>
                    <a:pt x="4444" y="1085"/>
                    <a:pt x="841" y="4688"/>
                    <a:pt x="401" y="9246"/>
                  </a:cubicBezTo>
                  <a:lnTo>
                    <a:pt x="401" y="80921"/>
                  </a:lnTo>
                  <a:cubicBezTo>
                    <a:pt x="-134" y="82794"/>
                    <a:pt x="-134" y="84782"/>
                    <a:pt x="401" y="86655"/>
                  </a:cubicBezTo>
                  <a:cubicBezTo>
                    <a:pt x="2255" y="87314"/>
                    <a:pt x="4281" y="87314"/>
                    <a:pt x="6135" y="86655"/>
                  </a:cubicBezTo>
                  <a:lnTo>
                    <a:pt x="173376" y="86655"/>
                  </a:lnTo>
                  <a:cubicBezTo>
                    <a:pt x="178126" y="86655"/>
                    <a:pt x="181977" y="82803"/>
                    <a:pt x="181977" y="78054"/>
                  </a:cubicBezTo>
                  <a:lnTo>
                    <a:pt x="181977" y="6379"/>
                  </a:lnTo>
                  <a:cubicBezTo>
                    <a:pt x="181795" y="4172"/>
                    <a:pt x="180773" y="2117"/>
                    <a:pt x="179110" y="645"/>
                  </a:cubicBezTo>
                  <a:close/>
                  <a:moveTo>
                    <a:pt x="164775" y="69453"/>
                  </a:moveTo>
                  <a:lnTo>
                    <a:pt x="17603" y="69453"/>
                  </a:lnTo>
                  <a:lnTo>
                    <a:pt x="17603" y="14980"/>
                  </a:lnTo>
                  <a:lnTo>
                    <a:pt x="163819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9" name="iSHEJI-10-16">
              <a:extLst>
                <a:ext uri="{FF2B5EF4-FFF2-40B4-BE49-F238E27FC236}">
                  <a16:creationId xmlns:a16="http://schemas.microsoft.com/office/drawing/2014/main" id="{C6637734-DA66-2F5F-61D7-CAF99A0FD375}"/>
                </a:ext>
              </a:extLst>
            </p:cNvPr>
            <p:cNvSpPr/>
            <p:nvPr/>
          </p:nvSpPr>
          <p:spPr>
            <a:xfrm>
              <a:off x="1654002" y="3896316"/>
              <a:ext cx="275191" cy="172019"/>
            </a:xfrm>
            <a:custGeom>
              <a:avLst/>
              <a:gdLst>
                <a:gd name="connsiteX0" fmla="*/ 268077 w 275191"/>
                <a:gd name="connsiteY0" fmla="*/ 0 h 172019"/>
                <a:gd name="connsiteX1" fmla="*/ 6226 w 275191"/>
                <a:gd name="connsiteY1" fmla="*/ 0 h 172019"/>
                <a:gd name="connsiteX2" fmla="*/ 492 w 275191"/>
                <a:gd name="connsiteY2" fmla="*/ 0 h 172019"/>
                <a:gd name="connsiteX3" fmla="*/ 492 w 275191"/>
                <a:gd name="connsiteY3" fmla="*/ 5734 h 172019"/>
                <a:gd name="connsiteX4" fmla="*/ 492 w 275191"/>
                <a:gd name="connsiteY4" fmla="*/ 163418 h 172019"/>
                <a:gd name="connsiteX5" fmla="*/ 9093 w 275191"/>
                <a:gd name="connsiteY5" fmla="*/ 172019 h 172019"/>
                <a:gd name="connsiteX6" fmla="*/ 268077 w 275191"/>
                <a:gd name="connsiteY6" fmla="*/ 172019 h 172019"/>
                <a:gd name="connsiteX7" fmla="*/ 274767 w 275191"/>
                <a:gd name="connsiteY7" fmla="*/ 172019 h 172019"/>
                <a:gd name="connsiteX8" fmla="*/ 274767 w 275191"/>
                <a:gd name="connsiteY8" fmla="*/ 165329 h 172019"/>
                <a:gd name="connsiteX9" fmla="*/ 274767 w 275191"/>
                <a:gd name="connsiteY9" fmla="*/ 8601 h 172019"/>
                <a:gd name="connsiteX10" fmla="*/ 268077 w 275191"/>
                <a:gd name="connsiteY10" fmla="*/ 0 h 172019"/>
                <a:gd name="connsiteX11" fmla="*/ 259476 w 275191"/>
                <a:gd name="connsiteY11" fmla="*/ 156728 h 172019"/>
                <a:gd name="connsiteX12" fmla="*/ 14827 w 275191"/>
                <a:gd name="connsiteY12" fmla="*/ 156728 h 172019"/>
                <a:gd name="connsiteX13" fmla="*/ 14827 w 275191"/>
                <a:gd name="connsiteY13" fmla="*/ 17202 h 172019"/>
                <a:gd name="connsiteX14" fmla="*/ 259476 w 275191"/>
                <a:gd name="connsiteY14" fmla="*/ 17202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191" h="172019">
                  <a:moveTo>
                    <a:pt x="268077" y="0"/>
                  </a:moveTo>
                  <a:lnTo>
                    <a:pt x="6226" y="0"/>
                  </a:lnTo>
                  <a:cubicBezTo>
                    <a:pt x="6226" y="0"/>
                    <a:pt x="6226" y="0"/>
                    <a:pt x="492" y="0"/>
                  </a:cubicBezTo>
                  <a:cubicBezTo>
                    <a:pt x="-164" y="1854"/>
                    <a:pt x="-164" y="3880"/>
                    <a:pt x="492" y="5734"/>
                  </a:cubicBezTo>
                  <a:lnTo>
                    <a:pt x="492" y="163418"/>
                  </a:lnTo>
                  <a:cubicBezTo>
                    <a:pt x="928" y="167977"/>
                    <a:pt x="4536" y="171580"/>
                    <a:pt x="9093" y="172019"/>
                  </a:cubicBezTo>
                  <a:lnTo>
                    <a:pt x="268077" y="172019"/>
                  </a:lnTo>
                  <a:lnTo>
                    <a:pt x="274767" y="172019"/>
                  </a:lnTo>
                  <a:cubicBezTo>
                    <a:pt x="275333" y="169821"/>
                    <a:pt x="275333" y="167528"/>
                    <a:pt x="274767" y="165329"/>
                  </a:cubicBezTo>
                  <a:lnTo>
                    <a:pt x="274767" y="8601"/>
                  </a:lnTo>
                  <a:cubicBezTo>
                    <a:pt x="274869" y="4511"/>
                    <a:pt x="272070" y="908"/>
                    <a:pt x="268077" y="0"/>
                  </a:cubicBezTo>
                  <a:close/>
                  <a:moveTo>
                    <a:pt x="259476" y="156728"/>
                  </a:moveTo>
                  <a:lnTo>
                    <a:pt x="14827" y="156728"/>
                  </a:lnTo>
                  <a:lnTo>
                    <a:pt x="14827" y="17202"/>
                  </a:lnTo>
                  <a:lnTo>
                    <a:pt x="25947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0" name="iSHEJI-10-17">
              <a:extLst>
                <a:ext uri="{FF2B5EF4-FFF2-40B4-BE49-F238E27FC236}">
                  <a16:creationId xmlns:a16="http://schemas.microsoft.com/office/drawing/2014/main" id="{2DAB1706-9DD5-1817-FAE5-FBA35ABAC635}"/>
                </a:ext>
              </a:extLst>
            </p:cNvPr>
            <p:cNvSpPr/>
            <p:nvPr/>
          </p:nvSpPr>
          <p:spPr>
            <a:xfrm>
              <a:off x="4327478" y="3895360"/>
              <a:ext cx="211695" cy="174575"/>
            </a:xfrm>
            <a:custGeom>
              <a:avLst/>
              <a:gdLst>
                <a:gd name="connsiteX0" fmla="*/ 206423 w 211695"/>
                <a:gd name="connsiteY0" fmla="*/ 0 h 174575"/>
                <a:gd name="connsiteX1" fmla="*/ 8601 w 211695"/>
                <a:gd name="connsiteY1" fmla="*/ 0 h 174575"/>
                <a:gd name="connsiteX2" fmla="*/ 0 w 211695"/>
                <a:gd name="connsiteY2" fmla="*/ 8601 h 174575"/>
                <a:gd name="connsiteX3" fmla="*/ 0 w 211695"/>
                <a:gd name="connsiteY3" fmla="*/ 165330 h 174575"/>
                <a:gd name="connsiteX4" fmla="*/ 8601 w 211695"/>
                <a:gd name="connsiteY4" fmla="*/ 173930 h 174575"/>
                <a:gd name="connsiteX5" fmla="*/ 205467 w 211695"/>
                <a:gd name="connsiteY5" fmla="*/ 173930 h 174575"/>
                <a:gd name="connsiteX6" fmla="*/ 211201 w 211695"/>
                <a:gd name="connsiteY6" fmla="*/ 173930 h 174575"/>
                <a:gd name="connsiteX7" fmla="*/ 211201 w 211695"/>
                <a:gd name="connsiteY7" fmla="*/ 168196 h 174575"/>
                <a:gd name="connsiteX8" fmla="*/ 211201 w 211695"/>
                <a:gd name="connsiteY8" fmla="*/ 8601 h 174575"/>
                <a:gd name="connsiteX9" fmla="*/ 206423 w 211695"/>
                <a:gd name="connsiteY9" fmla="*/ 0 h 174575"/>
                <a:gd name="connsiteX10" fmla="*/ 199733 w 211695"/>
                <a:gd name="connsiteY10" fmla="*/ 156729 h 174575"/>
                <a:gd name="connsiteX11" fmla="*/ 18157 w 211695"/>
                <a:gd name="connsiteY11" fmla="*/ 156729 h 174575"/>
                <a:gd name="connsiteX12" fmla="*/ 18157 w 211695"/>
                <a:gd name="connsiteY12" fmla="*/ 18158 h 174575"/>
                <a:gd name="connsiteX13" fmla="*/ 199733 w 211695"/>
                <a:gd name="connsiteY13" fmla="*/ 18158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695" h="174575">
                  <a:moveTo>
                    <a:pt x="206423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30"/>
                  </a:lnTo>
                  <a:cubicBezTo>
                    <a:pt x="746" y="169735"/>
                    <a:pt x="4195" y="173185"/>
                    <a:pt x="8601" y="173930"/>
                  </a:cubicBezTo>
                  <a:lnTo>
                    <a:pt x="205467" y="173930"/>
                  </a:lnTo>
                  <a:cubicBezTo>
                    <a:pt x="207283" y="174791"/>
                    <a:pt x="209386" y="174791"/>
                    <a:pt x="211201" y="173930"/>
                  </a:cubicBezTo>
                  <a:cubicBezTo>
                    <a:pt x="211861" y="172076"/>
                    <a:pt x="211861" y="170050"/>
                    <a:pt x="211201" y="168196"/>
                  </a:cubicBezTo>
                  <a:lnTo>
                    <a:pt x="211201" y="8601"/>
                  </a:lnTo>
                  <a:cubicBezTo>
                    <a:pt x="211564" y="5017"/>
                    <a:pt x="209663" y="1586"/>
                    <a:pt x="206423" y="0"/>
                  </a:cubicBezTo>
                  <a:close/>
                  <a:moveTo>
                    <a:pt x="199733" y="156729"/>
                  </a:moveTo>
                  <a:lnTo>
                    <a:pt x="18157" y="156729"/>
                  </a:lnTo>
                  <a:lnTo>
                    <a:pt x="18157" y="18158"/>
                  </a:lnTo>
                  <a:lnTo>
                    <a:pt x="199733" y="181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1" name="iSHEJI-10-18">
              <a:extLst>
                <a:ext uri="{FF2B5EF4-FFF2-40B4-BE49-F238E27FC236}">
                  <a16:creationId xmlns:a16="http://schemas.microsoft.com/office/drawing/2014/main" id="{9A8A512C-B1B5-7DFE-8592-D306A68BBBE8}"/>
                </a:ext>
              </a:extLst>
            </p:cNvPr>
            <p:cNvSpPr/>
            <p:nvPr/>
          </p:nvSpPr>
          <p:spPr>
            <a:xfrm>
              <a:off x="2041536" y="3705465"/>
              <a:ext cx="183795" cy="175277"/>
            </a:xfrm>
            <a:custGeom>
              <a:avLst/>
              <a:gdLst>
                <a:gd name="connsiteX0" fmla="*/ 183487 w 183795"/>
                <a:gd name="connsiteY0" fmla="*/ 674 h 175277"/>
                <a:gd name="connsiteX1" fmla="*/ 176797 w 183795"/>
                <a:gd name="connsiteY1" fmla="*/ 674 h 175277"/>
                <a:gd name="connsiteX2" fmla="*/ 8601 w 183795"/>
                <a:gd name="connsiteY2" fmla="*/ 674 h 175277"/>
                <a:gd name="connsiteX3" fmla="*/ 0 w 183795"/>
                <a:gd name="connsiteY3" fmla="*/ 9275 h 175277"/>
                <a:gd name="connsiteX4" fmla="*/ 0 w 183795"/>
                <a:gd name="connsiteY4" fmla="*/ 166003 h 175277"/>
                <a:gd name="connsiteX5" fmla="*/ 8601 w 183795"/>
                <a:gd name="connsiteY5" fmla="*/ 174604 h 175277"/>
                <a:gd name="connsiteX6" fmla="*/ 176797 w 183795"/>
                <a:gd name="connsiteY6" fmla="*/ 174604 h 175277"/>
                <a:gd name="connsiteX7" fmla="*/ 183487 w 183795"/>
                <a:gd name="connsiteY7" fmla="*/ 174604 h 175277"/>
                <a:gd name="connsiteX8" fmla="*/ 183487 w 183795"/>
                <a:gd name="connsiteY8" fmla="*/ 168870 h 175277"/>
                <a:gd name="connsiteX9" fmla="*/ 183487 w 183795"/>
                <a:gd name="connsiteY9" fmla="*/ 6408 h 175277"/>
                <a:gd name="connsiteX10" fmla="*/ 183487 w 183795"/>
                <a:gd name="connsiteY10" fmla="*/ 674 h 175277"/>
                <a:gd name="connsiteX11" fmla="*/ 168196 w 183795"/>
                <a:gd name="connsiteY11" fmla="*/ 154535 h 175277"/>
                <a:gd name="connsiteX12" fmla="*/ 17202 w 183795"/>
                <a:gd name="connsiteY12" fmla="*/ 154535 h 175277"/>
                <a:gd name="connsiteX13" fmla="*/ 17202 w 183795"/>
                <a:gd name="connsiteY13" fmla="*/ 16920 h 175277"/>
                <a:gd name="connsiteX14" fmla="*/ 168196 w 183795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0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0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3898" y="4515"/>
                    <a:pt x="183898" y="256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4" name="iSHEJI-10-19">
              <a:extLst>
                <a:ext uri="{FF2B5EF4-FFF2-40B4-BE49-F238E27FC236}">
                  <a16:creationId xmlns:a16="http://schemas.microsoft.com/office/drawing/2014/main" id="{AA83C7E7-6B96-3FC5-A02D-58B926D3F23F}"/>
                </a:ext>
              </a:extLst>
            </p:cNvPr>
            <p:cNvSpPr/>
            <p:nvPr/>
          </p:nvSpPr>
          <p:spPr>
            <a:xfrm>
              <a:off x="2237757" y="3703272"/>
              <a:ext cx="187059" cy="171558"/>
            </a:xfrm>
            <a:custGeom>
              <a:avLst/>
              <a:gdLst>
                <a:gd name="connsiteX0" fmla="*/ 186999 w 187059"/>
                <a:gd name="connsiteY0" fmla="*/ 8601 h 171558"/>
                <a:gd name="connsiteX1" fmla="*/ 180367 w 187059"/>
                <a:gd name="connsiteY1" fmla="*/ 57 h 171558"/>
                <a:gd name="connsiteX2" fmla="*/ 179354 w 187059"/>
                <a:gd name="connsiteY2" fmla="*/ 0 h 171558"/>
                <a:gd name="connsiteX3" fmla="*/ 9246 w 187059"/>
                <a:gd name="connsiteY3" fmla="*/ 0 h 171558"/>
                <a:gd name="connsiteX4" fmla="*/ 645 w 187059"/>
                <a:gd name="connsiteY4" fmla="*/ 8601 h 171558"/>
                <a:gd name="connsiteX5" fmla="*/ 645 w 187059"/>
                <a:gd name="connsiteY5" fmla="*/ 165330 h 171558"/>
                <a:gd name="connsiteX6" fmla="*/ 645 w 187059"/>
                <a:gd name="connsiteY6" fmla="*/ 171064 h 171558"/>
                <a:gd name="connsiteX7" fmla="*/ 6379 w 187059"/>
                <a:gd name="connsiteY7" fmla="*/ 171064 h 171558"/>
                <a:gd name="connsiteX8" fmla="*/ 175531 w 187059"/>
                <a:gd name="connsiteY8" fmla="*/ 171064 h 171558"/>
                <a:gd name="connsiteX9" fmla="*/ 184132 w 187059"/>
                <a:gd name="connsiteY9" fmla="*/ 162463 h 171558"/>
                <a:gd name="connsiteX10" fmla="*/ 18803 w 187059"/>
                <a:gd name="connsiteY10" fmla="*/ 156729 h 171558"/>
                <a:gd name="connsiteX11" fmla="*/ 18803 w 187059"/>
                <a:gd name="connsiteY11" fmla="*/ 19113 h 171558"/>
                <a:gd name="connsiteX12" fmla="*/ 170753 w 187059"/>
                <a:gd name="connsiteY12" fmla="*/ 19113 h 171558"/>
                <a:gd name="connsiteX13" fmla="*/ 170753 w 187059"/>
                <a:gd name="connsiteY13" fmla="*/ 158640 h 1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059" h="171558">
                  <a:moveTo>
                    <a:pt x="186999" y="8601"/>
                  </a:moveTo>
                  <a:cubicBezTo>
                    <a:pt x="187525" y="4415"/>
                    <a:pt x="184562" y="583"/>
                    <a:pt x="180367" y="57"/>
                  </a:cubicBezTo>
                  <a:cubicBezTo>
                    <a:pt x="180032" y="19"/>
                    <a:pt x="179698" y="0"/>
                    <a:pt x="179354" y="0"/>
                  </a:cubicBezTo>
                  <a:lnTo>
                    <a:pt x="9246" y="0"/>
                  </a:lnTo>
                  <a:cubicBezTo>
                    <a:pt x="4840" y="746"/>
                    <a:pt x="1390" y="4195"/>
                    <a:pt x="645" y="8601"/>
                  </a:cubicBezTo>
                  <a:lnTo>
                    <a:pt x="645" y="165330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80281" y="171064"/>
                    <a:pt x="184132" y="167212"/>
                    <a:pt x="184132" y="162463"/>
                  </a:cubicBezTo>
                  <a:close/>
                  <a:moveTo>
                    <a:pt x="18803" y="156729"/>
                  </a:moveTo>
                  <a:lnTo>
                    <a:pt x="18803" y="19113"/>
                  </a:lnTo>
                  <a:lnTo>
                    <a:pt x="170753" y="19113"/>
                  </a:lnTo>
                  <a:lnTo>
                    <a:pt x="170753" y="15864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iSHEJI-10-20">
              <a:extLst>
                <a:ext uri="{FF2B5EF4-FFF2-40B4-BE49-F238E27FC236}">
                  <a16:creationId xmlns:a16="http://schemas.microsoft.com/office/drawing/2014/main" id="{615D966C-3383-0AD4-98D6-67735065A78D}"/>
                </a:ext>
              </a:extLst>
            </p:cNvPr>
            <p:cNvSpPr/>
            <p:nvPr/>
          </p:nvSpPr>
          <p:spPr>
            <a:xfrm>
              <a:off x="2437180" y="3705465"/>
              <a:ext cx="185799" cy="175277"/>
            </a:xfrm>
            <a:custGeom>
              <a:avLst/>
              <a:gdLst>
                <a:gd name="connsiteX0" fmla="*/ 183487 w 185799"/>
                <a:gd name="connsiteY0" fmla="*/ 674 h 175277"/>
                <a:gd name="connsiteX1" fmla="*/ 176797 w 185799"/>
                <a:gd name="connsiteY1" fmla="*/ 674 h 175277"/>
                <a:gd name="connsiteX2" fmla="*/ 8601 w 185799"/>
                <a:gd name="connsiteY2" fmla="*/ 674 h 175277"/>
                <a:gd name="connsiteX3" fmla="*/ 0 w 185799"/>
                <a:gd name="connsiteY3" fmla="*/ 9275 h 175277"/>
                <a:gd name="connsiteX4" fmla="*/ 0 w 185799"/>
                <a:gd name="connsiteY4" fmla="*/ 166003 h 175277"/>
                <a:gd name="connsiteX5" fmla="*/ 8601 w 185799"/>
                <a:gd name="connsiteY5" fmla="*/ 174604 h 175277"/>
                <a:gd name="connsiteX6" fmla="*/ 178709 w 185799"/>
                <a:gd name="connsiteY6" fmla="*/ 174604 h 175277"/>
                <a:gd name="connsiteX7" fmla="*/ 185398 w 185799"/>
                <a:gd name="connsiteY7" fmla="*/ 174604 h 175277"/>
                <a:gd name="connsiteX8" fmla="*/ 185398 w 185799"/>
                <a:gd name="connsiteY8" fmla="*/ 168870 h 175277"/>
                <a:gd name="connsiteX9" fmla="*/ 185398 w 185799"/>
                <a:gd name="connsiteY9" fmla="*/ 6408 h 175277"/>
                <a:gd name="connsiteX10" fmla="*/ 183487 w 185799"/>
                <a:gd name="connsiteY10" fmla="*/ 674 h 175277"/>
                <a:gd name="connsiteX11" fmla="*/ 168196 w 185799"/>
                <a:gd name="connsiteY11" fmla="*/ 154535 h 175277"/>
                <a:gd name="connsiteX12" fmla="*/ 17202 w 185799"/>
                <a:gd name="connsiteY12" fmla="*/ 154535 h 175277"/>
                <a:gd name="connsiteX13" fmla="*/ 17202 w 185799"/>
                <a:gd name="connsiteY13" fmla="*/ 16920 h 175277"/>
                <a:gd name="connsiteX14" fmla="*/ 168196 w 185799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9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8709" y="174604"/>
                  </a:lnTo>
                  <a:cubicBezTo>
                    <a:pt x="180849" y="175503"/>
                    <a:pt x="183258" y="175503"/>
                    <a:pt x="185398" y="174604"/>
                  </a:cubicBezTo>
                  <a:cubicBezTo>
                    <a:pt x="185933" y="172731"/>
                    <a:pt x="185933" y="170743"/>
                    <a:pt x="185398" y="168870"/>
                  </a:cubicBezTo>
                  <a:lnTo>
                    <a:pt x="185398" y="6408"/>
                  </a:lnTo>
                  <a:cubicBezTo>
                    <a:pt x="185341" y="4353"/>
                    <a:pt x="184672" y="235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7" name="iSHEJI-10-21">
              <a:extLst>
                <a:ext uri="{FF2B5EF4-FFF2-40B4-BE49-F238E27FC236}">
                  <a16:creationId xmlns:a16="http://schemas.microsoft.com/office/drawing/2014/main" id="{FC525A90-55EF-18A3-DCE5-F4C906913C3B}"/>
                </a:ext>
              </a:extLst>
            </p:cNvPr>
            <p:cNvSpPr/>
            <p:nvPr/>
          </p:nvSpPr>
          <p:spPr>
            <a:xfrm>
              <a:off x="2637195" y="3703272"/>
              <a:ext cx="184160" cy="169646"/>
            </a:xfrm>
            <a:custGeom>
              <a:avLst/>
              <a:gdLst>
                <a:gd name="connsiteX0" fmla="*/ 175560 w 184160"/>
                <a:gd name="connsiteY0" fmla="*/ 0 h 169646"/>
                <a:gd name="connsiteX1" fmla="*/ 6408 w 184160"/>
                <a:gd name="connsiteY1" fmla="*/ 0 h 169646"/>
                <a:gd name="connsiteX2" fmla="*/ 674 w 184160"/>
                <a:gd name="connsiteY2" fmla="*/ 0 h 169646"/>
                <a:gd name="connsiteX3" fmla="*/ 674 w 184160"/>
                <a:gd name="connsiteY3" fmla="*/ 6690 h 169646"/>
                <a:gd name="connsiteX4" fmla="*/ 674 w 184160"/>
                <a:gd name="connsiteY4" fmla="*/ 163418 h 169646"/>
                <a:gd name="connsiteX5" fmla="*/ 674 w 184160"/>
                <a:gd name="connsiteY5" fmla="*/ 169152 h 169646"/>
                <a:gd name="connsiteX6" fmla="*/ 6408 w 184160"/>
                <a:gd name="connsiteY6" fmla="*/ 169152 h 169646"/>
                <a:gd name="connsiteX7" fmla="*/ 175560 w 184160"/>
                <a:gd name="connsiteY7" fmla="*/ 169152 h 169646"/>
                <a:gd name="connsiteX8" fmla="*/ 184161 w 184160"/>
                <a:gd name="connsiteY8" fmla="*/ 160551 h 169646"/>
                <a:gd name="connsiteX9" fmla="*/ 184161 w 184160"/>
                <a:gd name="connsiteY9" fmla="*/ 8601 h 169646"/>
                <a:gd name="connsiteX10" fmla="*/ 175560 w 184160"/>
                <a:gd name="connsiteY10" fmla="*/ 0 h 169646"/>
                <a:gd name="connsiteX11" fmla="*/ 169826 w 184160"/>
                <a:gd name="connsiteY11" fmla="*/ 156729 h 169646"/>
                <a:gd name="connsiteX12" fmla="*/ 15009 w 184160"/>
                <a:gd name="connsiteY12" fmla="*/ 156729 h 169646"/>
                <a:gd name="connsiteX13" fmla="*/ 15009 w 184160"/>
                <a:gd name="connsiteY13" fmla="*/ 19113 h 169646"/>
                <a:gd name="connsiteX14" fmla="*/ 169826 w 184160"/>
                <a:gd name="connsiteY14" fmla="*/ 1911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646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528" y="169812"/>
                    <a:pt x="4554" y="169812"/>
                    <a:pt x="6408" y="169152"/>
                  </a:cubicBezTo>
                  <a:lnTo>
                    <a:pt x="175560" y="169152"/>
                  </a:lnTo>
                  <a:cubicBezTo>
                    <a:pt x="180309" y="169152"/>
                    <a:pt x="184161" y="165301"/>
                    <a:pt x="184161" y="160551"/>
                  </a:cubicBezTo>
                  <a:lnTo>
                    <a:pt x="184161" y="8601"/>
                  </a:lnTo>
                  <a:cubicBezTo>
                    <a:pt x="183721" y="4043"/>
                    <a:pt x="180118" y="440"/>
                    <a:pt x="175560" y="0"/>
                  </a:cubicBezTo>
                  <a:close/>
                  <a:moveTo>
                    <a:pt x="169826" y="156729"/>
                  </a:moveTo>
                  <a:lnTo>
                    <a:pt x="15009" y="156729"/>
                  </a:lnTo>
                  <a:lnTo>
                    <a:pt x="15009" y="19113"/>
                  </a:lnTo>
                  <a:lnTo>
                    <a:pt x="169826" y="191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8" name="iSHEJI-10-22">
              <a:extLst>
                <a:ext uri="{FF2B5EF4-FFF2-40B4-BE49-F238E27FC236}">
                  <a16:creationId xmlns:a16="http://schemas.microsoft.com/office/drawing/2014/main" id="{22D1D5D0-DE67-1264-E7B2-76AF510CE5F4}"/>
                </a:ext>
              </a:extLst>
            </p:cNvPr>
            <p:cNvSpPr/>
            <p:nvPr/>
          </p:nvSpPr>
          <p:spPr>
            <a:xfrm>
              <a:off x="2833780" y="3704624"/>
              <a:ext cx="183205" cy="175256"/>
            </a:xfrm>
            <a:custGeom>
              <a:avLst/>
              <a:gdLst>
                <a:gd name="connsiteX0" fmla="*/ 182531 w 183205"/>
                <a:gd name="connsiteY0" fmla="*/ 559 h 175256"/>
                <a:gd name="connsiteX1" fmla="*/ 176797 w 183205"/>
                <a:gd name="connsiteY1" fmla="*/ 559 h 175256"/>
                <a:gd name="connsiteX2" fmla="*/ 8601 w 183205"/>
                <a:gd name="connsiteY2" fmla="*/ 559 h 175256"/>
                <a:gd name="connsiteX3" fmla="*/ 0 w 183205"/>
                <a:gd name="connsiteY3" fmla="*/ 9160 h 175256"/>
                <a:gd name="connsiteX4" fmla="*/ 0 w 183205"/>
                <a:gd name="connsiteY4" fmla="*/ 165888 h 175256"/>
                <a:gd name="connsiteX5" fmla="*/ 8601 w 183205"/>
                <a:gd name="connsiteY5" fmla="*/ 174489 h 175256"/>
                <a:gd name="connsiteX6" fmla="*/ 176797 w 183205"/>
                <a:gd name="connsiteY6" fmla="*/ 174489 h 175256"/>
                <a:gd name="connsiteX7" fmla="*/ 182531 w 183205"/>
                <a:gd name="connsiteY7" fmla="*/ 174489 h 175256"/>
                <a:gd name="connsiteX8" fmla="*/ 182531 w 183205"/>
                <a:gd name="connsiteY8" fmla="*/ 168755 h 175256"/>
                <a:gd name="connsiteX9" fmla="*/ 182531 w 183205"/>
                <a:gd name="connsiteY9" fmla="*/ 7249 h 175256"/>
                <a:gd name="connsiteX10" fmla="*/ 182531 w 183205"/>
                <a:gd name="connsiteY10" fmla="*/ 559 h 175256"/>
                <a:gd name="connsiteX11" fmla="*/ 164374 w 183205"/>
                <a:gd name="connsiteY11" fmla="*/ 155376 h 175256"/>
                <a:gd name="connsiteX12" fmla="*/ 17202 w 183205"/>
                <a:gd name="connsiteY12" fmla="*/ 155376 h 175256"/>
                <a:gd name="connsiteX13" fmla="*/ 17202 w 183205"/>
                <a:gd name="connsiteY13" fmla="*/ 17761 h 175256"/>
                <a:gd name="connsiteX14" fmla="*/ 164374 w 183205"/>
                <a:gd name="connsiteY14" fmla="*/ 17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75256">
                  <a:moveTo>
                    <a:pt x="182531" y="559"/>
                  </a:moveTo>
                  <a:cubicBezTo>
                    <a:pt x="180696" y="-186"/>
                    <a:pt x="178632" y="-186"/>
                    <a:pt x="176797" y="559"/>
                  </a:cubicBezTo>
                  <a:lnTo>
                    <a:pt x="8601" y="559"/>
                  </a:lnTo>
                  <a:cubicBezTo>
                    <a:pt x="3851" y="559"/>
                    <a:pt x="0" y="4410"/>
                    <a:pt x="0" y="9160"/>
                  </a:cubicBezTo>
                  <a:lnTo>
                    <a:pt x="0" y="165888"/>
                  </a:lnTo>
                  <a:cubicBezTo>
                    <a:pt x="0" y="170638"/>
                    <a:pt x="3851" y="174489"/>
                    <a:pt x="8601" y="174489"/>
                  </a:cubicBezTo>
                  <a:lnTo>
                    <a:pt x="176797" y="174489"/>
                  </a:lnTo>
                  <a:cubicBezTo>
                    <a:pt x="178575" y="175512"/>
                    <a:pt x="180754" y="175512"/>
                    <a:pt x="182531" y="174489"/>
                  </a:cubicBezTo>
                  <a:cubicBezTo>
                    <a:pt x="183391" y="172674"/>
                    <a:pt x="183391" y="170571"/>
                    <a:pt x="182531" y="168755"/>
                  </a:cubicBezTo>
                  <a:lnTo>
                    <a:pt x="182531" y="7249"/>
                  </a:lnTo>
                  <a:cubicBezTo>
                    <a:pt x="183430" y="5108"/>
                    <a:pt x="183430" y="2700"/>
                    <a:pt x="182531" y="559"/>
                  </a:cubicBezTo>
                  <a:close/>
                  <a:moveTo>
                    <a:pt x="164374" y="155376"/>
                  </a:moveTo>
                  <a:lnTo>
                    <a:pt x="17202" y="155376"/>
                  </a:lnTo>
                  <a:lnTo>
                    <a:pt x="17202" y="17761"/>
                  </a:lnTo>
                  <a:lnTo>
                    <a:pt x="164374" y="1776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9" name="iSHEJI-10-23">
              <a:extLst>
                <a:ext uri="{FF2B5EF4-FFF2-40B4-BE49-F238E27FC236}">
                  <a16:creationId xmlns:a16="http://schemas.microsoft.com/office/drawing/2014/main" id="{EE54C85B-C71D-D99C-8C75-2AA00FC535C0}"/>
                </a:ext>
              </a:extLst>
            </p:cNvPr>
            <p:cNvSpPr/>
            <p:nvPr/>
          </p:nvSpPr>
          <p:spPr>
            <a:xfrm>
              <a:off x="3033974" y="3702707"/>
              <a:ext cx="185914" cy="172584"/>
            </a:xfrm>
            <a:custGeom>
              <a:avLst/>
              <a:gdLst>
                <a:gd name="connsiteX0" fmla="*/ 175381 w 185914"/>
                <a:gd name="connsiteY0" fmla="*/ 565 h 172584"/>
                <a:gd name="connsiteX1" fmla="*/ 6229 w 185914"/>
                <a:gd name="connsiteY1" fmla="*/ 565 h 172584"/>
                <a:gd name="connsiteX2" fmla="*/ 494 w 185914"/>
                <a:gd name="connsiteY2" fmla="*/ 565 h 172584"/>
                <a:gd name="connsiteX3" fmla="*/ 494 w 185914"/>
                <a:gd name="connsiteY3" fmla="*/ 6299 h 172584"/>
                <a:gd name="connsiteX4" fmla="*/ 494 w 185914"/>
                <a:gd name="connsiteY4" fmla="*/ 163984 h 172584"/>
                <a:gd name="connsiteX5" fmla="*/ 7127 w 185914"/>
                <a:gd name="connsiteY5" fmla="*/ 172527 h 172584"/>
                <a:gd name="connsiteX6" fmla="*/ 8140 w 185914"/>
                <a:gd name="connsiteY6" fmla="*/ 172585 h 172584"/>
                <a:gd name="connsiteX7" fmla="*/ 177292 w 185914"/>
                <a:gd name="connsiteY7" fmla="*/ 172585 h 172584"/>
                <a:gd name="connsiteX8" fmla="*/ 185893 w 185914"/>
                <a:gd name="connsiteY8" fmla="*/ 163984 h 172584"/>
                <a:gd name="connsiteX9" fmla="*/ 185893 w 185914"/>
                <a:gd name="connsiteY9" fmla="*/ 8211 h 172584"/>
                <a:gd name="connsiteX10" fmla="*/ 178831 w 185914"/>
                <a:gd name="connsiteY10" fmla="*/ 21 h 172584"/>
                <a:gd name="connsiteX11" fmla="*/ 175381 w 185914"/>
                <a:gd name="connsiteY11" fmla="*/ 565 h 172584"/>
                <a:gd name="connsiteX12" fmla="*/ 166780 w 185914"/>
                <a:gd name="connsiteY12" fmla="*/ 157294 h 172584"/>
                <a:gd name="connsiteX13" fmla="*/ 14830 w 185914"/>
                <a:gd name="connsiteY13" fmla="*/ 157294 h 172584"/>
                <a:gd name="connsiteX14" fmla="*/ 14830 w 185914"/>
                <a:gd name="connsiteY14" fmla="*/ 19679 h 172584"/>
                <a:gd name="connsiteX15" fmla="*/ 166780 w 185914"/>
                <a:gd name="connsiteY15" fmla="*/ 19679 h 17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914" h="172584">
                  <a:moveTo>
                    <a:pt x="175381" y="565"/>
                  </a:moveTo>
                  <a:lnTo>
                    <a:pt x="6229" y="565"/>
                  </a:lnTo>
                  <a:lnTo>
                    <a:pt x="494" y="565"/>
                  </a:lnTo>
                  <a:cubicBezTo>
                    <a:pt x="-165" y="2420"/>
                    <a:pt x="-165" y="4445"/>
                    <a:pt x="494" y="6299"/>
                  </a:cubicBezTo>
                  <a:lnTo>
                    <a:pt x="494" y="163984"/>
                  </a:lnTo>
                  <a:cubicBezTo>
                    <a:pt x="-31" y="168169"/>
                    <a:pt x="2932" y="172002"/>
                    <a:pt x="7127" y="172527"/>
                  </a:cubicBezTo>
                  <a:cubicBezTo>
                    <a:pt x="7461" y="172565"/>
                    <a:pt x="7796" y="172585"/>
                    <a:pt x="8140" y="172585"/>
                  </a:cubicBezTo>
                  <a:lnTo>
                    <a:pt x="177292" y="172585"/>
                  </a:lnTo>
                  <a:cubicBezTo>
                    <a:pt x="182042" y="172585"/>
                    <a:pt x="185893" y="168733"/>
                    <a:pt x="185893" y="163984"/>
                  </a:cubicBezTo>
                  <a:lnTo>
                    <a:pt x="185893" y="8211"/>
                  </a:lnTo>
                  <a:cubicBezTo>
                    <a:pt x="186208" y="3996"/>
                    <a:pt x="183045" y="336"/>
                    <a:pt x="178831" y="21"/>
                  </a:cubicBezTo>
                  <a:cubicBezTo>
                    <a:pt x="177655" y="-65"/>
                    <a:pt x="176470" y="116"/>
                    <a:pt x="175381" y="565"/>
                  </a:cubicBezTo>
                  <a:close/>
                  <a:moveTo>
                    <a:pt x="166780" y="157294"/>
                  </a:moveTo>
                  <a:lnTo>
                    <a:pt x="14830" y="157294"/>
                  </a:lnTo>
                  <a:lnTo>
                    <a:pt x="14830" y="19679"/>
                  </a:lnTo>
                  <a:lnTo>
                    <a:pt x="166780" y="196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0" name="iSHEJI-10-24">
              <a:extLst>
                <a:ext uri="{FF2B5EF4-FFF2-40B4-BE49-F238E27FC236}">
                  <a16:creationId xmlns:a16="http://schemas.microsoft.com/office/drawing/2014/main" id="{DA3CB7F0-50A8-B94E-C227-FAF0FBF372C5}"/>
                </a:ext>
              </a:extLst>
            </p:cNvPr>
            <p:cNvSpPr/>
            <p:nvPr/>
          </p:nvSpPr>
          <p:spPr>
            <a:xfrm>
              <a:off x="3230379" y="3705123"/>
              <a:ext cx="185892" cy="174392"/>
            </a:xfrm>
            <a:custGeom>
              <a:avLst/>
              <a:gdLst>
                <a:gd name="connsiteX0" fmla="*/ 185398 w 185892"/>
                <a:gd name="connsiteY0" fmla="*/ 5794 h 174392"/>
                <a:gd name="connsiteX1" fmla="*/ 185398 w 185892"/>
                <a:gd name="connsiteY1" fmla="*/ 60 h 174392"/>
                <a:gd name="connsiteX2" fmla="*/ 179664 w 185892"/>
                <a:gd name="connsiteY2" fmla="*/ 60 h 174392"/>
                <a:gd name="connsiteX3" fmla="*/ 8601 w 185892"/>
                <a:gd name="connsiteY3" fmla="*/ 60 h 174392"/>
                <a:gd name="connsiteX4" fmla="*/ 57 w 185892"/>
                <a:gd name="connsiteY4" fmla="*/ 6693 h 174392"/>
                <a:gd name="connsiteX5" fmla="*/ 0 w 185892"/>
                <a:gd name="connsiteY5" fmla="*/ 7706 h 174392"/>
                <a:gd name="connsiteX6" fmla="*/ 0 w 185892"/>
                <a:gd name="connsiteY6" fmla="*/ 165390 h 174392"/>
                <a:gd name="connsiteX7" fmla="*/ 8601 w 185892"/>
                <a:gd name="connsiteY7" fmla="*/ 173991 h 174392"/>
                <a:gd name="connsiteX8" fmla="*/ 176797 w 185892"/>
                <a:gd name="connsiteY8" fmla="*/ 173991 h 174392"/>
                <a:gd name="connsiteX9" fmla="*/ 182531 w 185892"/>
                <a:gd name="connsiteY9" fmla="*/ 173991 h 174392"/>
                <a:gd name="connsiteX10" fmla="*/ 182531 w 185892"/>
                <a:gd name="connsiteY10" fmla="*/ 168257 h 174392"/>
                <a:gd name="connsiteX11" fmla="*/ 17202 w 185892"/>
                <a:gd name="connsiteY11" fmla="*/ 154878 h 174392"/>
                <a:gd name="connsiteX12" fmla="*/ 17202 w 185892"/>
                <a:gd name="connsiteY12" fmla="*/ 17262 h 174392"/>
                <a:gd name="connsiteX13" fmla="*/ 168196 w 185892"/>
                <a:gd name="connsiteY13" fmla="*/ 17262 h 174392"/>
                <a:gd name="connsiteX14" fmla="*/ 168196 w 185892"/>
                <a:gd name="connsiteY14" fmla="*/ 157745 h 1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92" h="174392">
                  <a:moveTo>
                    <a:pt x="185398" y="5794"/>
                  </a:moveTo>
                  <a:cubicBezTo>
                    <a:pt x="186058" y="3940"/>
                    <a:pt x="186058" y="1914"/>
                    <a:pt x="185398" y="60"/>
                  </a:cubicBezTo>
                  <a:lnTo>
                    <a:pt x="179664" y="60"/>
                  </a:lnTo>
                  <a:lnTo>
                    <a:pt x="8601" y="60"/>
                  </a:lnTo>
                  <a:cubicBezTo>
                    <a:pt x="4415" y="-465"/>
                    <a:pt x="583" y="2497"/>
                    <a:pt x="57" y="6693"/>
                  </a:cubicBezTo>
                  <a:cubicBezTo>
                    <a:pt x="19" y="7027"/>
                    <a:pt x="0" y="7362"/>
                    <a:pt x="0" y="7706"/>
                  </a:cubicBezTo>
                  <a:lnTo>
                    <a:pt x="0" y="165390"/>
                  </a:lnTo>
                  <a:cubicBezTo>
                    <a:pt x="0" y="170140"/>
                    <a:pt x="3851" y="173991"/>
                    <a:pt x="8601" y="173991"/>
                  </a:cubicBezTo>
                  <a:lnTo>
                    <a:pt x="176797" y="173991"/>
                  </a:lnTo>
                  <a:cubicBezTo>
                    <a:pt x="178671" y="174526"/>
                    <a:pt x="180658" y="174526"/>
                    <a:pt x="182531" y="173991"/>
                  </a:cubicBezTo>
                  <a:cubicBezTo>
                    <a:pt x="183191" y="172137"/>
                    <a:pt x="183191" y="170111"/>
                    <a:pt x="182531" y="168257"/>
                  </a:cubicBezTo>
                  <a:close/>
                  <a:moveTo>
                    <a:pt x="17202" y="154878"/>
                  </a:moveTo>
                  <a:lnTo>
                    <a:pt x="17202" y="17262"/>
                  </a:lnTo>
                  <a:lnTo>
                    <a:pt x="168196" y="17262"/>
                  </a:lnTo>
                  <a:lnTo>
                    <a:pt x="168196" y="15774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1" name="iSHEJI-10-25">
              <a:extLst>
                <a:ext uri="{FF2B5EF4-FFF2-40B4-BE49-F238E27FC236}">
                  <a16:creationId xmlns:a16="http://schemas.microsoft.com/office/drawing/2014/main" id="{F02AE7CB-64DC-95E4-41DD-7A8556C9E71B}"/>
                </a:ext>
              </a:extLst>
            </p:cNvPr>
            <p:cNvSpPr/>
            <p:nvPr/>
          </p:nvSpPr>
          <p:spPr>
            <a:xfrm>
              <a:off x="3430573" y="3702627"/>
              <a:ext cx="183981" cy="169797"/>
            </a:xfrm>
            <a:custGeom>
              <a:avLst/>
              <a:gdLst>
                <a:gd name="connsiteX0" fmla="*/ 175381 w 183981"/>
                <a:gd name="connsiteY0" fmla="*/ 645 h 169797"/>
                <a:gd name="connsiteX1" fmla="*/ 6229 w 183981"/>
                <a:gd name="connsiteY1" fmla="*/ 645 h 169797"/>
                <a:gd name="connsiteX2" fmla="*/ 495 w 183981"/>
                <a:gd name="connsiteY2" fmla="*/ 645 h 169797"/>
                <a:gd name="connsiteX3" fmla="*/ 495 w 183981"/>
                <a:gd name="connsiteY3" fmla="*/ 6379 h 169797"/>
                <a:gd name="connsiteX4" fmla="*/ 495 w 183981"/>
                <a:gd name="connsiteY4" fmla="*/ 164063 h 169797"/>
                <a:gd name="connsiteX5" fmla="*/ 495 w 183981"/>
                <a:gd name="connsiteY5" fmla="*/ 169797 h 169797"/>
                <a:gd name="connsiteX6" fmla="*/ 6229 w 183981"/>
                <a:gd name="connsiteY6" fmla="*/ 169797 h 169797"/>
                <a:gd name="connsiteX7" fmla="*/ 175381 w 183981"/>
                <a:gd name="connsiteY7" fmla="*/ 169797 h 169797"/>
                <a:gd name="connsiteX8" fmla="*/ 183982 w 183981"/>
                <a:gd name="connsiteY8" fmla="*/ 161196 h 169797"/>
                <a:gd name="connsiteX9" fmla="*/ 183982 w 183981"/>
                <a:gd name="connsiteY9" fmla="*/ 8290 h 169797"/>
                <a:gd name="connsiteX10" fmla="*/ 176394 w 183981"/>
                <a:gd name="connsiteY10" fmla="*/ 588 h 169797"/>
                <a:gd name="connsiteX11" fmla="*/ 175381 w 183981"/>
                <a:gd name="connsiteY11" fmla="*/ 645 h 169797"/>
                <a:gd name="connsiteX12" fmla="*/ 166780 w 183981"/>
                <a:gd name="connsiteY12" fmla="*/ 157374 h 169797"/>
                <a:gd name="connsiteX13" fmla="*/ 14829 w 183981"/>
                <a:gd name="connsiteY13" fmla="*/ 157374 h 169797"/>
                <a:gd name="connsiteX14" fmla="*/ 14829 w 183981"/>
                <a:gd name="connsiteY14" fmla="*/ 19758 h 169797"/>
                <a:gd name="connsiteX15" fmla="*/ 166780 w 183981"/>
                <a:gd name="connsiteY15" fmla="*/ 19758 h 1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81" h="169797">
                  <a:moveTo>
                    <a:pt x="175381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4063"/>
                  </a:lnTo>
                  <a:cubicBezTo>
                    <a:pt x="-165" y="165917"/>
                    <a:pt x="-165" y="167943"/>
                    <a:pt x="495" y="169797"/>
                  </a:cubicBezTo>
                  <a:cubicBezTo>
                    <a:pt x="495" y="169797"/>
                    <a:pt x="495" y="169797"/>
                    <a:pt x="6229" y="169797"/>
                  </a:cubicBezTo>
                  <a:lnTo>
                    <a:pt x="175381" y="169797"/>
                  </a:lnTo>
                  <a:cubicBezTo>
                    <a:pt x="179939" y="169358"/>
                    <a:pt x="183542" y="165755"/>
                    <a:pt x="183982" y="161196"/>
                  </a:cubicBezTo>
                  <a:lnTo>
                    <a:pt x="183982" y="8290"/>
                  </a:lnTo>
                  <a:cubicBezTo>
                    <a:pt x="184010" y="4066"/>
                    <a:pt x="180618" y="616"/>
                    <a:pt x="176394" y="588"/>
                  </a:cubicBezTo>
                  <a:cubicBezTo>
                    <a:pt x="176059" y="578"/>
                    <a:pt x="175715" y="607"/>
                    <a:pt x="175381" y="645"/>
                  </a:cubicBezTo>
                  <a:close/>
                  <a:moveTo>
                    <a:pt x="166780" y="157374"/>
                  </a:moveTo>
                  <a:lnTo>
                    <a:pt x="14829" y="157374"/>
                  </a:lnTo>
                  <a:lnTo>
                    <a:pt x="14829" y="19758"/>
                  </a:lnTo>
                  <a:lnTo>
                    <a:pt x="166780" y="197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2" name="iSHEJI-10-26">
              <a:extLst>
                <a:ext uri="{FF2B5EF4-FFF2-40B4-BE49-F238E27FC236}">
                  <a16:creationId xmlns:a16="http://schemas.microsoft.com/office/drawing/2014/main" id="{C7CE768E-22AE-84A3-5677-9EC9FAD3285E}"/>
                </a:ext>
              </a:extLst>
            </p:cNvPr>
            <p:cNvSpPr/>
            <p:nvPr/>
          </p:nvSpPr>
          <p:spPr>
            <a:xfrm>
              <a:off x="3626979" y="3704538"/>
              <a:ext cx="183909" cy="174575"/>
            </a:xfrm>
            <a:custGeom>
              <a:avLst/>
              <a:gdLst>
                <a:gd name="connsiteX0" fmla="*/ 182531 w 183909"/>
                <a:gd name="connsiteY0" fmla="*/ 645 h 174575"/>
                <a:gd name="connsiteX1" fmla="*/ 176797 w 183909"/>
                <a:gd name="connsiteY1" fmla="*/ 645 h 174575"/>
                <a:gd name="connsiteX2" fmla="*/ 8601 w 183909"/>
                <a:gd name="connsiteY2" fmla="*/ 645 h 174575"/>
                <a:gd name="connsiteX3" fmla="*/ 57 w 183909"/>
                <a:gd name="connsiteY3" fmla="*/ 7277 h 174575"/>
                <a:gd name="connsiteX4" fmla="*/ 0 w 183909"/>
                <a:gd name="connsiteY4" fmla="*/ 8290 h 174575"/>
                <a:gd name="connsiteX5" fmla="*/ 0 w 183909"/>
                <a:gd name="connsiteY5" fmla="*/ 165974 h 174575"/>
                <a:gd name="connsiteX6" fmla="*/ 8601 w 183909"/>
                <a:gd name="connsiteY6" fmla="*/ 174575 h 174575"/>
                <a:gd name="connsiteX7" fmla="*/ 176797 w 183909"/>
                <a:gd name="connsiteY7" fmla="*/ 174575 h 174575"/>
                <a:gd name="connsiteX8" fmla="*/ 183487 w 183909"/>
                <a:gd name="connsiteY8" fmla="*/ 174575 h 174575"/>
                <a:gd name="connsiteX9" fmla="*/ 183487 w 183909"/>
                <a:gd name="connsiteY9" fmla="*/ 167886 h 174575"/>
                <a:gd name="connsiteX10" fmla="*/ 183487 w 183909"/>
                <a:gd name="connsiteY10" fmla="*/ 6379 h 174575"/>
                <a:gd name="connsiteX11" fmla="*/ 182531 w 183909"/>
                <a:gd name="connsiteY11" fmla="*/ 645 h 174575"/>
                <a:gd name="connsiteX12" fmla="*/ 168196 w 183909"/>
                <a:gd name="connsiteY12" fmla="*/ 154507 h 174575"/>
                <a:gd name="connsiteX13" fmla="*/ 16246 w 183909"/>
                <a:gd name="connsiteY13" fmla="*/ 154507 h 174575"/>
                <a:gd name="connsiteX14" fmla="*/ 16246 w 183909"/>
                <a:gd name="connsiteY14" fmla="*/ 17847 h 174575"/>
                <a:gd name="connsiteX15" fmla="*/ 168196 w 183909"/>
                <a:gd name="connsiteY15" fmla="*/ 17847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09" h="174575">
                  <a:moveTo>
                    <a:pt x="182531" y="645"/>
                  </a:moveTo>
                  <a:cubicBezTo>
                    <a:pt x="180716" y="-215"/>
                    <a:pt x="178613" y="-215"/>
                    <a:pt x="176797" y="645"/>
                  </a:cubicBezTo>
                  <a:lnTo>
                    <a:pt x="8601" y="645"/>
                  </a:lnTo>
                  <a:cubicBezTo>
                    <a:pt x="4415" y="119"/>
                    <a:pt x="583" y="3082"/>
                    <a:pt x="57" y="7277"/>
                  </a:cubicBezTo>
                  <a:cubicBezTo>
                    <a:pt x="19" y="7612"/>
                    <a:pt x="0" y="7946"/>
                    <a:pt x="0" y="8290"/>
                  </a:cubicBezTo>
                  <a:lnTo>
                    <a:pt x="0" y="165974"/>
                  </a:lnTo>
                  <a:cubicBezTo>
                    <a:pt x="440" y="170533"/>
                    <a:pt x="4042" y="174136"/>
                    <a:pt x="8601" y="174575"/>
                  </a:cubicBezTo>
                  <a:lnTo>
                    <a:pt x="176797" y="174575"/>
                  </a:lnTo>
                  <a:lnTo>
                    <a:pt x="183487" y="174575"/>
                  </a:lnTo>
                  <a:cubicBezTo>
                    <a:pt x="184051" y="172377"/>
                    <a:pt x="184051" y="170084"/>
                    <a:pt x="183487" y="167886"/>
                  </a:cubicBezTo>
                  <a:lnTo>
                    <a:pt x="183487" y="6379"/>
                  </a:lnTo>
                  <a:cubicBezTo>
                    <a:pt x="184060" y="4420"/>
                    <a:pt x="183707" y="2308"/>
                    <a:pt x="182531" y="645"/>
                  </a:cubicBezTo>
                  <a:close/>
                  <a:moveTo>
                    <a:pt x="168196" y="154507"/>
                  </a:moveTo>
                  <a:lnTo>
                    <a:pt x="16246" y="154507"/>
                  </a:lnTo>
                  <a:lnTo>
                    <a:pt x="16246" y="17847"/>
                  </a:lnTo>
                  <a:lnTo>
                    <a:pt x="168196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3" name="iSHEJI-10-27">
              <a:extLst>
                <a:ext uri="{FF2B5EF4-FFF2-40B4-BE49-F238E27FC236}">
                  <a16:creationId xmlns:a16="http://schemas.microsoft.com/office/drawing/2014/main" id="{08DF0B22-0E53-444E-EEB8-DCC3F3C9A287}"/>
                </a:ext>
              </a:extLst>
            </p:cNvPr>
            <p:cNvSpPr/>
            <p:nvPr/>
          </p:nvSpPr>
          <p:spPr>
            <a:xfrm>
              <a:off x="3826994" y="3701822"/>
              <a:ext cx="183205" cy="169646"/>
            </a:xfrm>
            <a:custGeom>
              <a:avLst/>
              <a:gdLst>
                <a:gd name="connsiteX0" fmla="*/ 175560 w 183205"/>
                <a:gd name="connsiteY0" fmla="*/ 495 h 169646"/>
                <a:gd name="connsiteX1" fmla="*/ 6408 w 183205"/>
                <a:gd name="connsiteY1" fmla="*/ 495 h 169646"/>
                <a:gd name="connsiteX2" fmla="*/ 674 w 183205"/>
                <a:gd name="connsiteY2" fmla="*/ 495 h 169646"/>
                <a:gd name="connsiteX3" fmla="*/ 674 w 183205"/>
                <a:gd name="connsiteY3" fmla="*/ 6229 h 169646"/>
                <a:gd name="connsiteX4" fmla="*/ 674 w 183205"/>
                <a:gd name="connsiteY4" fmla="*/ 162957 h 169646"/>
                <a:gd name="connsiteX5" fmla="*/ 674 w 183205"/>
                <a:gd name="connsiteY5" fmla="*/ 169647 h 169646"/>
                <a:gd name="connsiteX6" fmla="*/ 6408 w 183205"/>
                <a:gd name="connsiteY6" fmla="*/ 169647 h 169646"/>
                <a:gd name="connsiteX7" fmla="*/ 175560 w 183205"/>
                <a:gd name="connsiteY7" fmla="*/ 169647 h 169646"/>
                <a:gd name="connsiteX8" fmla="*/ 183205 w 183205"/>
                <a:gd name="connsiteY8" fmla="*/ 161046 h 169646"/>
                <a:gd name="connsiteX9" fmla="*/ 183205 w 183205"/>
                <a:gd name="connsiteY9" fmla="*/ 9095 h 169646"/>
                <a:gd name="connsiteX10" fmla="*/ 175560 w 183205"/>
                <a:gd name="connsiteY10" fmla="*/ 495 h 169646"/>
                <a:gd name="connsiteX11" fmla="*/ 166959 w 183205"/>
                <a:gd name="connsiteY11" fmla="*/ 157223 h 169646"/>
                <a:gd name="connsiteX12" fmla="*/ 15009 w 183205"/>
                <a:gd name="connsiteY12" fmla="*/ 157223 h 169646"/>
                <a:gd name="connsiteX13" fmla="*/ 15009 w 183205"/>
                <a:gd name="connsiteY13" fmla="*/ 20563 h 169646"/>
                <a:gd name="connsiteX14" fmla="*/ 166959 w 183205"/>
                <a:gd name="connsiteY14" fmla="*/ 2056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69646">
                  <a:moveTo>
                    <a:pt x="175560" y="495"/>
                  </a:moveTo>
                  <a:lnTo>
                    <a:pt x="6408" y="495"/>
                  </a:lnTo>
                  <a:cubicBezTo>
                    <a:pt x="4554" y="-165"/>
                    <a:pt x="2528" y="-165"/>
                    <a:pt x="674" y="495"/>
                  </a:cubicBezTo>
                  <a:cubicBezTo>
                    <a:pt x="-186" y="2310"/>
                    <a:pt x="-186" y="4413"/>
                    <a:pt x="674" y="6229"/>
                  </a:cubicBezTo>
                  <a:lnTo>
                    <a:pt x="674" y="162957"/>
                  </a:lnTo>
                  <a:cubicBezTo>
                    <a:pt x="-225" y="165098"/>
                    <a:pt x="-225" y="167506"/>
                    <a:pt x="674" y="169647"/>
                  </a:cubicBezTo>
                  <a:lnTo>
                    <a:pt x="6408" y="169647"/>
                  </a:lnTo>
                  <a:lnTo>
                    <a:pt x="175560" y="169647"/>
                  </a:lnTo>
                  <a:cubicBezTo>
                    <a:pt x="179937" y="169159"/>
                    <a:pt x="183234" y="165442"/>
                    <a:pt x="183205" y="161046"/>
                  </a:cubicBezTo>
                  <a:lnTo>
                    <a:pt x="183205" y="9095"/>
                  </a:lnTo>
                  <a:cubicBezTo>
                    <a:pt x="183234" y="4699"/>
                    <a:pt x="179937" y="982"/>
                    <a:pt x="175560" y="495"/>
                  </a:cubicBezTo>
                  <a:close/>
                  <a:moveTo>
                    <a:pt x="166959" y="157223"/>
                  </a:moveTo>
                  <a:lnTo>
                    <a:pt x="15009" y="157223"/>
                  </a:lnTo>
                  <a:lnTo>
                    <a:pt x="15009" y="20563"/>
                  </a:lnTo>
                  <a:lnTo>
                    <a:pt x="166959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4" name="iSHEJI-10-28">
              <a:extLst>
                <a:ext uri="{FF2B5EF4-FFF2-40B4-BE49-F238E27FC236}">
                  <a16:creationId xmlns:a16="http://schemas.microsoft.com/office/drawing/2014/main" id="{6B37911C-1580-5ED9-AD63-C2FC49B64B24}"/>
                </a:ext>
              </a:extLst>
            </p:cNvPr>
            <p:cNvSpPr/>
            <p:nvPr/>
          </p:nvSpPr>
          <p:spPr>
            <a:xfrm>
              <a:off x="4025088" y="3701822"/>
              <a:ext cx="184289" cy="172231"/>
            </a:xfrm>
            <a:custGeom>
              <a:avLst/>
              <a:gdLst>
                <a:gd name="connsiteX0" fmla="*/ 175287 w 184289"/>
                <a:gd name="connsiteY0" fmla="*/ 495 h 172231"/>
                <a:gd name="connsiteX1" fmla="*/ 6135 w 184289"/>
                <a:gd name="connsiteY1" fmla="*/ 495 h 172231"/>
                <a:gd name="connsiteX2" fmla="*/ 401 w 184289"/>
                <a:gd name="connsiteY2" fmla="*/ 495 h 172231"/>
                <a:gd name="connsiteX3" fmla="*/ 401 w 184289"/>
                <a:gd name="connsiteY3" fmla="*/ 6229 h 172231"/>
                <a:gd name="connsiteX4" fmla="*/ 401 w 184289"/>
                <a:gd name="connsiteY4" fmla="*/ 162957 h 172231"/>
                <a:gd name="connsiteX5" fmla="*/ 9002 w 184289"/>
                <a:gd name="connsiteY5" fmla="*/ 171558 h 172231"/>
                <a:gd name="connsiteX6" fmla="*/ 177199 w 184289"/>
                <a:gd name="connsiteY6" fmla="*/ 171558 h 172231"/>
                <a:gd name="connsiteX7" fmla="*/ 183888 w 184289"/>
                <a:gd name="connsiteY7" fmla="*/ 171558 h 172231"/>
                <a:gd name="connsiteX8" fmla="*/ 183888 w 184289"/>
                <a:gd name="connsiteY8" fmla="*/ 165824 h 172231"/>
                <a:gd name="connsiteX9" fmla="*/ 183888 w 184289"/>
                <a:gd name="connsiteY9" fmla="*/ 9095 h 172231"/>
                <a:gd name="connsiteX10" fmla="*/ 175287 w 184289"/>
                <a:gd name="connsiteY10" fmla="*/ 495 h 172231"/>
                <a:gd name="connsiteX11" fmla="*/ 166686 w 184289"/>
                <a:gd name="connsiteY11" fmla="*/ 157223 h 172231"/>
                <a:gd name="connsiteX12" fmla="*/ 15692 w 184289"/>
                <a:gd name="connsiteY12" fmla="*/ 157223 h 172231"/>
                <a:gd name="connsiteX13" fmla="*/ 15692 w 184289"/>
                <a:gd name="connsiteY13" fmla="*/ 20563 h 172231"/>
                <a:gd name="connsiteX14" fmla="*/ 167642 w 184289"/>
                <a:gd name="connsiteY14" fmla="*/ 20563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89" h="172231">
                  <a:moveTo>
                    <a:pt x="175287" y="495"/>
                  </a:moveTo>
                  <a:lnTo>
                    <a:pt x="6135" y="495"/>
                  </a:lnTo>
                  <a:cubicBezTo>
                    <a:pt x="4281" y="-165"/>
                    <a:pt x="2255" y="-165"/>
                    <a:pt x="401" y="495"/>
                  </a:cubicBezTo>
                  <a:cubicBezTo>
                    <a:pt x="-134" y="2368"/>
                    <a:pt x="-134" y="4355"/>
                    <a:pt x="401" y="6229"/>
                  </a:cubicBezTo>
                  <a:lnTo>
                    <a:pt x="401" y="162957"/>
                  </a:lnTo>
                  <a:cubicBezTo>
                    <a:pt x="401" y="167707"/>
                    <a:pt x="4253" y="171558"/>
                    <a:pt x="9002" y="171558"/>
                  </a:cubicBezTo>
                  <a:lnTo>
                    <a:pt x="177199" y="171558"/>
                  </a:lnTo>
                  <a:cubicBezTo>
                    <a:pt x="179339" y="172456"/>
                    <a:pt x="181748" y="172456"/>
                    <a:pt x="183888" y="171558"/>
                  </a:cubicBezTo>
                  <a:cubicBezTo>
                    <a:pt x="184424" y="169685"/>
                    <a:pt x="184424" y="167697"/>
                    <a:pt x="183888" y="165824"/>
                  </a:cubicBezTo>
                  <a:lnTo>
                    <a:pt x="183888" y="9095"/>
                  </a:lnTo>
                  <a:cubicBezTo>
                    <a:pt x="183888" y="4346"/>
                    <a:pt x="180037" y="495"/>
                    <a:pt x="175287" y="495"/>
                  </a:cubicBezTo>
                  <a:close/>
                  <a:moveTo>
                    <a:pt x="166686" y="157223"/>
                  </a:moveTo>
                  <a:lnTo>
                    <a:pt x="15692" y="157223"/>
                  </a:lnTo>
                  <a:lnTo>
                    <a:pt x="15692" y="20563"/>
                  </a:lnTo>
                  <a:lnTo>
                    <a:pt x="167642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5" name="iSHEJI-10-29">
              <a:extLst>
                <a:ext uri="{FF2B5EF4-FFF2-40B4-BE49-F238E27FC236}">
                  <a16:creationId xmlns:a16="http://schemas.microsoft.com/office/drawing/2014/main" id="{9CEA491A-7D7D-FBF3-4C51-723D53AF4A88}"/>
                </a:ext>
              </a:extLst>
            </p:cNvPr>
            <p:cNvSpPr/>
            <p:nvPr/>
          </p:nvSpPr>
          <p:spPr>
            <a:xfrm>
              <a:off x="1651315" y="3705372"/>
              <a:ext cx="377797" cy="172375"/>
            </a:xfrm>
            <a:custGeom>
              <a:avLst/>
              <a:gdLst>
                <a:gd name="connsiteX0" fmla="*/ 374930 w 377797"/>
                <a:gd name="connsiteY0" fmla="*/ 767 h 172375"/>
                <a:gd name="connsiteX1" fmla="*/ 369196 w 377797"/>
                <a:gd name="connsiteY1" fmla="*/ 767 h 172375"/>
                <a:gd name="connsiteX2" fmla="*/ 8912 w 377797"/>
                <a:gd name="connsiteY2" fmla="*/ 767 h 172375"/>
                <a:gd name="connsiteX3" fmla="*/ 311 w 377797"/>
                <a:gd name="connsiteY3" fmla="*/ 9368 h 172375"/>
                <a:gd name="connsiteX4" fmla="*/ 311 w 377797"/>
                <a:gd name="connsiteY4" fmla="*/ 166096 h 172375"/>
                <a:gd name="connsiteX5" fmla="*/ 311 w 377797"/>
                <a:gd name="connsiteY5" fmla="*/ 171830 h 172375"/>
                <a:gd name="connsiteX6" fmla="*/ 7001 w 377797"/>
                <a:gd name="connsiteY6" fmla="*/ 171830 h 172375"/>
                <a:gd name="connsiteX7" fmla="*/ 369196 w 377797"/>
                <a:gd name="connsiteY7" fmla="*/ 171830 h 172375"/>
                <a:gd name="connsiteX8" fmla="*/ 377797 w 377797"/>
                <a:gd name="connsiteY8" fmla="*/ 163229 h 172375"/>
                <a:gd name="connsiteX9" fmla="*/ 377797 w 377797"/>
                <a:gd name="connsiteY9" fmla="*/ 6501 h 172375"/>
                <a:gd name="connsiteX10" fmla="*/ 374930 w 377797"/>
                <a:gd name="connsiteY10" fmla="*/ 767 h 172375"/>
                <a:gd name="connsiteX11" fmla="*/ 361551 w 377797"/>
                <a:gd name="connsiteY11" fmla="*/ 154629 h 172375"/>
                <a:gd name="connsiteX12" fmla="*/ 17513 w 377797"/>
                <a:gd name="connsiteY12" fmla="*/ 154629 h 172375"/>
                <a:gd name="connsiteX13" fmla="*/ 17513 w 377797"/>
                <a:gd name="connsiteY13" fmla="*/ 17013 h 172375"/>
                <a:gd name="connsiteX14" fmla="*/ 361551 w 377797"/>
                <a:gd name="connsiteY14" fmla="*/ 17013 h 1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797" h="172375">
                  <a:moveTo>
                    <a:pt x="374930" y="767"/>
                  </a:moveTo>
                  <a:cubicBezTo>
                    <a:pt x="373157" y="-256"/>
                    <a:pt x="370970" y="-256"/>
                    <a:pt x="369196" y="767"/>
                  </a:cubicBezTo>
                  <a:lnTo>
                    <a:pt x="8912" y="767"/>
                  </a:lnTo>
                  <a:cubicBezTo>
                    <a:pt x="4161" y="767"/>
                    <a:pt x="311" y="4618"/>
                    <a:pt x="311" y="9368"/>
                  </a:cubicBezTo>
                  <a:lnTo>
                    <a:pt x="311" y="166096"/>
                  </a:lnTo>
                  <a:cubicBezTo>
                    <a:pt x="-104" y="167989"/>
                    <a:pt x="-104" y="169938"/>
                    <a:pt x="311" y="171830"/>
                  </a:cubicBezTo>
                  <a:cubicBezTo>
                    <a:pt x="2481" y="172557"/>
                    <a:pt x="4830" y="172557"/>
                    <a:pt x="7001" y="171830"/>
                  </a:cubicBezTo>
                  <a:lnTo>
                    <a:pt x="369196" y="171830"/>
                  </a:lnTo>
                  <a:cubicBezTo>
                    <a:pt x="373947" y="171830"/>
                    <a:pt x="377797" y="167979"/>
                    <a:pt x="377797" y="163229"/>
                  </a:cubicBezTo>
                  <a:lnTo>
                    <a:pt x="377797" y="6501"/>
                  </a:lnTo>
                  <a:cubicBezTo>
                    <a:pt x="377617" y="4293"/>
                    <a:pt x="376589" y="2239"/>
                    <a:pt x="374930" y="767"/>
                  </a:cubicBezTo>
                  <a:close/>
                  <a:moveTo>
                    <a:pt x="361551" y="154629"/>
                  </a:moveTo>
                  <a:lnTo>
                    <a:pt x="17513" y="154629"/>
                  </a:lnTo>
                  <a:lnTo>
                    <a:pt x="17513" y="17013"/>
                  </a:lnTo>
                  <a:lnTo>
                    <a:pt x="361551" y="170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10-30">
              <a:extLst>
                <a:ext uri="{FF2B5EF4-FFF2-40B4-BE49-F238E27FC236}">
                  <a16:creationId xmlns:a16="http://schemas.microsoft.com/office/drawing/2014/main" id="{A05A051B-394C-AA25-6DB8-5D2E0030AD06}"/>
                </a:ext>
              </a:extLst>
            </p:cNvPr>
            <p:cNvSpPr/>
            <p:nvPr/>
          </p:nvSpPr>
          <p:spPr>
            <a:xfrm>
              <a:off x="4216932" y="3702317"/>
              <a:ext cx="322717" cy="171557"/>
            </a:xfrm>
            <a:custGeom>
              <a:avLst/>
              <a:gdLst>
                <a:gd name="connsiteX0" fmla="*/ 316969 w 322717"/>
                <a:gd name="connsiteY0" fmla="*/ 0 h 171557"/>
                <a:gd name="connsiteX1" fmla="*/ 9246 w 322717"/>
                <a:gd name="connsiteY1" fmla="*/ 0 h 171557"/>
                <a:gd name="connsiteX2" fmla="*/ 645 w 322717"/>
                <a:gd name="connsiteY2" fmla="*/ 8601 h 171557"/>
                <a:gd name="connsiteX3" fmla="*/ 645 w 322717"/>
                <a:gd name="connsiteY3" fmla="*/ 165329 h 171557"/>
                <a:gd name="connsiteX4" fmla="*/ 645 w 322717"/>
                <a:gd name="connsiteY4" fmla="*/ 171063 h 171557"/>
                <a:gd name="connsiteX5" fmla="*/ 6379 w 322717"/>
                <a:gd name="connsiteY5" fmla="*/ 171063 h 171557"/>
                <a:gd name="connsiteX6" fmla="*/ 314102 w 322717"/>
                <a:gd name="connsiteY6" fmla="*/ 171063 h 171557"/>
                <a:gd name="connsiteX7" fmla="*/ 322703 w 322717"/>
                <a:gd name="connsiteY7" fmla="*/ 162462 h 171557"/>
                <a:gd name="connsiteX8" fmla="*/ 322703 w 322717"/>
                <a:gd name="connsiteY8" fmla="*/ 8601 h 171557"/>
                <a:gd name="connsiteX9" fmla="*/ 316969 w 322717"/>
                <a:gd name="connsiteY9" fmla="*/ 0 h 171557"/>
                <a:gd name="connsiteX10" fmla="*/ 310279 w 322717"/>
                <a:gd name="connsiteY10" fmla="*/ 156728 h 171557"/>
                <a:gd name="connsiteX11" fmla="*/ 23581 w 322717"/>
                <a:gd name="connsiteY11" fmla="*/ 156728 h 171557"/>
                <a:gd name="connsiteX12" fmla="*/ 23581 w 322717"/>
                <a:gd name="connsiteY12" fmla="*/ 20069 h 171557"/>
                <a:gd name="connsiteX13" fmla="*/ 310279 w 322717"/>
                <a:gd name="connsiteY13" fmla="*/ 2006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2717" h="171557">
                  <a:moveTo>
                    <a:pt x="316969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314102" y="171063"/>
                  </a:lnTo>
                  <a:cubicBezTo>
                    <a:pt x="318852" y="171063"/>
                    <a:pt x="322703" y="167212"/>
                    <a:pt x="322703" y="162462"/>
                  </a:cubicBezTo>
                  <a:lnTo>
                    <a:pt x="322703" y="8601"/>
                  </a:lnTo>
                  <a:cubicBezTo>
                    <a:pt x="322923" y="4778"/>
                    <a:pt x="320581" y="1271"/>
                    <a:pt x="316969" y="0"/>
                  </a:cubicBezTo>
                  <a:close/>
                  <a:moveTo>
                    <a:pt x="310279" y="156728"/>
                  </a:moveTo>
                  <a:lnTo>
                    <a:pt x="23581" y="156728"/>
                  </a:lnTo>
                  <a:lnTo>
                    <a:pt x="23581" y="20069"/>
                  </a:lnTo>
                  <a:lnTo>
                    <a:pt x="310279" y="200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7" name="iSHEJI-10-31">
              <a:extLst>
                <a:ext uri="{FF2B5EF4-FFF2-40B4-BE49-F238E27FC236}">
                  <a16:creationId xmlns:a16="http://schemas.microsoft.com/office/drawing/2014/main" id="{7BD6EE48-81E9-A04D-F002-67B73C234E24}"/>
                </a:ext>
              </a:extLst>
            </p:cNvPr>
            <p:cNvSpPr/>
            <p:nvPr/>
          </p:nvSpPr>
          <p:spPr>
            <a:xfrm>
              <a:off x="2043726" y="4090626"/>
              <a:ext cx="187031" cy="172664"/>
            </a:xfrm>
            <a:custGeom>
              <a:avLst/>
              <a:gdLst>
                <a:gd name="connsiteX0" fmla="*/ 181297 w 187031"/>
                <a:gd name="connsiteY0" fmla="*/ 645 h 172664"/>
                <a:gd name="connsiteX1" fmla="*/ 175563 w 187031"/>
                <a:gd name="connsiteY1" fmla="*/ 645 h 172664"/>
                <a:gd name="connsiteX2" fmla="*/ 6411 w 187031"/>
                <a:gd name="connsiteY2" fmla="*/ 645 h 172664"/>
                <a:gd name="connsiteX3" fmla="*/ 677 w 187031"/>
                <a:gd name="connsiteY3" fmla="*/ 645 h 172664"/>
                <a:gd name="connsiteX4" fmla="*/ 677 w 187031"/>
                <a:gd name="connsiteY4" fmla="*/ 7335 h 172664"/>
                <a:gd name="connsiteX5" fmla="*/ 677 w 187031"/>
                <a:gd name="connsiteY5" fmla="*/ 164063 h 172664"/>
                <a:gd name="connsiteX6" fmla="*/ 9278 w 187031"/>
                <a:gd name="connsiteY6" fmla="*/ 172664 h 172664"/>
                <a:gd name="connsiteX7" fmla="*/ 178430 w 187031"/>
                <a:gd name="connsiteY7" fmla="*/ 172664 h 172664"/>
                <a:gd name="connsiteX8" fmla="*/ 187031 w 187031"/>
                <a:gd name="connsiteY8" fmla="*/ 164063 h 172664"/>
                <a:gd name="connsiteX9" fmla="*/ 187031 w 187031"/>
                <a:gd name="connsiteY9" fmla="*/ 7335 h 172664"/>
                <a:gd name="connsiteX10" fmla="*/ 181297 w 187031"/>
                <a:gd name="connsiteY10" fmla="*/ 645 h 172664"/>
                <a:gd name="connsiteX11" fmla="*/ 166962 w 187031"/>
                <a:gd name="connsiteY11" fmla="*/ 155462 h 172664"/>
                <a:gd name="connsiteX12" fmla="*/ 15012 w 187031"/>
                <a:gd name="connsiteY12" fmla="*/ 155462 h 172664"/>
                <a:gd name="connsiteX13" fmla="*/ 15012 w 187031"/>
                <a:gd name="connsiteY13" fmla="*/ 14024 h 172664"/>
                <a:gd name="connsiteX14" fmla="*/ 166962 w 187031"/>
                <a:gd name="connsiteY14" fmla="*/ 14024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31" h="172664">
                  <a:moveTo>
                    <a:pt x="181297" y="645"/>
                  </a:moveTo>
                  <a:cubicBezTo>
                    <a:pt x="179482" y="-215"/>
                    <a:pt x="177379" y="-215"/>
                    <a:pt x="175563" y="645"/>
                  </a:cubicBezTo>
                  <a:lnTo>
                    <a:pt x="6411" y="645"/>
                  </a:lnTo>
                  <a:cubicBezTo>
                    <a:pt x="6411" y="645"/>
                    <a:pt x="1633" y="645"/>
                    <a:pt x="677" y="645"/>
                  </a:cubicBezTo>
                  <a:cubicBezTo>
                    <a:pt x="-226" y="2786"/>
                    <a:pt x="-226" y="5194"/>
                    <a:pt x="677" y="7335"/>
                  </a:cubicBezTo>
                  <a:lnTo>
                    <a:pt x="677" y="164063"/>
                  </a:lnTo>
                  <a:cubicBezTo>
                    <a:pt x="677" y="168813"/>
                    <a:pt x="4529" y="172664"/>
                    <a:pt x="9278" y="172664"/>
                  </a:cubicBezTo>
                  <a:lnTo>
                    <a:pt x="178430" y="172664"/>
                  </a:lnTo>
                  <a:cubicBezTo>
                    <a:pt x="183180" y="172664"/>
                    <a:pt x="187031" y="168813"/>
                    <a:pt x="187031" y="164063"/>
                  </a:cubicBezTo>
                  <a:lnTo>
                    <a:pt x="187031" y="7335"/>
                  </a:lnTo>
                  <a:cubicBezTo>
                    <a:pt x="186496" y="4219"/>
                    <a:pt x="184289" y="1649"/>
                    <a:pt x="181297" y="645"/>
                  </a:cubicBezTo>
                  <a:close/>
                  <a:moveTo>
                    <a:pt x="166962" y="155462"/>
                  </a:moveTo>
                  <a:lnTo>
                    <a:pt x="15012" y="155462"/>
                  </a:lnTo>
                  <a:lnTo>
                    <a:pt x="15012" y="14024"/>
                  </a:lnTo>
                  <a:lnTo>
                    <a:pt x="166962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10-32">
              <a:extLst>
                <a:ext uri="{FF2B5EF4-FFF2-40B4-BE49-F238E27FC236}">
                  <a16:creationId xmlns:a16="http://schemas.microsoft.com/office/drawing/2014/main" id="{9AC2D1F1-B638-A702-FE08-7C7F957E8B1D}"/>
                </a:ext>
              </a:extLst>
            </p:cNvPr>
            <p:cNvSpPr/>
            <p:nvPr/>
          </p:nvSpPr>
          <p:spPr>
            <a:xfrm>
              <a:off x="2240624" y="4087730"/>
              <a:ext cx="184132" cy="170599"/>
            </a:xfrm>
            <a:custGeom>
              <a:avLst/>
              <a:gdLst>
                <a:gd name="connsiteX0" fmla="*/ 175531 w 184132"/>
                <a:gd name="connsiteY0" fmla="*/ 674 h 170599"/>
                <a:gd name="connsiteX1" fmla="*/ 7335 w 184132"/>
                <a:gd name="connsiteY1" fmla="*/ 674 h 170599"/>
                <a:gd name="connsiteX2" fmla="*/ 645 w 184132"/>
                <a:gd name="connsiteY2" fmla="*/ 674 h 170599"/>
                <a:gd name="connsiteX3" fmla="*/ 645 w 184132"/>
                <a:gd name="connsiteY3" fmla="*/ 6408 h 170599"/>
                <a:gd name="connsiteX4" fmla="*/ 645 w 184132"/>
                <a:gd name="connsiteY4" fmla="*/ 163136 h 170599"/>
                <a:gd name="connsiteX5" fmla="*/ 645 w 184132"/>
                <a:gd name="connsiteY5" fmla="*/ 169826 h 170599"/>
                <a:gd name="connsiteX6" fmla="*/ 7335 w 184132"/>
                <a:gd name="connsiteY6" fmla="*/ 169826 h 170599"/>
                <a:gd name="connsiteX7" fmla="*/ 175531 w 184132"/>
                <a:gd name="connsiteY7" fmla="*/ 169826 h 170599"/>
                <a:gd name="connsiteX8" fmla="*/ 184132 w 184132"/>
                <a:gd name="connsiteY8" fmla="*/ 161225 h 170599"/>
                <a:gd name="connsiteX9" fmla="*/ 184132 w 184132"/>
                <a:gd name="connsiteY9" fmla="*/ 9275 h 170599"/>
                <a:gd name="connsiteX10" fmla="*/ 175531 w 184132"/>
                <a:gd name="connsiteY10" fmla="*/ 674 h 170599"/>
                <a:gd name="connsiteX11" fmla="*/ 166930 w 184132"/>
                <a:gd name="connsiteY11" fmla="*/ 158358 h 170599"/>
                <a:gd name="connsiteX12" fmla="*/ 15936 w 184132"/>
                <a:gd name="connsiteY12" fmla="*/ 158358 h 170599"/>
                <a:gd name="connsiteX13" fmla="*/ 15936 w 184132"/>
                <a:gd name="connsiteY13" fmla="*/ 16920 h 170599"/>
                <a:gd name="connsiteX14" fmla="*/ 166930 w 184132"/>
                <a:gd name="connsiteY14" fmla="*/ 16920 h 1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32" h="170599">
                  <a:moveTo>
                    <a:pt x="175531" y="674"/>
                  </a:moveTo>
                  <a:lnTo>
                    <a:pt x="7335" y="674"/>
                  </a:lnTo>
                  <a:cubicBezTo>
                    <a:pt x="5194" y="-225"/>
                    <a:pt x="2786" y="-225"/>
                    <a:pt x="645" y="674"/>
                  </a:cubicBezTo>
                  <a:cubicBezTo>
                    <a:pt x="-215" y="2490"/>
                    <a:pt x="-215" y="4592"/>
                    <a:pt x="645" y="6408"/>
                  </a:cubicBezTo>
                  <a:lnTo>
                    <a:pt x="645" y="163136"/>
                  </a:lnTo>
                  <a:cubicBezTo>
                    <a:pt x="81" y="165334"/>
                    <a:pt x="81" y="167628"/>
                    <a:pt x="645" y="169826"/>
                  </a:cubicBezTo>
                  <a:cubicBezTo>
                    <a:pt x="2757" y="170858"/>
                    <a:pt x="5223" y="170858"/>
                    <a:pt x="7335" y="169826"/>
                  </a:cubicBezTo>
                  <a:lnTo>
                    <a:pt x="175531" y="169826"/>
                  </a:lnTo>
                  <a:cubicBezTo>
                    <a:pt x="180281" y="169826"/>
                    <a:pt x="184132" y="165975"/>
                    <a:pt x="184132" y="161225"/>
                  </a:cubicBezTo>
                  <a:lnTo>
                    <a:pt x="184132" y="9275"/>
                  </a:lnTo>
                  <a:cubicBezTo>
                    <a:pt x="184132" y="4525"/>
                    <a:pt x="180281" y="674"/>
                    <a:pt x="175531" y="674"/>
                  </a:cubicBezTo>
                  <a:close/>
                  <a:moveTo>
                    <a:pt x="166930" y="158358"/>
                  </a:moveTo>
                  <a:lnTo>
                    <a:pt x="15936" y="158358"/>
                  </a:lnTo>
                  <a:lnTo>
                    <a:pt x="15936" y="16920"/>
                  </a:lnTo>
                  <a:lnTo>
                    <a:pt x="166930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9" name="iSHEJI-10-33">
              <a:extLst>
                <a:ext uri="{FF2B5EF4-FFF2-40B4-BE49-F238E27FC236}">
                  <a16:creationId xmlns:a16="http://schemas.microsoft.com/office/drawing/2014/main" id="{060BD375-40B1-9FB8-9812-9B31F992B460}"/>
                </a:ext>
              </a:extLst>
            </p:cNvPr>
            <p:cNvSpPr/>
            <p:nvPr/>
          </p:nvSpPr>
          <p:spPr>
            <a:xfrm>
              <a:off x="2439552" y="4087759"/>
              <a:ext cx="182493" cy="171708"/>
            </a:xfrm>
            <a:custGeom>
              <a:avLst/>
              <a:gdLst>
                <a:gd name="connsiteX0" fmla="*/ 176336 w 182493"/>
                <a:gd name="connsiteY0" fmla="*/ 645 h 171708"/>
                <a:gd name="connsiteX1" fmla="*/ 6229 w 182493"/>
                <a:gd name="connsiteY1" fmla="*/ 645 h 171708"/>
                <a:gd name="connsiteX2" fmla="*/ 495 w 182493"/>
                <a:gd name="connsiteY2" fmla="*/ 645 h 171708"/>
                <a:gd name="connsiteX3" fmla="*/ 495 w 182493"/>
                <a:gd name="connsiteY3" fmla="*/ 6379 h 171708"/>
                <a:gd name="connsiteX4" fmla="*/ 495 w 182493"/>
                <a:gd name="connsiteY4" fmla="*/ 163108 h 171708"/>
                <a:gd name="connsiteX5" fmla="*/ 9096 w 182493"/>
                <a:gd name="connsiteY5" fmla="*/ 171709 h 171708"/>
                <a:gd name="connsiteX6" fmla="*/ 176336 w 182493"/>
                <a:gd name="connsiteY6" fmla="*/ 171709 h 171708"/>
                <a:gd name="connsiteX7" fmla="*/ 182070 w 182493"/>
                <a:gd name="connsiteY7" fmla="*/ 171709 h 171708"/>
                <a:gd name="connsiteX8" fmla="*/ 182070 w 182493"/>
                <a:gd name="connsiteY8" fmla="*/ 165019 h 171708"/>
                <a:gd name="connsiteX9" fmla="*/ 182070 w 182493"/>
                <a:gd name="connsiteY9" fmla="*/ 9246 h 171708"/>
                <a:gd name="connsiteX10" fmla="*/ 176336 w 182493"/>
                <a:gd name="connsiteY10" fmla="*/ 645 h 171708"/>
                <a:gd name="connsiteX11" fmla="*/ 167735 w 182493"/>
                <a:gd name="connsiteY11" fmla="*/ 158329 h 171708"/>
                <a:gd name="connsiteX12" fmla="*/ 14830 w 182493"/>
                <a:gd name="connsiteY12" fmla="*/ 158329 h 171708"/>
                <a:gd name="connsiteX13" fmla="*/ 14830 w 182493"/>
                <a:gd name="connsiteY13" fmla="*/ 16891 h 171708"/>
                <a:gd name="connsiteX14" fmla="*/ 166780 w 182493"/>
                <a:gd name="connsiteY14" fmla="*/ 16891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493" h="171708">
                  <a:moveTo>
                    <a:pt x="176336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9"/>
                    <a:pt x="9096" y="171709"/>
                  </a:cubicBezTo>
                  <a:lnTo>
                    <a:pt x="176336" y="171709"/>
                  </a:lnTo>
                  <a:lnTo>
                    <a:pt x="182070" y="171709"/>
                  </a:lnTo>
                  <a:cubicBezTo>
                    <a:pt x="182634" y="169511"/>
                    <a:pt x="182634" y="167217"/>
                    <a:pt x="182070" y="165019"/>
                  </a:cubicBezTo>
                  <a:lnTo>
                    <a:pt x="182070" y="9246"/>
                  </a:lnTo>
                  <a:cubicBezTo>
                    <a:pt x="182290" y="5423"/>
                    <a:pt x="179949" y="1916"/>
                    <a:pt x="176336" y="645"/>
                  </a:cubicBezTo>
                  <a:close/>
                  <a:moveTo>
                    <a:pt x="167735" y="158329"/>
                  </a:moveTo>
                  <a:lnTo>
                    <a:pt x="14830" y="158329"/>
                  </a:lnTo>
                  <a:lnTo>
                    <a:pt x="14830" y="16891"/>
                  </a:lnTo>
                  <a:lnTo>
                    <a:pt x="166780" y="168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0" name="iSHEJI-10-34">
              <a:extLst>
                <a:ext uri="{FF2B5EF4-FFF2-40B4-BE49-F238E27FC236}">
                  <a16:creationId xmlns:a16="http://schemas.microsoft.com/office/drawing/2014/main" id="{4DABC426-2780-E28E-3BCC-FD4F17602757}"/>
                </a:ext>
              </a:extLst>
            </p:cNvPr>
            <p:cNvSpPr/>
            <p:nvPr/>
          </p:nvSpPr>
          <p:spPr>
            <a:xfrm>
              <a:off x="2635535" y="4088404"/>
              <a:ext cx="185821" cy="172019"/>
            </a:xfrm>
            <a:custGeom>
              <a:avLst/>
              <a:gdLst>
                <a:gd name="connsiteX0" fmla="*/ 185821 w 185821"/>
                <a:gd name="connsiteY0" fmla="*/ 8601 h 172019"/>
                <a:gd name="connsiteX1" fmla="*/ 177220 w 185821"/>
                <a:gd name="connsiteY1" fmla="*/ 0 h 172019"/>
                <a:gd name="connsiteX2" fmla="*/ 9024 w 185821"/>
                <a:gd name="connsiteY2" fmla="*/ 0 h 172019"/>
                <a:gd name="connsiteX3" fmla="*/ 423 w 185821"/>
                <a:gd name="connsiteY3" fmla="*/ 8601 h 172019"/>
                <a:gd name="connsiteX4" fmla="*/ 423 w 185821"/>
                <a:gd name="connsiteY4" fmla="*/ 165329 h 172019"/>
                <a:gd name="connsiteX5" fmla="*/ 423 w 185821"/>
                <a:gd name="connsiteY5" fmla="*/ 172019 h 172019"/>
                <a:gd name="connsiteX6" fmla="*/ 7113 w 185821"/>
                <a:gd name="connsiteY6" fmla="*/ 172019 h 172019"/>
                <a:gd name="connsiteX7" fmla="*/ 175309 w 185821"/>
                <a:gd name="connsiteY7" fmla="*/ 172019 h 172019"/>
                <a:gd name="connsiteX8" fmla="*/ 181043 w 185821"/>
                <a:gd name="connsiteY8" fmla="*/ 172019 h 172019"/>
                <a:gd name="connsiteX9" fmla="*/ 181043 w 185821"/>
                <a:gd name="connsiteY9" fmla="*/ 165329 h 172019"/>
                <a:gd name="connsiteX10" fmla="*/ 16669 w 185821"/>
                <a:gd name="connsiteY10" fmla="*/ 157684 h 172019"/>
                <a:gd name="connsiteX11" fmla="*/ 16669 w 185821"/>
                <a:gd name="connsiteY11" fmla="*/ 16246 h 172019"/>
                <a:gd name="connsiteX12" fmla="*/ 171486 w 185821"/>
                <a:gd name="connsiteY12" fmla="*/ 16246 h 172019"/>
                <a:gd name="connsiteX13" fmla="*/ 171486 w 185821"/>
                <a:gd name="connsiteY13" fmla="*/ 155773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21" h="172019">
                  <a:moveTo>
                    <a:pt x="185821" y="8601"/>
                  </a:moveTo>
                  <a:cubicBezTo>
                    <a:pt x="185821" y="3851"/>
                    <a:pt x="181970" y="0"/>
                    <a:pt x="177220" y="0"/>
                  </a:cubicBezTo>
                  <a:lnTo>
                    <a:pt x="9024" y="0"/>
                  </a:lnTo>
                  <a:cubicBezTo>
                    <a:pt x="4274" y="0"/>
                    <a:pt x="423" y="3851"/>
                    <a:pt x="423" y="8601"/>
                  </a:cubicBezTo>
                  <a:lnTo>
                    <a:pt x="423" y="165329"/>
                  </a:lnTo>
                  <a:cubicBezTo>
                    <a:pt x="-141" y="167528"/>
                    <a:pt x="-141" y="169821"/>
                    <a:pt x="423" y="172019"/>
                  </a:cubicBezTo>
                  <a:lnTo>
                    <a:pt x="7113" y="172019"/>
                  </a:lnTo>
                  <a:lnTo>
                    <a:pt x="175309" y="172019"/>
                  </a:lnTo>
                  <a:lnTo>
                    <a:pt x="181043" y="172019"/>
                  </a:lnTo>
                  <a:cubicBezTo>
                    <a:pt x="181941" y="169878"/>
                    <a:pt x="181941" y="167470"/>
                    <a:pt x="181043" y="165329"/>
                  </a:cubicBezTo>
                  <a:close/>
                  <a:moveTo>
                    <a:pt x="16669" y="157684"/>
                  </a:moveTo>
                  <a:lnTo>
                    <a:pt x="16669" y="16246"/>
                  </a:lnTo>
                  <a:lnTo>
                    <a:pt x="171486" y="16246"/>
                  </a:lnTo>
                  <a:lnTo>
                    <a:pt x="171486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10-35">
              <a:extLst>
                <a:ext uri="{FF2B5EF4-FFF2-40B4-BE49-F238E27FC236}">
                  <a16:creationId xmlns:a16="http://schemas.microsoft.com/office/drawing/2014/main" id="{2E3E303B-8B44-4BB0-337A-2C0C43E38E19}"/>
                </a:ext>
              </a:extLst>
            </p:cNvPr>
            <p:cNvSpPr/>
            <p:nvPr/>
          </p:nvSpPr>
          <p:spPr>
            <a:xfrm>
              <a:off x="2833106" y="4090597"/>
              <a:ext cx="184231" cy="172692"/>
            </a:xfrm>
            <a:custGeom>
              <a:avLst/>
              <a:gdLst>
                <a:gd name="connsiteX0" fmla="*/ 184161 w 184231"/>
                <a:gd name="connsiteY0" fmla="*/ 674 h 172692"/>
                <a:gd name="connsiteX1" fmla="*/ 177471 w 184231"/>
                <a:gd name="connsiteY1" fmla="*/ 674 h 172692"/>
                <a:gd name="connsiteX2" fmla="*/ 9275 w 184231"/>
                <a:gd name="connsiteY2" fmla="*/ 674 h 172692"/>
                <a:gd name="connsiteX3" fmla="*/ 674 w 184231"/>
                <a:gd name="connsiteY3" fmla="*/ 9275 h 172692"/>
                <a:gd name="connsiteX4" fmla="*/ 674 w 184231"/>
                <a:gd name="connsiteY4" fmla="*/ 166003 h 172692"/>
                <a:gd name="connsiteX5" fmla="*/ 674 w 184231"/>
                <a:gd name="connsiteY5" fmla="*/ 172693 h 172692"/>
                <a:gd name="connsiteX6" fmla="*/ 6408 w 184231"/>
                <a:gd name="connsiteY6" fmla="*/ 172693 h 172692"/>
                <a:gd name="connsiteX7" fmla="*/ 174604 w 184231"/>
                <a:gd name="connsiteY7" fmla="*/ 172693 h 172692"/>
                <a:gd name="connsiteX8" fmla="*/ 183205 w 184231"/>
                <a:gd name="connsiteY8" fmla="*/ 164092 h 172692"/>
                <a:gd name="connsiteX9" fmla="*/ 183205 w 184231"/>
                <a:gd name="connsiteY9" fmla="*/ 6408 h 172692"/>
                <a:gd name="connsiteX10" fmla="*/ 184161 w 184231"/>
                <a:gd name="connsiteY10" fmla="*/ 674 h 172692"/>
                <a:gd name="connsiteX11" fmla="*/ 169826 w 184231"/>
                <a:gd name="connsiteY11" fmla="*/ 154535 h 172692"/>
                <a:gd name="connsiteX12" fmla="*/ 17876 w 184231"/>
                <a:gd name="connsiteY12" fmla="*/ 154535 h 172692"/>
                <a:gd name="connsiteX13" fmla="*/ 17876 w 184231"/>
                <a:gd name="connsiteY13" fmla="*/ 14053 h 172692"/>
                <a:gd name="connsiteX14" fmla="*/ 169826 w 184231"/>
                <a:gd name="connsiteY14" fmla="*/ 14053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31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4604" y="172693"/>
                  </a:lnTo>
                  <a:cubicBezTo>
                    <a:pt x="179354" y="172693"/>
                    <a:pt x="183205" y="168842"/>
                    <a:pt x="183205" y="164092"/>
                  </a:cubicBezTo>
                  <a:lnTo>
                    <a:pt x="183205" y="6408"/>
                  </a:lnTo>
                  <a:cubicBezTo>
                    <a:pt x="184056" y="4621"/>
                    <a:pt x="184390" y="2633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4053"/>
                  </a:lnTo>
                  <a:lnTo>
                    <a:pt x="16982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10-36">
              <a:extLst>
                <a:ext uri="{FF2B5EF4-FFF2-40B4-BE49-F238E27FC236}">
                  <a16:creationId xmlns:a16="http://schemas.microsoft.com/office/drawing/2014/main" id="{251B1CB7-659B-A6E5-E005-C16FED0BB383}"/>
                </a:ext>
              </a:extLst>
            </p:cNvPr>
            <p:cNvSpPr/>
            <p:nvPr/>
          </p:nvSpPr>
          <p:spPr>
            <a:xfrm>
              <a:off x="3032134" y="4090776"/>
              <a:ext cx="186588" cy="172513"/>
            </a:xfrm>
            <a:custGeom>
              <a:avLst/>
              <a:gdLst>
                <a:gd name="connsiteX0" fmla="*/ 185821 w 186588"/>
                <a:gd name="connsiteY0" fmla="*/ 6229 h 172513"/>
                <a:gd name="connsiteX1" fmla="*/ 185821 w 186588"/>
                <a:gd name="connsiteY1" fmla="*/ 495 h 172513"/>
                <a:gd name="connsiteX2" fmla="*/ 180087 w 186588"/>
                <a:gd name="connsiteY2" fmla="*/ 495 h 172513"/>
                <a:gd name="connsiteX3" fmla="*/ 8068 w 186588"/>
                <a:gd name="connsiteY3" fmla="*/ 495 h 172513"/>
                <a:gd name="connsiteX4" fmla="*/ 366 w 186588"/>
                <a:gd name="connsiteY4" fmla="*/ 8082 h 172513"/>
                <a:gd name="connsiteX5" fmla="*/ 423 w 186588"/>
                <a:gd name="connsiteY5" fmla="*/ 9096 h 172513"/>
                <a:gd name="connsiteX6" fmla="*/ 423 w 186588"/>
                <a:gd name="connsiteY6" fmla="*/ 165824 h 172513"/>
                <a:gd name="connsiteX7" fmla="*/ 423 w 186588"/>
                <a:gd name="connsiteY7" fmla="*/ 172514 h 172513"/>
                <a:gd name="connsiteX8" fmla="*/ 6157 w 186588"/>
                <a:gd name="connsiteY8" fmla="*/ 172514 h 172513"/>
                <a:gd name="connsiteX9" fmla="*/ 175309 w 186588"/>
                <a:gd name="connsiteY9" fmla="*/ 172514 h 172513"/>
                <a:gd name="connsiteX10" fmla="*/ 183910 w 186588"/>
                <a:gd name="connsiteY10" fmla="*/ 163913 h 172513"/>
                <a:gd name="connsiteX11" fmla="*/ 16669 w 186588"/>
                <a:gd name="connsiteY11" fmla="*/ 154356 h 172513"/>
                <a:gd name="connsiteX12" fmla="*/ 16669 w 186588"/>
                <a:gd name="connsiteY12" fmla="*/ 13874 h 172513"/>
                <a:gd name="connsiteX13" fmla="*/ 168619 w 186588"/>
                <a:gd name="connsiteY13" fmla="*/ 13874 h 172513"/>
                <a:gd name="connsiteX14" fmla="*/ 168619 w 186588"/>
                <a:gd name="connsiteY14" fmla="*/ 15340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588" h="172513">
                  <a:moveTo>
                    <a:pt x="185821" y="6229"/>
                  </a:moveTo>
                  <a:cubicBezTo>
                    <a:pt x="186844" y="4451"/>
                    <a:pt x="186844" y="2272"/>
                    <a:pt x="185821" y="495"/>
                  </a:cubicBezTo>
                  <a:cubicBezTo>
                    <a:pt x="183967" y="-165"/>
                    <a:pt x="181941" y="-165"/>
                    <a:pt x="180087" y="495"/>
                  </a:cubicBezTo>
                  <a:lnTo>
                    <a:pt x="8068" y="495"/>
                  </a:lnTo>
                  <a:cubicBezTo>
                    <a:pt x="3844" y="466"/>
                    <a:pt x="394" y="3859"/>
                    <a:pt x="366" y="8082"/>
                  </a:cubicBezTo>
                  <a:cubicBezTo>
                    <a:pt x="356" y="8417"/>
                    <a:pt x="385" y="8761"/>
                    <a:pt x="423" y="9096"/>
                  </a:cubicBezTo>
                  <a:lnTo>
                    <a:pt x="423" y="165824"/>
                  </a:lnTo>
                  <a:cubicBezTo>
                    <a:pt x="-141" y="168022"/>
                    <a:pt x="-141" y="170316"/>
                    <a:pt x="423" y="172514"/>
                  </a:cubicBezTo>
                  <a:lnTo>
                    <a:pt x="6157" y="172514"/>
                  </a:lnTo>
                  <a:lnTo>
                    <a:pt x="175309" y="172514"/>
                  </a:lnTo>
                  <a:cubicBezTo>
                    <a:pt x="180059" y="172514"/>
                    <a:pt x="183910" y="168662"/>
                    <a:pt x="183910" y="163913"/>
                  </a:cubicBezTo>
                  <a:close/>
                  <a:moveTo>
                    <a:pt x="16669" y="154356"/>
                  </a:moveTo>
                  <a:lnTo>
                    <a:pt x="16669" y="13874"/>
                  </a:lnTo>
                  <a:lnTo>
                    <a:pt x="168619" y="13874"/>
                  </a:lnTo>
                  <a:lnTo>
                    <a:pt x="168619" y="15340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10-37">
              <a:extLst>
                <a:ext uri="{FF2B5EF4-FFF2-40B4-BE49-F238E27FC236}">
                  <a16:creationId xmlns:a16="http://schemas.microsoft.com/office/drawing/2014/main" id="{8D9B4AE3-727A-9857-1139-384284B53D62}"/>
                </a:ext>
              </a:extLst>
            </p:cNvPr>
            <p:cNvSpPr/>
            <p:nvPr/>
          </p:nvSpPr>
          <p:spPr>
            <a:xfrm>
              <a:off x="3230379" y="4090597"/>
              <a:ext cx="184046" cy="175277"/>
            </a:xfrm>
            <a:custGeom>
              <a:avLst/>
              <a:gdLst>
                <a:gd name="connsiteX0" fmla="*/ 183487 w 184046"/>
                <a:gd name="connsiteY0" fmla="*/ 674 h 175277"/>
                <a:gd name="connsiteX1" fmla="*/ 176797 w 184046"/>
                <a:gd name="connsiteY1" fmla="*/ 674 h 175277"/>
                <a:gd name="connsiteX2" fmla="*/ 8601 w 184046"/>
                <a:gd name="connsiteY2" fmla="*/ 674 h 175277"/>
                <a:gd name="connsiteX3" fmla="*/ 0 w 184046"/>
                <a:gd name="connsiteY3" fmla="*/ 9275 h 175277"/>
                <a:gd name="connsiteX4" fmla="*/ 0 w 184046"/>
                <a:gd name="connsiteY4" fmla="*/ 166003 h 175277"/>
                <a:gd name="connsiteX5" fmla="*/ 8601 w 184046"/>
                <a:gd name="connsiteY5" fmla="*/ 174604 h 175277"/>
                <a:gd name="connsiteX6" fmla="*/ 176797 w 184046"/>
                <a:gd name="connsiteY6" fmla="*/ 174604 h 175277"/>
                <a:gd name="connsiteX7" fmla="*/ 183487 w 184046"/>
                <a:gd name="connsiteY7" fmla="*/ 174604 h 175277"/>
                <a:gd name="connsiteX8" fmla="*/ 183487 w 184046"/>
                <a:gd name="connsiteY8" fmla="*/ 168870 h 175277"/>
                <a:gd name="connsiteX9" fmla="*/ 183487 w 184046"/>
                <a:gd name="connsiteY9" fmla="*/ 6408 h 175277"/>
                <a:gd name="connsiteX10" fmla="*/ 183487 w 184046"/>
                <a:gd name="connsiteY10" fmla="*/ 674 h 175277"/>
                <a:gd name="connsiteX11" fmla="*/ 168196 w 184046"/>
                <a:gd name="connsiteY11" fmla="*/ 154535 h 175277"/>
                <a:gd name="connsiteX12" fmla="*/ 17202 w 184046"/>
                <a:gd name="connsiteY12" fmla="*/ 154535 h 175277"/>
                <a:gd name="connsiteX13" fmla="*/ 17202 w 184046"/>
                <a:gd name="connsiteY13" fmla="*/ 14053 h 175277"/>
                <a:gd name="connsiteX14" fmla="*/ 168196 w 184046"/>
                <a:gd name="connsiteY14" fmla="*/ 14053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46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4232" y="4573"/>
                    <a:pt x="184232" y="2509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4053"/>
                  </a:lnTo>
                  <a:lnTo>
                    <a:pt x="16819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" name="iSHEJI-10-38">
              <a:extLst>
                <a:ext uri="{FF2B5EF4-FFF2-40B4-BE49-F238E27FC236}">
                  <a16:creationId xmlns:a16="http://schemas.microsoft.com/office/drawing/2014/main" id="{6B0389B5-C66A-BCB7-1DD2-FA08EF52AEF3}"/>
                </a:ext>
              </a:extLst>
            </p:cNvPr>
            <p:cNvSpPr/>
            <p:nvPr/>
          </p:nvSpPr>
          <p:spPr>
            <a:xfrm>
              <a:off x="3427556" y="4088404"/>
              <a:ext cx="181759" cy="171708"/>
            </a:xfrm>
            <a:custGeom>
              <a:avLst/>
              <a:gdLst>
                <a:gd name="connsiteX0" fmla="*/ 178398 w 181759"/>
                <a:gd name="connsiteY0" fmla="*/ 0 h 171708"/>
                <a:gd name="connsiteX1" fmla="*/ 9246 w 181759"/>
                <a:gd name="connsiteY1" fmla="*/ 0 h 171708"/>
                <a:gd name="connsiteX2" fmla="*/ 645 w 181759"/>
                <a:gd name="connsiteY2" fmla="*/ 8601 h 171708"/>
                <a:gd name="connsiteX3" fmla="*/ 645 w 181759"/>
                <a:gd name="connsiteY3" fmla="*/ 165329 h 171708"/>
                <a:gd name="connsiteX4" fmla="*/ 645 w 181759"/>
                <a:gd name="connsiteY4" fmla="*/ 171064 h 171708"/>
                <a:gd name="connsiteX5" fmla="*/ 6379 w 181759"/>
                <a:gd name="connsiteY5" fmla="*/ 171064 h 171708"/>
                <a:gd name="connsiteX6" fmla="*/ 175531 w 181759"/>
                <a:gd name="connsiteY6" fmla="*/ 171064 h 171708"/>
                <a:gd name="connsiteX7" fmla="*/ 181265 w 181759"/>
                <a:gd name="connsiteY7" fmla="*/ 171064 h 171708"/>
                <a:gd name="connsiteX8" fmla="*/ 181265 w 181759"/>
                <a:gd name="connsiteY8" fmla="*/ 165329 h 171708"/>
                <a:gd name="connsiteX9" fmla="*/ 181265 w 181759"/>
                <a:gd name="connsiteY9" fmla="*/ 8601 h 171708"/>
                <a:gd name="connsiteX10" fmla="*/ 178398 w 181759"/>
                <a:gd name="connsiteY10" fmla="*/ 0 h 171708"/>
                <a:gd name="connsiteX11" fmla="*/ 169797 w 181759"/>
                <a:gd name="connsiteY11" fmla="*/ 156728 h 171708"/>
                <a:gd name="connsiteX12" fmla="*/ 17847 w 181759"/>
                <a:gd name="connsiteY12" fmla="*/ 156728 h 171708"/>
                <a:gd name="connsiteX13" fmla="*/ 17847 w 181759"/>
                <a:gd name="connsiteY13" fmla="*/ 16246 h 171708"/>
                <a:gd name="connsiteX14" fmla="*/ 169797 w 181759"/>
                <a:gd name="connsiteY14" fmla="*/ 16246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59" h="171708">
                  <a:moveTo>
                    <a:pt x="178398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77347" y="171924"/>
                    <a:pt x="179449" y="171924"/>
                    <a:pt x="181265" y="171064"/>
                  </a:cubicBezTo>
                  <a:cubicBezTo>
                    <a:pt x="181925" y="169209"/>
                    <a:pt x="181925" y="167183"/>
                    <a:pt x="181265" y="165329"/>
                  </a:cubicBezTo>
                  <a:lnTo>
                    <a:pt x="181265" y="8601"/>
                  </a:lnTo>
                  <a:cubicBezTo>
                    <a:pt x="182020" y="5419"/>
                    <a:pt x="180911" y="2093"/>
                    <a:pt x="178398" y="0"/>
                  </a:cubicBezTo>
                  <a:close/>
                  <a:moveTo>
                    <a:pt x="169797" y="156728"/>
                  </a:moveTo>
                  <a:lnTo>
                    <a:pt x="17847" y="156728"/>
                  </a:lnTo>
                  <a:lnTo>
                    <a:pt x="17847" y="16246"/>
                  </a:lnTo>
                  <a:lnTo>
                    <a:pt x="169797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5" name="iSHEJI-10-39">
              <a:extLst>
                <a:ext uri="{FF2B5EF4-FFF2-40B4-BE49-F238E27FC236}">
                  <a16:creationId xmlns:a16="http://schemas.microsoft.com/office/drawing/2014/main" id="{67405EAC-3FA2-FF44-3382-1ADC4804A57A}"/>
                </a:ext>
              </a:extLst>
            </p:cNvPr>
            <p:cNvSpPr/>
            <p:nvPr/>
          </p:nvSpPr>
          <p:spPr>
            <a:xfrm>
              <a:off x="3626484" y="4088404"/>
              <a:ext cx="185892" cy="171830"/>
            </a:xfrm>
            <a:custGeom>
              <a:avLst/>
              <a:gdLst>
                <a:gd name="connsiteX0" fmla="*/ 185893 w 185892"/>
                <a:gd name="connsiteY0" fmla="*/ 8601 h 171830"/>
                <a:gd name="connsiteX1" fmla="*/ 177292 w 185892"/>
                <a:gd name="connsiteY1" fmla="*/ 0 h 171830"/>
                <a:gd name="connsiteX2" fmla="*/ 9096 w 185892"/>
                <a:gd name="connsiteY2" fmla="*/ 0 h 171830"/>
                <a:gd name="connsiteX3" fmla="*/ 495 w 185892"/>
                <a:gd name="connsiteY3" fmla="*/ 8601 h 171830"/>
                <a:gd name="connsiteX4" fmla="*/ 495 w 185892"/>
                <a:gd name="connsiteY4" fmla="*/ 165329 h 171830"/>
                <a:gd name="connsiteX5" fmla="*/ 495 w 185892"/>
                <a:gd name="connsiteY5" fmla="*/ 171064 h 171830"/>
                <a:gd name="connsiteX6" fmla="*/ 6229 w 185892"/>
                <a:gd name="connsiteY6" fmla="*/ 171064 h 171830"/>
                <a:gd name="connsiteX7" fmla="*/ 175381 w 185892"/>
                <a:gd name="connsiteY7" fmla="*/ 171064 h 171830"/>
                <a:gd name="connsiteX8" fmla="*/ 181115 w 185892"/>
                <a:gd name="connsiteY8" fmla="*/ 171064 h 171830"/>
                <a:gd name="connsiteX9" fmla="*/ 181115 w 185892"/>
                <a:gd name="connsiteY9" fmla="*/ 165329 h 171830"/>
                <a:gd name="connsiteX10" fmla="*/ 17697 w 185892"/>
                <a:gd name="connsiteY10" fmla="*/ 156728 h 171830"/>
                <a:gd name="connsiteX11" fmla="*/ 17697 w 185892"/>
                <a:gd name="connsiteY11" fmla="*/ 16246 h 171830"/>
                <a:gd name="connsiteX12" fmla="*/ 168691 w 185892"/>
                <a:gd name="connsiteY12" fmla="*/ 16246 h 171830"/>
                <a:gd name="connsiteX13" fmla="*/ 168691 w 185892"/>
                <a:gd name="connsiteY13" fmla="*/ 155773 h 1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1830">
                  <a:moveTo>
                    <a:pt x="185893" y="8601"/>
                  </a:moveTo>
                  <a:cubicBezTo>
                    <a:pt x="185893" y="3851"/>
                    <a:pt x="182042" y="0"/>
                    <a:pt x="177292" y="0"/>
                  </a:cubicBezTo>
                  <a:lnTo>
                    <a:pt x="9096" y="0"/>
                  </a:lnTo>
                  <a:cubicBezTo>
                    <a:pt x="4346" y="0"/>
                    <a:pt x="495" y="3851"/>
                    <a:pt x="495" y="8601"/>
                  </a:cubicBezTo>
                  <a:lnTo>
                    <a:pt x="495" y="165329"/>
                  </a:lnTo>
                  <a:cubicBezTo>
                    <a:pt x="-165" y="167183"/>
                    <a:pt x="-165" y="169209"/>
                    <a:pt x="495" y="171064"/>
                  </a:cubicBezTo>
                  <a:cubicBezTo>
                    <a:pt x="2272" y="172086"/>
                    <a:pt x="4451" y="172086"/>
                    <a:pt x="6229" y="171064"/>
                  </a:cubicBezTo>
                  <a:lnTo>
                    <a:pt x="175381" y="171064"/>
                  </a:lnTo>
                  <a:cubicBezTo>
                    <a:pt x="177235" y="171723"/>
                    <a:pt x="179261" y="171723"/>
                    <a:pt x="181115" y="171064"/>
                  </a:cubicBezTo>
                  <a:cubicBezTo>
                    <a:pt x="181526" y="169171"/>
                    <a:pt x="181526" y="167222"/>
                    <a:pt x="181115" y="165329"/>
                  </a:cubicBezTo>
                  <a:close/>
                  <a:moveTo>
                    <a:pt x="17697" y="156728"/>
                  </a:moveTo>
                  <a:lnTo>
                    <a:pt x="17697" y="16246"/>
                  </a:lnTo>
                  <a:lnTo>
                    <a:pt x="168691" y="16246"/>
                  </a:lnTo>
                  <a:lnTo>
                    <a:pt x="168691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6" name="iSHEJI-10-40">
              <a:extLst>
                <a:ext uri="{FF2B5EF4-FFF2-40B4-BE49-F238E27FC236}">
                  <a16:creationId xmlns:a16="http://schemas.microsoft.com/office/drawing/2014/main" id="{E33BA9EA-A2D2-1EBF-E141-55C3D907305D}"/>
                </a:ext>
              </a:extLst>
            </p:cNvPr>
            <p:cNvSpPr/>
            <p:nvPr/>
          </p:nvSpPr>
          <p:spPr>
            <a:xfrm>
              <a:off x="3826994" y="4088404"/>
              <a:ext cx="184160" cy="169825"/>
            </a:xfrm>
            <a:custGeom>
              <a:avLst/>
              <a:gdLst>
                <a:gd name="connsiteX0" fmla="*/ 175560 w 184160"/>
                <a:gd name="connsiteY0" fmla="*/ 0 h 169825"/>
                <a:gd name="connsiteX1" fmla="*/ 6408 w 184160"/>
                <a:gd name="connsiteY1" fmla="*/ 0 h 169825"/>
                <a:gd name="connsiteX2" fmla="*/ 674 w 184160"/>
                <a:gd name="connsiteY2" fmla="*/ 0 h 169825"/>
                <a:gd name="connsiteX3" fmla="*/ 674 w 184160"/>
                <a:gd name="connsiteY3" fmla="*/ 6690 h 169825"/>
                <a:gd name="connsiteX4" fmla="*/ 674 w 184160"/>
                <a:gd name="connsiteY4" fmla="*/ 163418 h 169825"/>
                <a:gd name="connsiteX5" fmla="*/ 674 w 184160"/>
                <a:gd name="connsiteY5" fmla="*/ 169152 h 169825"/>
                <a:gd name="connsiteX6" fmla="*/ 7363 w 184160"/>
                <a:gd name="connsiteY6" fmla="*/ 169152 h 169825"/>
                <a:gd name="connsiteX7" fmla="*/ 175560 w 184160"/>
                <a:gd name="connsiteY7" fmla="*/ 169152 h 169825"/>
                <a:gd name="connsiteX8" fmla="*/ 184161 w 184160"/>
                <a:gd name="connsiteY8" fmla="*/ 160551 h 169825"/>
                <a:gd name="connsiteX9" fmla="*/ 184161 w 184160"/>
                <a:gd name="connsiteY9" fmla="*/ 8601 h 169825"/>
                <a:gd name="connsiteX10" fmla="*/ 175560 w 184160"/>
                <a:gd name="connsiteY10" fmla="*/ 0 h 169825"/>
                <a:gd name="connsiteX11" fmla="*/ 166959 w 184160"/>
                <a:gd name="connsiteY11" fmla="*/ 156728 h 169825"/>
                <a:gd name="connsiteX12" fmla="*/ 15009 w 184160"/>
                <a:gd name="connsiteY12" fmla="*/ 156728 h 169825"/>
                <a:gd name="connsiteX13" fmla="*/ 15009 w 184160"/>
                <a:gd name="connsiteY13" fmla="*/ 16246 h 169825"/>
                <a:gd name="connsiteX14" fmla="*/ 166959 w 184160"/>
                <a:gd name="connsiteY14" fmla="*/ 16246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825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814" y="170050"/>
                    <a:pt x="5223" y="170050"/>
                    <a:pt x="7363" y="169152"/>
                  </a:cubicBezTo>
                  <a:lnTo>
                    <a:pt x="175560" y="169152"/>
                  </a:lnTo>
                  <a:cubicBezTo>
                    <a:pt x="180118" y="168713"/>
                    <a:pt x="183721" y="165110"/>
                    <a:pt x="184161" y="160551"/>
                  </a:cubicBezTo>
                  <a:lnTo>
                    <a:pt x="184161" y="8601"/>
                  </a:lnTo>
                  <a:cubicBezTo>
                    <a:pt x="184161" y="3851"/>
                    <a:pt x="180309" y="0"/>
                    <a:pt x="175560" y="0"/>
                  </a:cubicBezTo>
                  <a:close/>
                  <a:moveTo>
                    <a:pt x="166959" y="156728"/>
                  </a:moveTo>
                  <a:lnTo>
                    <a:pt x="15009" y="156728"/>
                  </a:lnTo>
                  <a:lnTo>
                    <a:pt x="15009" y="16246"/>
                  </a:lnTo>
                  <a:lnTo>
                    <a:pt x="166959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7" name="iSHEJI-10-41">
              <a:extLst>
                <a:ext uri="{FF2B5EF4-FFF2-40B4-BE49-F238E27FC236}">
                  <a16:creationId xmlns:a16="http://schemas.microsoft.com/office/drawing/2014/main" id="{8A3E855E-D144-A52B-E816-530948FBCFB8}"/>
                </a:ext>
              </a:extLst>
            </p:cNvPr>
            <p:cNvSpPr/>
            <p:nvPr/>
          </p:nvSpPr>
          <p:spPr>
            <a:xfrm>
              <a:off x="4023084" y="4089641"/>
              <a:ext cx="186200" cy="172382"/>
            </a:xfrm>
            <a:custGeom>
              <a:avLst/>
              <a:gdLst>
                <a:gd name="connsiteX0" fmla="*/ 185893 w 186200"/>
                <a:gd name="connsiteY0" fmla="*/ 6408 h 172382"/>
                <a:gd name="connsiteX1" fmla="*/ 185893 w 186200"/>
                <a:gd name="connsiteY1" fmla="*/ 674 h 172382"/>
                <a:gd name="connsiteX2" fmla="*/ 179203 w 186200"/>
                <a:gd name="connsiteY2" fmla="*/ 674 h 172382"/>
                <a:gd name="connsiteX3" fmla="*/ 9095 w 186200"/>
                <a:gd name="connsiteY3" fmla="*/ 674 h 172382"/>
                <a:gd name="connsiteX4" fmla="*/ 494 w 186200"/>
                <a:gd name="connsiteY4" fmla="*/ 9275 h 172382"/>
                <a:gd name="connsiteX5" fmla="*/ 494 w 186200"/>
                <a:gd name="connsiteY5" fmla="*/ 166003 h 172382"/>
                <a:gd name="connsiteX6" fmla="*/ 494 w 186200"/>
                <a:gd name="connsiteY6" fmla="*/ 171737 h 172382"/>
                <a:gd name="connsiteX7" fmla="*/ 6229 w 186200"/>
                <a:gd name="connsiteY7" fmla="*/ 171737 h 172382"/>
                <a:gd name="connsiteX8" fmla="*/ 174425 w 186200"/>
                <a:gd name="connsiteY8" fmla="*/ 171737 h 172382"/>
                <a:gd name="connsiteX9" fmla="*/ 183026 w 186200"/>
                <a:gd name="connsiteY9" fmla="*/ 163136 h 172382"/>
                <a:gd name="connsiteX10" fmla="*/ 17696 w 186200"/>
                <a:gd name="connsiteY10" fmla="*/ 155491 h 172382"/>
                <a:gd name="connsiteX11" fmla="*/ 17696 w 186200"/>
                <a:gd name="connsiteY11" fmla="*/ 15009 h 172382"/>
                <a:gd name="connsiteX12" fmla="*/ 168691 w 186200"/>
                <a:gd name="connsiteY12" fmla="*/ 15009 h 172382"/>
                <a:gd name="connsiteX13" fmla="*/ 168691 w 186200"/>
                <a:gd name="connsiteY13" fmla="*/ 155491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200" h="172382">
                  <a:moveTo>
                    <a:pt x="185893" y="6408"/>
                  </a:moveTo>
                  <a:cubicBezTo>
                    <a:pt x="186304" y="4516"/>
                    <a:pt x="186304" y="2566"/>
                    <a:pt x="185893" y="674"/>
                  </a:cubicBezTo>
                  <a:cubicBezTo>
                    <a:pt x="183752" y="-225"/>
                    <a:pt x="181344" y="-225"/>
                    <a:pt x="179203" y="674"/>
                  </a:cubicBezTo>
                  <a:lnTo>
                    <a:pt x="9095" y="674"/>
                  </a:lnTo>
                  <a:cubicBezTo>
                    <a:pt x="4346" y="674"/>
                    <a:pt x="494" y="4525"/>
                    <a:pt x="494" y="9275"/>
                  </a:cubicBezTo>
                  <a:lnTo>
                    <a:pt x="494" y="166003"/>
                  </a:lnTo>
                  <a:cubicBezTo>
                    <a:pt x="-165" y="167857"/>
                    <a:pt x="-165" y="169883"/>
                    <a:pt x="494" y="171737"/>
                  </a:cubicBezTo>
                  <a:cubicBezTo>
                    <a:pt x="2310" y="172597"/>
                    <a:pt x="4413" y="172597"/>
                    <a:pt x="6229" y="171737"/>
                  </a:cubicBezTo>
                  <a:lnTo>
                    <a:pt x="174425" y="171737"/>
                  </a:lnTo>
                  <a:cubicBezTo>
                    <a:pt x="179175" y="171737"/>
                    <a:pt x="183026" y="167886"/>
                    <a:pt x="183026" y="163136"/>
                  </a:cubicBezTo>
                  <a:close/>
                  <a:moveTo>
                    <a:pt x="17696" y="155491"/>
                  </a:moveTo>
                  <a:lnTo>
                    <a:pt x="17696" y="15009"/>
                  </a:lnTo>
                  <a:lnTo>
                    <a:pt x="168691" y="15009"/>
                  </a:lnTo>
                  <a:lnTo>
                    <a:pt x="168691" y="1554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8" name="iSHEJI-10-42">
              <a:extLst>
                <a:ext uri="{FF2B5EF4-FFF2-40B4-BE49-F238E27FC236}">
                  <a16:creationId xmlns:a16="http://schemas.microsoft.com/office/drawing/2014/main" id="{B83E61BC-BC9A-123B-8FE7-B7711C9E167B}"/>
                </a:ext>
              </a:extLst>
            </p:cNvPr>
            <p:cNvSpPr/>
            <p:nvPr/>
          </p:nvSpPr>
          <p:spPr>
            <a:xfrm>
              <a:off x="1651626" y="4088944"/>
              <a:ext cx="378441" cy="174346"/>
            </a:xfrm>
            <a:custGeom>
              <a:avLst/>
              <a:gdLst>
                <a:gd name="connsiteX0" fmla="*/ 377486 w 378441"/>
                <a:gd name="connsiteY0" fmla="*/ 9017 h 174346"/>
                <a:gd name="connsiteX1" fmla="*/ 373546 w 378441"/>
                <a:gd name="connsiteY1" fmla="*/ 416 h 174346"/>
                <a:gd name="connsiteX2" fmla="*/ 368885 w 378441"/>
                <a:gd name="connsiteY2" fmla="*/ 416 h 174346"/>
                <a:gd name="connsiteX3" fmla="*/ 8601 w 378441"/>
                <a:gd name="connsiteY3" fmla="*/ 416 h 174346"/>
                <a:gd name="connsiteX4" fmla="*/ 0 w 378441"/>
                <a:gd name="connsiteY4" fmla="*/ 9017 h 174346"/>
                <a:gd name="connsiteX5" fmla="*/ 0 w 378441"/>
                <a:gd name="connsiteY5" fmla="*/ 165745 h 174346"/>
                <a:gd name="connsiteX6" fmla="*/ 8601 w 378441"/>
                <a:gd name="connsiteY6" fmla="*/ 174346 h 174346"/>
                <a:gd name="connsiteX7" fmla="*/ 369841 w 378441"/>
                <a:gd name="connsiteY7" fmla="*/ 174346 h 174346"/>
                <a:gd name="connsiteX8" fmla="*/ 378442 w 378441"/>
                <a:gd name="connsiteY8" fmla="*/ 165745 h 174346"/>
                <a:gd name="connsiteX9" fmla="*/ 17202 w 378441"/>
                <a:gd name="connsiteY9" fmla="*/ 157144 h 174346"/>
                <a:gd name="connsiteX10" fmla="*/ 17202 w 378441"/>
                <a:gd name="connsiteY10" fmla="*/ 15706 h 174346"/>
                <a:gd name="connsiteX11" fmla="*/ 361240 w 378441"/>
                <a:gd name="connsiteY11" fmla="*/ 15706 h 174346"/>
                <a:gd name="connsiteX12" fmla="*/ 361240 w 378441"/>
                <a:gd name="connsiteY12" fmla="*/ 155233 h 1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441" h="174346">
                  <a:moveTo>
                    <a:pt x="377486" y="9017"/>
                  </a:moveTo>
                  <a:cubicBezTo>
                    <a:pt x="378774" y="5557"/>
                    <a:pt x="377009" y="1706"/>
                    <a:pt x="373546" y="416"/>
                  </a:cubicBezTo>
                  <a:cubicBezTo>
                    <a:pt x="372043" y="-139"/>
                    <a:pt x="370389" y="-139"/>
                    <a:pt x="368885" y="416"/>
                  </a:cubicBezTo>
                  <a:lnTo>
                    <a:pt x="8601" y="416"/>
                  </a:lnTo>
                  <a:cubicBezTo>
                    <a:pt x="3850" y="416"/>
                    <a:pt x="0" y="4267"/>
                    <a:pt x="0" y="9017"/>
                  </a:cubicBezTo>
                  <a:lnTo>
                    <a:pt x="0" y="165745"/>
                  </a:lnTo>
                  <a:cubicBezTo>
                    <a:pt x="749" y="170151"/>
                    <a:pt x="4198" y="173601"/>
                    <a:pt x="8601" y="174346"/>
                  </a:cubicBezTo>
                  <a:lnTo>
                    <a:pt x="369841" y="174346"/>
                  </a:lnTo>
                  <a:cubicBezTo>
                    <a:pt x="374592" y="174346"/>
                    <a:pt x="378442" y="170495"/>
                    <a:pt x="378442" y="165745"/>
                  </a:cubicBezTo>
                  <a:close/>
                  <a:moveTo>
                    <a:pt x="17202" y="157144"/>
                  </a:moveTo>
                  <a:lnTo>
                    <a:pt x="17202" y="15706"/>
                  </a:lnTo>
                  <a:lnTo>
                    <a:pt x="361240" y="15706"/>
                  </a:lnTo>
                  <a:lnTo>
                    <a:pt x="361240" y="15523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9" name="iSHEJI-10-43">
              <a:extLst>
                <a:ext uri="{FF2B5EF4-FFF2-40B4-BE49-F238E27FC236}">
                  <a16:creationId xmlns:a16="http://schemas.microsoft.com/office/drawing/2014/main" id="{452A64DE-B667-A706-C929-9759F559A642}"/>
                </a:ext>
              </a:extLst>
            </p:cNvPr>
            <p:cNvSpPr/>
            <p:nvPr/>
          </p:nvSpPr>
          <p:spPr>
            <a:xfrm>
              <a:off x="4224549" y="4089670"/>
              <a:ext cx="315581" cy="172664"/>
            </a:xfrm>
            <a:custGeom>
              <a:avLst/>
              <a:gdLst>
                <a:gd name="connsiteX0" fmla="*/ 315086 w 315581"/>
                <a:gd name="connsiteY0" fmla="*/ 645 h 172664"/>
                <a:gd name="connsiteX1" fmla="*/ 309352 w 315581"/>
                <a:gd name="connsiteY1" fmla="*/ 645 h 172664"/>
                <a:gd name="connsiteX2" fmla="*/ 9275 w 315581"/>
                <a:gd name="connsiteY2" fmla="*/ 645 h 172664"/>
                <a:gd name="connsiteX3" fmla="*/ 674 w 315581"/>
                <a:gd name="connsiteY3" fmla="*/ 9246 h 172664"/>
                <a:gd name="connsiteX4" fmla="*/ 674 w 315581"/>
                <a:gd name="connsiteY4" fmla="*/ 165975 h 172664"/>
                <a:gd name="connsiteX5" fmla="*/ 674 w 315581"/>
                <a:gd name="connsiteY5" fmla="*/ 172664 h 172664"/>
                <a:gd name="connsiteX6" fmla="*/ 6408 w 315581"/>
                <a:gd name="connsiteY6" fmla="*/ 172664 h 172664"/>
                <a:gd name="connsiteX7" fmla="*/ 306485 w 315581"/>
                <a:gd name="connsiteY7" fmla="*/ 172664 h 172664"/>
                <a:gd name="connsiteX8" fmla="*/ 315086 w 315581"/>
                <a:gd name="connsiteY8" fmla="*/ 164063 h 172664"/>
                <a:gd name="connsiteX9" fmla="*/ 315086 w 315581"/>
                <a:gd name="connsiteY9" fmla="*/ 6379 h 172664"/>
                <a:gd name="connsiteX10" fmla="*/ 315086 w 315581"/>
                <a:gd name="connsiteY10" fmla="*/ 645 h 172664"/>
                <a:gd name="connsiteX11" fmla="*/ 302663 w 315581"/>
                <a:gd name="connsiteY11" fmla="*/ 155462 h 172664"/>
                <a:gd name="connsiteX12" fmla="*/ 15964 w 315581"/>
                <a:gd name="connsiteY12" fmla="*/ 155462 h 172664"/>
                <a:gd name="connsiteX13" fmla="*/ 15964 w 315581"/>
                <a:gd name="connsiteY13" fmla="*/ 14980 h 172664"/>
                <a:gd name="connsiteX14" fmla="*/ 302663 w 315581"/>
                <a:gd name="connsiteY14" fmla="*/ 14980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581" h="172664">
                  <a:moveTo>
                    <a:pt x="315086" y="645"/>
                  </a:moveTo>
                  <a:cubicBezTo>
                    <a:pt x="313271" y="-215"/>
                    <a:pt x="311168" y="-215"/>
                    <a:pt x="309352" y="645"/>
                  </a:cubicBezTo>
                  <a:lnTo>
                    <a:pt x="9275" y="645"/>
                  </a:lnTo>
                  <a:cubicBezTo>
                    <a:pt x="4716" y="1085"/>
                    <a:pt x="1113" y="4688"/>
                    <a:pt x="674" y="9246"/>
                  </a:cubicBezTo>
                  <a:lnTo>
                    <a:pt x="674" y="165975"/>
                  </a:lnTo>
                  <a:cubicBezTo>
                    <a:pt x="-225" y="168115"/>
                    <a:pt x="-225" y="170523"/>
                    <a:pt x="674" y="172664"/>
                  </a:cubicBezTo>
                  <a:cubicBezTo>
                    <a:pt x="674" y="172664"/>
                    <a:pt x="674" y="172664"/>
                    <a:pt x="6408" y="172664"/>
                  </a:cubicBezTo>
                  <a:lnTo>
                    <a:pt x="306485" y="172664"/>
                  </a:lnTo>
                  <a:cubicBezTo>
                    <a:pt x="311235" y="172664"/>
                    <a:pt x="315086" y="168813"/>
                    <a:pt x="315086" y="164063"/>
                  </a:cubicBezTo>
                  <a:lnTo>
                    <a:pt x="315086" y="6379"/>
                  </a:lnTo>
                  <a:cubicBezTo>
                    <a:pt x="315746" y="4525"/>
                    <a:pt x="315746" y="2499"/>
                    <a:pt x="315086" y="645"/>
                  </a:cubicBezTo>
                  <a:close/>
                  <a:moveTo>
                    <a:pt x="302663" y="155462"/>
                  </a:moveTo>
                  <a:lnTo>
                    <a:pt x="15964" y="155462"/>
                  </a:lnTo>
                  <a:lnTo>
                    <a:pt x="15964" y="14980"/>
                  </a:lnTo>
                  <a:lnTo>
                    <a:pt x="302663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0" name="iSHEJI-10-44">
              <a:extLst>
                <a:ext uri="{FF2B5EF4-FFF2-40B4-BE49-F238E27FC236}">
                  <a16:creationId xmlns:a16="http://schemas.microsoft.com/office/drawing/2014/main" id="{6D25807C-E88A-6207-E044-576C3E8BDEEC}"/>
                </a:ext>
              </a:extLst>
            </p:cNvPr>
            <p:cNvSpPr/>
            <p:nvPr/>
          </p:nvSpPr>
          <p:spPr>
            <a:xfrm>
              <a:off x="1944589" y="3898688"/>
              <a:ext cx="185827" cy="172513"/>
            </a:xfrm>
            <a:custGeom>
              <a:avLst/>
              <a:gdLst>
                <a:gd name="connsiteX0" fmla="*/ 182956 w 185827"/>
                <a:gd name="connsiteY0" fmla="*/ 495 h 172513"/>
                <a:gd name="connsiteX1" fmla="*/ 177222 w 185827"/>
                <a:gd name="connsiteY1" fmla="*/ 495 h 172513"/>
                <a:gd name="connsiteX2" fmla="*/ 9026 w 185827"/>
                <a:gd name="connsiteY2" fmla="*/ 495 h 172513"/>
                <a:gd name="connsiteX3" fmla="*/ 425 w 185827"/>
                <a:gd name="connsiteY3" fmla="*/ 9096 h 172513"/>
                <a:gd name="connsiteX4" fmla="*/ 425 w 185827"/>
                <a:gd name="connsiteY4" fmla="*/ 165824 h 172513"/>
                <a:gd name="connsiteX5" fmla="*/ 425 w 185827"/>
                <a:gd name="connsiteY5" fmla="*/ 172514 h 172513"/>
                <a:gd name="connsiteX6" fmla="*/ 7115 w 185827"/>
                <a:gd name="connsiteY6" fmla="*/ 172514 h 172513"/>
                <a:gd name="connsiteX7" fmla="*/ 177222 w 185827"/>
                <a:gd name="connsiteY7" fmla="*/ 172514 h 172513"/>
                <a:gd name="connsiteX8" fmla="*/ 185823 w 185827"/>
                <a:gd name="connsiteY8" fmla="*/ 163913 h 172513"/>
                <a:gd name="connsiteX9" fmla="*/ 185823 w 185827"/>
                <a:gd name="connsiteY9" fmla="*/ 6229 h 172513"/>
                <a:gd name="connsiteX10" fmla="*/ 182956 w 185827"/>
                <a:gd name="connsiteY10" fmla="*/ 495 h 172513"/>
                <a:gd name="connsiteX11" fmla="*/ 168621 w 185827"/>
                <a:gd name="connsiteY11" fmla="*/ 154356 h 172513"/>
                <a:gd name="connsiteX12" fmla="*/ 16671 w 185827"/>
                <a:gd name="connsiteY12" fmla="*/ 154356 h 172513"/>
                <a:gd name="connsiteX13" fmla="*/ 16671 w 185827"/>
                <a:gd name="connsiteY13" fmla="*/ 14830 h 172513"/>
                <a:gd name="connsiteX14" fmla="*/ 168621 w 185827"/>
                <a:gd name="connsiteY14" fmla="*/ 1483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27" h="172513">
                  <a:moveTo>
                    <a:pt x="182956" y="495"/>
                  </a:moveTo>
                  <a:cubicBezTo>
                    <a:pt x="181101" y="-165"/>
                    <a:pt x="179077" y="-165"/>
                    <a:pt x="177222" y="495"/>
                  </a:cubicBezTo>
                  <a:lnTo>
                    <a:pt x="9026" y="495"/>
                  </a:lnTo>
                  <a:cubicBezTo>
                    <a:pt x="4275" y="495"/>
                    <a:pt x="425" y="4346"/>
                    <a:pt x="425" y="9096"/>
                  </a:cubicBezTo>
                  <a:lnTo>
                    <a:pt x="425" y="165824"/>
                  </a:lnTo>
                  <a:cubicBezTo>
                    <a:pt x="-142" y="168022"/>
                    <a:pt x="-142" y="170316"/>
                    <a:pt x="425" y="172514"/>
                  </a:cubicBezTo>
                  <a:lnTo>
                    <a:pt x="7115" y="172514"/>
                  </a:lnTo>
                  <a:lnTo>
                    <a:pt x="177222" y="172514"/>
                  </a:lnTo>
                  <a:cubicBezTo>
                    <a:pt x="181973" y="172514"/>
                    <a:pt x="185823" y="168662"/>
                    <a:pt x="185823" y="163913"/>
                  </a:cubicBezTo>
                  <a:lnTo>
                    <a:pt x="185823" y="6229"/>
                  </a:lnTo>
                  <a:cubicBezTo>
                    <a:pt x="185906" y="3954"/>
                    <a:pt x="184826" y="1794"/>
                    <a:pt x="182956" y="495"/>
                  </a:cubicBezTo>
                  <a:close/>
                  <a:moveTo>
                    <a:pt x="168621" y="154356"/>
                  </a:moveTo>
                  <a:lnTo>
                    <a:pt x="16671" y="154356"/>
                  </a:lnTo>
                  <a:lnTo>
                    <a:pt x="16671" y="14830"/>
                  </a:lnTo>
                  <a:lnTo>
                    <a:pt x="168621" y="1483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1" name="iSHEJI-10-45">
              <a:extLst>
                <a:ext uri="{FF2B5EF4-FFF2-40B4-BE49-F238E27FC236}">
                  <a16:creationId xmlns:a16="http://schemas.microsoft.com/office/drawing/2014/main" id="{DA0BBDE6-1947-9DC7-F20C-3163D6BC0B70}"/>
                </a:ext>
              </a:extLst>
            </p:cNvPr>
            <p:cNvSpPr/>
            <p:nvPr/>
          </p:nvSpPr>
          <p:spPr>
            <a:xfrm>
              <a:off x="2142191" y="3898509"/>
              <a:ext cx="186999" cy="172231"/>
            </a:xfrm>
            <a:custGeom>
              <a:avLst/>
              <a:gdLst>
                <a:gd name="connsiteX0" fmla="*/ 186999 w 186999"/>
                <a:gd name="connsiteY0" fmla="*/ 6408 h 172231"/>
                <a:gd name="connsiteX1" fmla="*/ 186999 w 186999"/>
                <a:gd name="connsiteY1" fmla="*/ 674 h 172231"/>
                <a:gd name="connsiteX2" fmla="*/ 180309 w 186999"/>
                <a:gd name="connsiteY2" fmla="*/ 674 h 172231"/>
                <a:gd name="connsiteX3" fmla="*/ 9246 w 186999"/>
                <a:gd name="connsiteY3" fmla="*/ 674 h 172231"/>
                <a:gd name="connsiteX4" fmla="*/ 645 w 186999"/>
                <a:gd name="connsiteY4" fmla="*/ 9275 h 172231"/>
                <a:gd name="connsiteX5" fmla="*/ 645 w 186999"/>
                <a:gd name="connsiteY5" fmla="*/ 166003 h 172231"/>
                <a:gd name="connsiteX6" fmla="*/ 645 w 186999"/>
                <a:gd name="connsiteY6" fmla="*/ 171737 h 172231"/>
                <a:gd name="connsiteX7" fmla="*/ 6379 w 186999"/>
                <a:gd name="connsiteY7" fmla="*/ 171737 h 172231"/>
                <a:gd name="connsiteX8" fmla="*/ 175531 w 186999"/>
                <a:gd name="connsiteY8" fmla="*/ 171737 h 172231"/>
                <a:gd name="connsiteX9" fmla="*/ 184132 w 186999"/>
                <a:gd name="connsiteY9" fmla="*/ 163136 h 172231"/>
                <a:gd name="connsiteX10" fmla="*/ 18803 w 186999"/>
                <a:gd name="connsiteY10" fmla="*/ 154535 h 172231"/>
                <a:gd name="connsiteX11" fmla="*/ 18803 w 186999"/>
                <a:gd name="connsiteY11" fmla="*/ 15009 h 172231"/>
                <a:gd name="connsiteX12" fmla="*/ 170753 w 186999"/>
                <a:gd name="connsiteY12" fmla="*/ 15009 h 172231"/>
                <a:gd name="connsiteX13" fmla="*/ 170753 w 186999"/>
                <a:gd name="connsiteY13" fmla="*/ 154535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72231">
                  <a:moveTo>
                    <a:pt x="186999" y="6408"/>
                  </a:moveTo>
                  <a:cubicBezTo>
                    <a:pt x="186999" y="6408"/>
                    <a:pt x="186999" y="1630"/>
                    <a:pt x="186999" y="674"/>
                  </a:cubicBezTo>
                  <a:cubicBezTo>
                    <a:pt x="184858" y="-225"/>
                    <a:pt x="182450" y="-225"/>
                    <a:pt x="180309" y="674"/>
                  </a:cubicBezTo>
                  <a:lnTo>
                    <a:pt x="9246" y="674"/>
                  </a:lnTo>
                  <a:cubicBezTo>
                    <a:pt x="4496" y="674"/>
                    <a:pt x="645" y="4525"/>
                    <a:pt x="645" y="9275"/>
                  </a:cubicBezTo>
                  <a:lnTo>
                    <a:pt x="645" y="166003"/>
                  </a:lnTo>
                  <a:cubicBezTo>
                    <a:pt x="-215" y="167819"/>
                    <a:pt x="-215" y="169922"/>
                    <a:pt x="645" y="171737"/>
                  </a:cubicBezTo>
                  <a:cubicBezTo>
                    <a:pt x="2499" y="172397"/>
                    <a:pt x="4525" y="172397"/>
                    <a:pt x="6379" y="171737"/>
                  </a:cubicBezTo>
                  <a:lnTo>
                    <a:pt x="175531" y="171737"/>
                  </a:lnTo>
                  <a:cubicBezTo>
                    <a:pt x="180090" y="171298"/>
                    <a:pt x="183692" y="167695"/>
                    <a:pt x="184132" y="163136"/>
                  </a:cubicBezTo>
                  <a:close/>
                  <a:moveTo>
                    <a:pt x="18803" y="154535"/>
                  </a:moveTo>
                  <a:lnTo>
                    <a:pt x="18803" y="15009"/>
                  </a:lnTo>
                  <a:lnTo>
                    <a:pt x="170753" y="15009"/>
                  </a:lnTo>
                  <a:lnTo>
                    <a:pt x="170753" y="1545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2" name="iSHEJI-10-46">
              <a:extLst>
                <a:ext uri="{FF2B5EF4-FFF2-40B4-BE49-F238E27FC236}">
                  <a16:creationId xmlns:a16="http://schemas.microsoft.com/office/drawing/2014/main" id="{BDB5BC87-7DB6-0E39-2BF0-4B3EA60AF046}"/>
                </a:ext>
              </a:extLst>
            </p:cNvPr>
            <p:cNvSpPr/>
            <p:nvPr/>
          </p:nvSpPr>
          <p:spPr>
            <a:xfrm>
              <a:off x="2341213" y="3898509"/>
              <a:ext cx="187711" cy="172411"/>
            </a:xfrm>
            <a:custGeom>
              <a:avLst/>
              <a:gdLst>
                <a:gd name="connsiteX0" fmla="*/ 183888 w 187711"/>
                <a:gd name="connsiteY0" fmla="*/ 674 h 172411"/>
                <a:gd name="connsiteX1" fmla="*/ 177199 w 187711"/>
                <a:gd name="connsiteY1" fmla="*/ 674 h 172411"/>
                <a:gd name="connsiteX2" fmla="*/ 9002 w 187711"/>
                <a:gd name="connsiteY2" fmla="*/ 674 h 172411"/>
                <a:gd name="connsiteX3" fmla="*/ 401 w 187711"/>
                <a:gd name="connsiteY3" fmla="*/ 9275 h 172411"/>
                <a:gd name="connsiteX4" fmla="*/ 401 w 187711"/>
                <a:gd name="connsiteY4" fmla="*/ 166003 h 172411"/>
                <a:gd name="connsiteX5" fmla="*/ 401 w 187711"/>
                <a:gd name="connsiteY5" fmla="*/ 171737 h 172411"/>
                <a:gd name="connsiteX6" fmla="*/ 7091 w 187711"/>
                <a:gd name="connsiteY6" fmla="*/ 171737 h 172411"/>
                <a:gd name="connsiteX7" fmla="*/ 179110 w 187711"/>
                <a:gd name="connsiteY7" fmla="*/ 171737 h 172411"/>
                <a:gd name="connsiteX8" fmla="*/ 187711 w 187711"/>
                <a:gd name="connsiteY8" fmla="*/ 163136 h 172411"/>
                <a:gd name="connsiteX9" fmla="*/ 187711 w 187711"/>
                <a:gd name="connsiteY9" fmla="*/ 6408 h 172411"/>
                <a:gd name="connsiteX10" fmla="*/ 183888 w 187711"/>
                <a:gd name="connsiteY10" fmla="*/ 674 h 172411"/>
                <a:gd name="connsiteX11" fmla="*/ 168598 w 187711"/>
                <a:gd name="connsiteY11" fmla="*/ 154535 h 172411"/>
                <a:gd name="connsiteX12" fmla="*/ 17603 w 187711"/>
                <a:gd name="connsiteY12" fmla="*/ 154535 h 172411"/>
                <a:gd name="connsiteX13" fmla="*/ 17603 w 187711"/>
                <a:gd name="connsiteY13" fmla="*/ 15009 h 172411"/>
                <a:gd name="connsiteX14" fmla="*/ 168598 w 187711"/>
                <a:gd name="connsiteY14" fmla="*/ 15009 h 17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711" h="172411">
                  <a:moveTo>
                    <a:pt x="183888" y="674"/>
                  </a:moveTo>
                  <a:cubicBezTo>
                    <a:pt x="181748" y="-225"/>
                    <a:pt x="179339" y="-225"/>
                    <a:pt x="177199" y="674"/>
                  </a:cubicBezTo>
                  <a:lnTo>
                    <a:pt x="9002" y="674"/>
                  </a:lnTo>
                  <a:cubicBezTo>
                    <a:pt x="4253" y="674"/>
                    <a:pt x="401" y="4525"/>
                    <a:pt x="401" y="9275"/>
                  </a:cubicBezTo>
                  <a:lnTo>
                    <a:pt x="401" y="166003"/>
                  </a:lnTo>
                  <a:cubicBezTo>
                    <a:pt x="-134" y="167876"/>
                    <a:pt x="-134" y="169864"/>
                    <a:pt x="401" y="171737"/>
                  </a:cubicBezTo>
                  <a:cubicBezTo>
                    <a:pt x="2542" y="172636"/>
                    <a:pt x="4950" y="172636"/>
                    <a:pt x="7091" y="171737"/>
                  </a:cubicBezTo>
                  <a:lnTo>
                    <a:pt x="179110" y="171737"/>
                  </a:lnTo>
                  <a:cubicBezTo>
                    <a:pt x="183860" y="171737"/>
                    <a:pt x="187711" y="167886"/>
                    <a:pt x="187711" y="163136"/>
                  </a:cubicBezTo>
                  <a:lnTo>
                    <a:pt x="187711" y="6408"/>
                  </a:lnTo>
                  <a:cubicBezTo>
                    <a:pt x="187119" y="4124"/>
                    <a:pt x="185771" y="2098"/>
                    <a:pt x="183888" y="674"/>
                  </a:cubicBezTo>
                  <a:close/>
                  <a:moveTo>
                    <a:pt x="168598" y="154535"/>
                  </a:moveTo>
                  <a:lnTo>
                    <a:pt x="17603" y="154535"/>
                  </a:lnTo>
                  <a:lnTo>
                    <a:pt x="17603" y="15009"/>
                  </a:lnTo>
                  <a:lnTo>
                    <a:pt x="168598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3" name="iSHEJI-10-47">
              <a:extLst>
                <a:ext uri="{FF2B5EF4-FFF2-40B4-BE49-F238E27FC236}">
                  <a16:creationId xmlns:a16="http://schemas.microsoft.com/office/drawing/2014/main" id="{474CB190-B7E8-A08B-2151-07E60F8A4064}"/>
                </a:ext>
              </a:extLst>
            </p:cNvPr>
            <p:cNvSpPr/>
            <p:nvPr/>
          </p:nvSpPr>
          <p:spPr>
            <a:xfrm>
              <a:off x="2541758" y="3896316"/>
              <a:ext cx="186898" cy="172019"/>
            </a:xfrm>
            <a:custGeom>
              <a:avLst/>
              <a:gdLst>
                <a:gd name="connsiteX0" fmla="*/ 183076 w 186898"/>
                <a:gd name="connsiteY0" fmla="*/ 8601 h 172019"/>
                <a:gd name="connsiteX1" fmla="*/ 174475 w 186898"/>
                <a:gd name="connsiteY1" fmla="*/ 0 h 172019"/>
                <a:gd name="connsiteX2" fmla="*/ 6279 w 186898"/>
                <a:gd name="connsiteY2" fmla="*/ 0 h 172019"/>
                <a:gd name="connsiteX3" fmla="*/ 545 w 186898"/>
                <a:gd name="connsiteY3" fmla="*/ 0 h 172019"/>
                <a:gd name="connsiteX4" fmla="*/ 545 w 186898"/>
                <a:gd name="connsiteY4" fmla="*/ 6690 h 172019"/>
                <a:gd name="connsiteX5" fmla="*/ 545 w 186898"/>
                <a:gd name="connsiteY5" fmla="*/ 163418 h 172019"/>
                <a:gd name="connsiteX6" fmla="*/ 9146 w 186898"/>
                <a:gd name="connsiteY6" fmla="*/ 172019 h 172019"/>
                <a:gd name="connsiteX7" fmla="*/ 178298 w 186898"/>
                <a:gd name="connsiteY7" fmla="*/ 172019 h 172019"/>
                <a:gd name="connsiteX8" fmla="*/ 186899 w 186898"/>
                <a:gd name="connsiteY8" fmla="*/ 163418 h 172019"/>
                <a:gd name="connsiteX9" fmla="*/ 14880 w 186898"/>
                <a:gd name="connsiteY9" fmla="*/ 156728 h 172019"/>
                <a:gd name="connsiteX10" fmla="*/ 14880 w 186898"/>
                <a:gd name="connsiteY10" fmla="*/ 17202 h 172019"/>
                <a:gd name="connsiteX11" fmla="*/ 169697 w 186898"/>
                <a:gd name="connsiteY11" fmla="*/ 17202 h 172019"/>
                <a:gd name="connsiteX12" fmla="*/ 169697 w 186898"/>
                <a:gd name="connsiteY12" fmla="*/ 15672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898" h="172019">
                  <a:moveTo>
                    <a:pt x="183076" y="8601"/>
                  </a:moveTo>
                  <a:cubicBezTo>
                    <a:pt x="183076" y="3851"/>
                    <a:pt x="179225" y="0"/>
                    <a:pt x="174475" y="0"/>
                  </a:cubicBezTo>
                  <a:lnTo>
                    <a:pt x="6279" y="0"/>
                  </a:lnTo>
                  <a:lnTo>
                    <a:pt x="545" y="0"/>
                  </a:lnTo>
                  <a:cubicBezTo>
                    <a:pt x="-182" y="2169"/>
                    <a:pt x="-182" y="4520"/>
                    <a:pt x="545" y="6690"/>
                  </a:cubicBezTo>
                  <a:lnTo>
                    <a:pt x="545" y="163418"/>
                  </a:lnTo>
                  <a:cubicBezTo>
                    <a:pt x="1290" y="167824"/>
                    <a:pt x="4740" y="171274"/>
                    <a:pt x="9146" y="172019"/>
                  </a:cubicBezTo>
                  <a:lnTo>
                    <a:pt x="178298" y="172019"/>
                  </a:lnTo>
                  <a:cubicBezTo>
                    <a:pt x="183047" y="172019"/>
                    <a:pt x="186899" y="168168"/>
                    <a:pt x="186899" y="163418"/>
                  </a:cubicBezTo>
                  <a:close/>
                  <a:moveTo>
                    <a:pt x="14880" y="156728"/>
                  </a:moveTo>
                  <a:lnTo>
                    <a:pt x="14880" y="17202"/>
                  </a:lnTo>
                  <a:lnTo>
                    <a:pt x="169697" y="17202"/>
                  </a:lnTo>
                  <a:lnTo>
                    <a:pt x="169697" y="15672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4" name="iSHEJI-10-48">
              <a:extLst>
                <a:ext uri="{FF2B5EF4-FFF2-40B4-BE49-F238E27FC236}">
                  <a16:creationId xmlns:a16="http://schemas.microsoft.com/office/drawing/2014/main" id="{0A396610-339A-0C74-D92B-B88C39DEE954}"/>
                </a:ext>
              </a:extLst>
            </p:cNvPr>
            <p:cNvSpPr/>
            <p:nvPr/>
          </p:nvSpPr>
          <p:spPr>
            <a:xfrm>
              <a:off x="2737812" y="3898227"/>
              <a:ext cx="184182" cy="171737"/>
            </a:xfrm>
            <a:custGeom>
              <a:avLst/>
              <a:gdLst>
                <a:gd name="connsiteX0" fmla="*/ 182933 w 184182"/>
                <a:gd name="connsiteY0" fmla="*/ 0 h 171737"/>
                <a:gd name="connsiteX1" fmla="*/ 177199 w 184182"/>
                <a:gd name="connsiteY1" fmla="*/ 0 h 171737"/>
                <a:gd name="connsiteX2" fmla="*/ 9002 w 184182"/>
                <a:gd name="connsiteY2" fmla="*/ 0 h 171737"/>
                <a:gd name="connsiteX3" fmla="*/ 401 w 184182"/>
                <a:gd name="connsiteY3" fmla="*/ 8601 h 171737"/>
                <a:gd name="connsiteX4" fmla="*/ 401 w 184182"/>
                <a:gd name="connsiteY4" fmla="*/ 165329 h 171737"/>
                <a:gd name="connsiteX5" fmla="*/ 401 w 184182"/>
                <a:gd name="connsiteY5" fmla="*/ 171063 h 171737"/>
                <a:gd name="connsiteX6" fmla="*/ 7091 w 184182"/>
                <a:gd name="connsiteY6" fmla="*/ 171063 h 171737"/>
                <a:gd name="connsiteX7" fmla="*/ 175287 w 184182"/>
                <a:gd name="connsiteY7" fmla="*/ 171063 h 171737"/>
                <a:gd name="connsiteX8" fmla="*/ 183888 w 184182"/>
                <a:gd name="connsiteY8" fmla="*/ 162463 h 171737"/>
                <a:gd name="connsiteX9" fmla="*/ 183888 w 184182"/>
                <a:gd name="connsiteY9" fmla="*/ 6690 h 171737"/>
                <a:gd name="connsiteX10" fmla="*/ 182933 w 184182"/>
                <a:gd name="connsiteY10" fmla="*/ 0 h 171737"/>
                <a:gd name="connsiteX11" fmla="*/ 164775 w 184182"/>
                <a:gd name="connsiteY11" fmla="*/ 154817 h 171737"/>
                <a:gd name="connsiteX12" fmla="*/ 17603 w 184182"/>
                <a:gd name="connsiteY12" fmla="*/ 154817 h 171737"/>
                <a:gd name="connsiteX13" fmla="*/ 17603 w 184182"/>
                <a:gd name="connsiteY13" fmla="*/ 15291 h 171737"/>
                <a:gd name="connsiteX14" fmla="*/ 164775 w 184182"/>
                <a:gd name="connsiteY14" fmla="*/ 15291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82" h="171737">
                  <a:moveTo>
                    <a:pt x="182933" y="0"/>
                  </a:moveTo>
                  <a:lnTo>
                    <a:pt x="177199" y="0"/>
                  </a:ln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542" y="171962"/>
                    <a:pt x="4950" y="171962"/>
                    <a:pt x="7091" y="171063"/>
                  </a:cubicBezTo>
                  <a:lnTo>
                    <a:pt x="175287" y="171063"/>
                  </a:lnTo>
                  <a:cubicBezTo>
                    <a:pt x="180037" y="171063"/>
                    <a:pt x="183888" y="167212"/>
                    <a:pt x="183888" y="162463"/>
                  </a:cubicBezTo>
                  <a:lnTo>
                    <a:pt x="183888" y="6690"/>
                  </a:lnTo>
                  <a:cubicBezTo>
                    <a:pt x="184500" y="4425"/>
                    <a:pt x="184146" y="2007"/>
                    <a:pt x="182933" y="0"/>
                  </a:cubicBezTo>
                  <a:close/>
                  <a:moveTo>
                    <a:pt x="164775" y="154817"/>
                  </a:moveTo>
                  <a:lnTo>
                    <a:pt x="17603" y="154817"/>
                  </a:lnTo>
                  <a:lnTo>
                    <a:pt x="17603" y="15291"/>
                  </a:lnTo>
                  <a:lnTo>
                    <a:pt x="164775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5" name="iSHEJI-10-49">
              <a:extLst>
                <a:ext uri="{FF2B5EF4-FFF2-40B4-BE49-F238E27FC236}">
                  <a16:creationId xmlns:a16="http://schemas.microsoft.com/office/drawing/2014/main" id="{6C46FAB7-9AE4-9B55-3C1C-E8E35A6A0984}"/>
                </a:ext>
              </a:extLst>
            </p:cNvPr>
            <p:cNvSpPr/>
            <p:nvPr/>
          </p:nvSpPr>
          <p:spPr>
            <a:xfrm>
              <a:off x="2936035" y="3898227"/>
              <a:ext cx="183911" cy="173619"/>
            </a:xfrm>
            <a:custGeom>
              <a:avLst/>
              <a:gdLst>
                <a:gd name="connsiteX0" fmla="*/ 183487 w 183911"/>
                <a:gd name="connsiteY0" fmla="*/ 0 h 173619"/>
                <a:gd name="connsiteX1" fmla="*/ 177753 w 183911"/>
                <a:gd name="connsiteY1" fmla="*/ 0 h 173619"/>
                <a:gd name="connsiteX2" fmla="*/ 8601 w 183911"/>
                <a:gd name="connsiteY2" fmla="*/ 0 h 173619"/>
                <a:gd name="connsiteX3" fmla="*/ 0 w 183911"/>
                <a:gd name="connsiteY3" fmla="*/ 8601 h 173619"/>
                <a:gd name="connsiteX4" fmla="*/ 0 w 183911"/>
                <a:gd name="connsiteY4" fmla="*/ 165329 h 173619"/>
                <a:gd name="connsiteX5" fmla="*/ 7588 w 183911"/>
                <a:gd name="connsiteY5" fmla="*/ 173032 h 173619"/>
                <a:gd name="connsiteX6" fmla="*/ 8601 w 183911"/>
                <a:gd name="connsiteY6" fmla="*/ 172975 h 173619"/>
                <a:gd name="connsiteX7" fmla="*/ 177753 w 183911"/>
                <a:gd name="connsiteY7" fmla="*/ 172975 h 173619"/>
                <a:gd name="connsiteX8" fmla="*/ 183487 w 183911"/>
                <a:gd name="connsiteY8" fmla="*/ 172975 h 173619"/>
                <a:gd name="connsiteX9" fmla="*/ 183487 w 183911"/>
                <a:gd name="connsiteY9" fmla="*/ 167241 h 173619"/>
                <a:gd name="connsiteX10" fmla="*/ 183487 w 183911"/>
                <a:gd name="connsiteY10" fmla="*/ 5734 h 173619"/>
                <a:gd name="connsiteX11" fmla="*/ 183487 w 183911"/>
                <a:gd name="connsiteY11" fmla="*/ 0 h 173619"/>
                <a:gd name="connsiteX12" fmla="*/ 169152 w 183911"/>
                <a:gd name="connsiteY12" fmla="*/ 154817 h 173619"/>
                <a:gd name="connsiteX13" fmla="*/ 17202 w 183911"/>
                <a:gd name="connsiteY13" fmla="*/ 154817 h 173619"/>
                <a:gd name="connsiteX14" fmla="*/ 17202 w 183911"/>
                <a:gd name="connsiteY14" fmla="*/ 15291 h 173619"/>
                <a:gd name="connsiteX15" fmla="*/ 169152 w 183911"/>
                <a:gd name="connsiteY15" fmla="*/ 15291 h 17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11" h="173619">
                  <a:moveTo>
                    <a:pt x="183487" y="0"/>
                  </a:moveTo>
                  <a:cubicBezTo>
                    <a:pt x="183487" y="0"/>
                    <a:pt x="183487" y="0"/>
                    <a:pt x="177753" y="0"/>
                  </a:cubicBezTo>
                  <a:lnTo>
                    <a:pt x="8601" y="0"/>
                  </a:lnTo>
                  <a:cubicBezTo>
                    <a:pt x="3852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-28" y="169554"/>
                    <a:pt x="3364" y="173003"/>
                    <a:pt x="7588" y="173032"/>
                  </a:cubicBezTo>
                  <a:cubicBezTo>
                    <a:pt x="7923" y="173042"/>
                    <a:pt x="8267" y="173013"/>
                    <a:pt x="8601" y="172975"/>
                  </a:cubicBezTo>
                  <a:lnTo>
                    <a:pt x="177753" y="172975"/>
                  </a:lnTo>
                  <a:cubicBezTo>
                    <a:pt x="179569" y="173835"/>
                    <a:pt x="181671" y="173835"/>
                    <a:pt x="183487" y="172975"/>
                  </a:cubicBezTo>
                  <a:cubicBezTo>
                    <a:pt x="183487" y="172975"/>
                    <a:pt x="183487" y="172975"/>
                    <a:pt x="183487" y="167241"/>
                  </a:cubicBezTo>
                  <a:lnTo>
                    <a:pt x="183487" y="5734"/>
                  </a:lnTo>
                  <a:cubicBezTo>
                    <a:pt x="183487" y="5734"/>
                    <a:pt x="184443" y="1911"/>
                    <a:pt x="183487" y="0"/>
                  </a:cubicBezTo>
                  <a:close/>
                  <a:moveTo>
                    <a:pt x="169152" y="154817"/>
                  </a:moveTo>
                  <a:lnTo>
                    <a:pt x="17202" y="154817"/>
                  </a:lnTo>
                  <a:lnTo>
                    <a:pt x="17202" y="15291"/>
                  </a:lnTo>
                  <a:lnTo>
                    <a:pt x="169152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6" name="iSHEJI-10-50">
              <a:extLst>
                <a:ext uri="{FF2B5EF4-FFF2-40B4-BE49-F238E27FC236}">
                  <a16:creationId xmlns:a16="http://schemas.microsoft.com/office/drawing/2014/main" id="{09B5F41D-D919-8FAA-1878-2C4F0B639851}"/>
                </a:ext>
              </a:extLst>
            </p:cNvPr>
            <p:cNvSpPr/>
            <p:nvPr/>
          </p:nvSpPr>
          <p:spPr>
            <a:xfrm>
              <a:off x="3136416" y="3894966"/>
              <a:ext cx="183795" cy="170313"/>
            </a:xfrm>
            <a:custGeom>
              <a:avLst/>
              <a:gdLst>
                <a:gd name="connsiteX0" fmla="*/ 183795 w 183795"/>
                <a:gd name="connsiteY0" fmla="*/ 8995 h 170313"/>
                <a:gd name="connsiteX1" fmla="*/ 175194 w 183795"/>
                <a:gd name="connsiteY1" fmla="*/ 394 h 170313"/>
                <a:gd name="connsiteX2" fmla="*/ 6998 w 183795"/>
                <a:gd name="connsiteY2" fmla="*/ 394 h 170313"/>
                <a:gd name="connsiteX3" fmla="*/ 308 w 183795"/>
                <a:gd name="connsiteY3" fmla="*/ 394 h 170313"/>
                <a:gd name="connsiteX4" fmla="*/ 308 w 183795"/>
                <a:gd name="connsiteY4" fmla="*/ 6128 h 170313"/>
                <a:gd name="connsiteX5" fmla="*/ 308 w 183795"/>
                <a:gd name="connsiteY5" fmla="*/ 163812 h 170313"/>
                <a:gd name="connsiteX6" fmla="*/ 308 w 183795"/>
                <a:gd name="connsiteY6" fmla="*/ 169546 h 170313"/>
                <a:gd name="connsiteX7" fmla="*/ 6998 w 183795"/>
                <a:gd name="connsiteY7" fmla="*/ 169546 h 170313"/>
                <a:gd name="connsiteX8" fmla="*/ 175194 w 183795"/>
                <a:gd name="connsiteY8" fmla="*/ 169546 h 170313"/>
                <a:gd name="connsiteX9" fmla="*/ 183738 w 183795"/>
                <a:gd name="connsiteY9" fmla="*/ 162914 h 170313"/>
                <a:gd name="connsiteX10" fmla="*/ 183795 w 183795"/>
                <a:gd name="connsiteY10" fmla="*/ 161901 h 170313"/>
                <a:gd name="connsiteX11" fmla="*/ 15599 w 183795"/>
                <a:gd name="connsiteY11" fmla="*/ 158078 h 170313"/>
                <a:gd name="connsiteX12" fmla="*/ 15599 w 183795"/>
                <a:gd name="connsiteY12" fmla="*/ 18552 h 170313"/>
                <a:gd name="connsiteX13" fmla="*/ 166593 w 183795"/>
                <a:gd name="connsiteY13" fmla="*/ 18552 h 170313"/>
                <a:gd name="connsiteX14" fmla="*/ 166593 w 183795"/>
                <a:gd name="connsiteY14" fmla="*/ 159034 h 17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0313">
                  <a:moveTo>
                    <a:pt x="183795" y="8995"/>
                  </a:moveTo>
                  <a:cubicBezTo>
                    <a:pt x="183795" y="4245"/>
                    <a:pt x="179944" y="394"/>
                    <a:pt x="175194" y="394"/>
                  </a:cubicBezTo>
                  <a:lnTo>
                    <a:pt x="6998" y="394"/>
                  </a:lnTo>
                  <a:cubicBezTo>
                    <a:pt x="4800" y="-131"/>
                    <a:pt x="2506" y="-131"/>
                    <a:pt x="308" y="394"/>
                  </a:cubicBezTo>
                  <a:cubicBezTo>
                    <a:pt x="-103" y="2286"/>
                    <a:pt x="-103" y="4236"/>
                    <a:pt x="308" y="6128"/>
                  </a:cubicBezTo>
                  <a:lnTo>
                    <a:pt x="308" y="163812"/>
                  </a:lnTo>
                  <a:cubicBezTo>
                    <a:pt x="-103" y="165705"/>
                    <a:pt x="-103" y="167654"/>
                    <a:pt x="308" y="169546"/>
                  </a:cubicBezTo>
                  <a:cubicBezTo>
                    <a:pt x="2420" y="170569"/>
                    <a:pt x="4886" y="170569"/>
                    <a:pt x="6998" y="169546"/>
                  </a:cubicBezTo>
                  <a:lnTo>
                    <a:pt x="175194" y="169546"/>
                  </a:lnTo>
                  <a:cubicBezTo>
                    <a:pt x="179380" y="170072"/>
                    <a:pt x="183212" y="167109"/>
                    <a:pt x="183738" y="162914"/>
                  </a:cubicBezTo>
                  <a:cubicBezTo>
                    <a:pt x="183776" y="162579"/>
                    <a:pt x="183795" y="162245"/>
                    <a:pt x="183795" y="161901"/>
                  </a:cubicBezTo>
                  <a:close/>
                  <a:moveTo>
                    <a:pt x="15599" y="158078"/>
                  </a:moveTo>
                  <a:lnTo>
                    <a:pt x="15599" y="18552"/>
                  </a:lnTo>
                  <a:lnTo>
                    <a:pt x="166593" y="18552"/>
                  </a:lnTo>
                  <a:lnTo>
                    <a:pt x="166593" y="15903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7" name="iSHEJI-10-51">
              <a:extLst>
                <a:ext uri="{FF2B5EF4-FFF2-40B4-BE49-F238E27FC236}">
                  <a16:creationId xmlns:a16="http://schemas.microsoft.com/office/drawing/2014/main" id="{ABA238C0-5126-F85D-1E5E-F09F7CD593AA}"/>
                </a:ext>
              </a:extLst>
            </p:cNvPr>
            <p:cNvSpPr/>
            <p:nvPr/>
          </p:nvSpPr>
          <p:spPr>
            <a:xfrm>
              <a:off x="3332140" y="3897732"/>
              <a:ext cx="184000" cy="172513"/>
            </a:xfrm>
            <a:custGeom>
              <a:avLst/>
              <a:gdLst>
                <a:gd name="connsiteX0" fmla="*/ 183982 w 184000"/>
                <a:gd name="connsiteY0" fmla="*/ 495 h 172513"/>
                <a:gd name="connsiteX1" fmla="*/ 178248 w 184000"/>
                <a:gd name="connsiteY1" fmla="*/ 495 h 172513"/>
                <a:gd name="connsiteX2" fmla="*/ 9096 w 184000"/>
                <a:gd name="connsiteY2" fmla="*/ 495 h 172513"/>
                <a:gd name="connsiteX3" fmla="*/ 495 w 184000"/>
                <a:gd name="connsiteY3" fmla="*/ 9096 h 172513"/>
                <a:gd name="connsiteX4" fmla="*/ 495 w 184000"/>
                <a:gd name="connsiteY4" fmla="*/ 166780 h 172513"/>
                <a:gd name="connsiteX5" fmla="*/ 495 w 184000"/>
                <a:gd name="connsiteY5" fmla="*/ 172514 h 172513"/>
                <a:gd name="connsiteX6" fmla="*/ 6229 w 184000"/>
                <a:gd name="connsiteY6" fmla="*/ 172514 h 172513"/>
                <a:gd name="connsiteX7" fmla="*/ 175381 w 184000"/>
                <a:gd name="connsiteY7" fmla="*/ 172514 h 172513"/>
                <a:gd name="connsiteX8" fmla="*/ 183026 w 184000"/>
                <a:gd name="connsiteY8" fmla="*/ 164868 h 172513"/>
                <a:gd name="connsiteX9" fmla="*/ 183026 w 184000"/>
                <a:gd name="connsiteY9" fmla="*/ 6229 h 172513"/>
                <a:gd name="connsiteX10" fmla="*/ 183982 w 184000"/>
                <a:gd name="connsiteY10" fmla="*/ 495 h 172513"/>
                <a:gd name="connsiteX11" fmla="*/ 169647 w 184000"/>
                <a:gd name="connsiteY11" fmla="*/ 155312 h 172513"/>
                <a:gd name="connsiteX12" fmla="*/ 17697 w 184000"/>
                <a:gd name="connsiteY12" fmla="*/ 155312 h 172513"/>
                <a:gd name="connsiteX13" fmla="*/ 17697 w 184000"/>
                <a:gd name="connsiteY13" fmla="*/ 15785 h 172513"/>
                <a:gd name="connsiteX14" fmla="*/ 169647 w 184000"/>
                <a:gd name="connsiteY14" fmla="*/ 15785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00" h="172513">
                  <a:moveTo>
                    <a:pt x="183982" y="495"/>
                  </a:moveTo>
                  <a:cubicBezTo>
                    <a:pt x="182128" y="-165"/>
                    <a:pt x="180102" y="-165"/>
                    <a:pt x="178248" y="495"/>
                  </a:cubicBezTo>
                  <a:lnTo>
                    <a:pt x="9096" y="495"/>
                  </a:lnTo>
                  <a:cubicBezTo>
                    <a:pt x="4346" y="495"/>
                    <a:pt x="495" y="4346"/>
                    <a:pt x="495" y="9096"/>
                  </a:cubicBezTo>
                  <a:lnTo>
                    <a:pt x="495" y="166780"/>
                  </a:lnTo>
                  <a:cubicBezTo>
                    <a:pt x="-165" y="168634"/>
                    <a:pt x="-165" y="170660"/>
                    <a:pt x="495" y="172514"/>
                  </a:cubicBezTo>
                  <a:lnTo>
                    <a:pt x="6229" y="172514"/>
                  </a:lnTo>
                  <a:lnTo>
                    <a:pt x="175381" y="172514"/>
                  </a:lnTo>
                  <a:cubicBezTo>
                    <a:pt x="179605" y="172514"/>
                    <a:pt x="183026" y="169092"/>
                    <a:pt x="183026" y="164868"/>
                  </a:cubicBezTo>
                  <a:lnTo>
                    <a:pt x="183026" y="6229"/>
                  </a:lnTo>
                  <a:cubicBezTo>
                    <a:pt x="183762" y="4413"/>
                    <a:pt x="184087" y="2454"/>
                    <a:pt x="183982" y="495"/>
                  </a:cubicBezTo>
                  <a:close/>
                  <a:moveTo>
                    <a:pt x="169647" y="155312"/>
                  </a:moveTo>
                  <a:lnTo>
                    <a:pt x="17697" y="155312"/>
                  </a:lnTo>
                  <a:lnTo>
                    <a:pt x="17697" y="15785"/>
                  </a:lnTo>
                  <a:lnTo>
                    <a:pt x="169647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8" name="iSHEJI-10-52">
              <a:extLst>
                <a:ext uri="{FF2B5EF4-FFF2-40B4-BE49-F238E27FC236}">
                  <a16:creationId xmlns:a16="http://schemas.microsoft.com/office/drawing/2014/main" id="{01802DDA-7FE7-25DE-67EC-769B28A0B804}"/>
                </a:ext>
              </a:extLst>
            </p:cNvPr>
            <p:cNvSpPr/>
            <p:nvPr/>
          </p:nvSpPr>
          <p:spPr>
            <a:xfrm>
              <a:off x="3533016" y="3894686"/>
              <a:ext cx="183795" cy="169825"/>
            </a:xfrm>
            <a:custGeom>
              <a:avLst/>
              <a:gdLst>
                <a:gd name="connsiteX0" fmla="*/ 183795 w 183795"/>
                <a:gd name="connsiteY0" fmla="*/ 9275 h 169825"/>
                <a:gd name="connsiteX1" fmla="*/ 175194 w 183795"/>
                <a:gd name="connsiteY1" fmla="*/ 674 h 169825"/>
                <a:gd name="connsiteX2" fmla="*/ 6998 w 183795"/>
                <a:gd name="connsiteY2" fmla="*/ 674 h 169825"/>
                <a:gd name="connsiteX3" fmla="*/ 308 w 183795"/>
                <a:gd name="connsiteY3" fmla="*/ 674 h 169825"/>
                <a:gd name="connsiteX4" fmla="*/ 308 w 183795"/>
                <a:gd name="connsiteY4" fmla="*/ 6408 h 169825"/>
                <a:gd name="connsiteX5" fmla="*/ 308 w 183795"/>
                <a:gd name="connsiteY5" fmla="*/ 164092 h 169825"/>
                <a:gd name="connsiteX6" fmla="*/ 308 w 183795"/>
                <a:gd name="connsiteY6" fmla="*/ 169826 h 169825"/>
                <a:gd name="connsiteX7" fmla="*/ 6998 w 183795"/>
                <a:gd name="connsiteY7" fmla="*/ 169826 h 169825"/>
                <a:gd name="connsiteX8" fmla="*/ 175194 w 183795"/>
                <a:gd name="connsiteY8" fmla="*/ 169826 h 169825"/>
                <a:gd name="connsiteX9" fmla="*/ 183795 w 183795"/>
                <a:gd name="connsiteY9" fmla="*/ 161225 h 169825"/>
                <a:gd name="connsiteX10" fmla="*/ 14643 w 183795"/>
                <a:gd name="connsiteY10" fmla="*/ 158358 h 169825"/>
                <a:gd name="connsiteX11" fmla="*/ 14643 w 183795"/>
                <a:gd name="connsiteY11" fmla="*/ 18831 h 169825"/>
                <a:gd name="connsiteX12" fmla="*/ 166593 w 183795"/>
                <a:gd name="connsiteY12" fmla="*/ 18831 h 169825"/>
                <a:gd name="connsiteX13" fmla="*/ 166593 w 183795"/>
                <a:gd name="connsiteY13" fmla="*/ 158358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69825">
                  <a:moveTo>
                    <a:pt x="183795" y="9275"/>
                  </a:moveTo>
                  <a:cubicBezTo>
                    <a:pt x="183795" y="4525"/>
                    <a:pt x="179944" y="674"/>
                    <a:pt x="175194" y="674"/>
                  </a:cubicBezTo>
                  <a:lnTo>
                    <a:pt x="6998" y="674"/>
                  </a:lnTo>
                  <a:cubicBezTo>
                    <a:pt x="4857" y="-225"/>
                    <a:pt x="2449" y="-225"/>
                    <a:pt x="308" y="674"/>
                  </a:cubicBezTo>
                  <a:cubicBezTo>
                    <a:pt x="-103" y="2566"/>
                    <a:pt x="-103" y="4516"/>
                    <a:pt x="308" y="6408"/>
                  </a:cubicBezTo>
                  <a:lnTo>
                    <a:pt x="308" y="164092"/>
                  </a:lnTo>
                  <a:cubicBezTo>
                    <a:pt x="-103" y="165984"/>
                    <a:pt x="-103" y="167934"/>
                    <a:pt x="308" y="169826"/>
                  </a:cubicBezTo>
                  <a:lnTo>
                    <a:pt x="6998" y="169826"/>
                  </a:lnTo>
                  <a:lnTo>
                    <a:pt x="175194" y="169826"/>
                  </a:lnTo>
                  <a:cubicBezTo>
                    <a:pt x="179944" y="169826"/>
                    <a:pt x="183795" y="165975"/>
                    <a:pt x="183795" y="161225"/>
                  </a:cubicBezTo>
                  <a:close/>
                  <a:moveTo>
                    <a:pt x="14643" y="158358"/>
                  </a:moveTo>
                  <a:lnTo>
                    <a:pt x="14643" y="18831"/>
                  </a:lnTo>
                  <a:lnTo>
                    <a:pt x="166593" y="18831"/>
                  </a:lnTo>
                  <a:lnTo>
                    <a:pt x="166593" y="1583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9" name="iSHEJI-10-53">
              <a:extLst>
                <a:ext uri="{FF2B5EF4-FFF2-40B4-BE49-F238E27FC236}">
                  <a16:creationId xmlns:a16="http://schemas.microsoft.com/office/drawing/2014/main" id="{FE0E2CD2-F390-98E4-6A7E-2EF99FCE2A8A}"/>
                </a:ext>
              </a:extLst>
            </p:cNvPr>
            <p:cNvSpPr/>
            <p:nvPr/>
          </p:nvSpPr>
          <p:spPr>
            <a:xfrm>
              <a:off x="3728561" y="3897553"/>
              <a:ext cx="186072" cy="172692"/>
            </a:xfrm>
            <a:custGeom>
              <a:avLst/>
              <a:gdLst>
                <a:gd name="connsiteX0" fmla="*/ 184161 w 186072"/>
                <a:gd name="connsiteY0" fmla="*/ 674 h 172692"/>
                <a:gd name="connsiteX1" fmla="*/ 177471 w 186072"/>
                <a:gd name="connsiteY1" fmla="*/ 674 h 172692"/>
                <a:gd name="connsiteX2" fmla="*/ 9275 w 186072"/>
                <a:gd name="connsiteY2" fmla="*/ 674 h 172692"/>
                <a:gd name="connsiteX3" fmla="*/ 674 w 186072"/>
                <a:gd name="connsiteY3" fmla="*/ 9275 h 172692"/>
                <a:gd name="connsiteX4" fmla="*/ 674 w 186072"/>
                <a:gd name="connsiteY4" fmla="*/ 166003 h 172692"/>
                <a:gd name="connsiteX5" fmla="*/ 674 w 186072"/>
                <a:gd name="connsiteY5" fmla="*/ 172693 h 172692"/>
                <a:gd name="connsiteX6" fmla="*/ 6408 w 186072"/>
                <a:gd name="connsiteY6" fmla="*/ 172693 h 172692"/>
                <a:gd name="connsiteX7" fmla="*/ 177471 w 186072"/>
                <a:gd name="connsiteY7" fmla="*/ 172693 h 172692"/>
                <a:gd name="connsiteX8" fmla="*/ 186072 w 186072"/>
                <a:gd name="connsiteY8" fmla="*/ 164092 h 172692"/>
                <a:gd name="connsiteX9" fmla="*/ 186072 w 186072"/>
                <a:gd name="connsiteY9" fmla="*/ 6408 h 172692"/>
                <a:gd name="connsiteX10" fmla="*/ 184161 w 186072"/>
                <a:gd name="connsiteY10" fmla="*/ 674 h 172692"/>
                <a:gd name="connsiteX11" fmla="*/ 169826 w 186072"/>
                <a:gd name="connsiteY11" fmla="*/ 154535 h 172692"/>
                <a:gd name="connsiteX12" fmla="*/ 17876 w 186072"/>
                <a:gd name="connsiteY12" fmla="*/ 154535 h 172692"/>
                <a:gd name="connsiteX13" fmla="*/ 17876 w 186072"/>
                <a:gd name="connsiteY13" fmla="*/ 15964 h 172692"/>
                <a:gd name="connsiteX14" fmla="*/ 169826 w 186072"/>
                <a:gd name="connsiteY14" fmla="*/ 15964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72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7471" y="172693"/>
                  </a:lnTo>
                  <a:cubicBezTo>
                    <a:pt x="182221" y="172693"/>
                    <a:pt x="186072" y="168842"/>
                    <a:pt x="186072" y="164092"/>
                  </a:cubicBezTo>
                  <a:lnTo>
                    <a:pt x="186072" y="6408"/>
                  </a:lnTo>
                  <a:cubicBezTo>
                    <a:pt x="186015" y="4353"/>
                    <a:pt x="185346" y="2356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5964"/>
                  </a:lnTo>
                  <a:lnTo>
                    <a:pt x="169826" y="1596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0" name="iSHEJI-10-54">
              <a:extLst>
                <a:ext uri="{FF2B5EF4-FFF2-40B4-BE49-F238E27FC236}">
                  <a16:creationId xmlns:a16="http://schemas.microsoft.com/office/drawing/2014/main" id="{B04D9C4F-AF4C-12D0-48AE-5EEE901F59A5}"/>
                </a:ext>
              </a:extLst>
            </p:cNvPr>
            <p:cNvSpPr/>
            <p:nvPr/>
          </p:nvSpPr>
          <p:spPr>
            <a:xfrm>
              <a:off x="4125834" y="3897732"/>
              <a:ext cx="186358" cy="174425"/>
            </a:xfrm>
            <a:custGeom>
              <a:avLst/>
              <a:gdLst>
                <a:gd name="connsiteX0" fmla="*/ 183487 w 186358"/>
                <a:gd name="connsiteY0" fmla="*/ 495 h 174425"/>
                <a:gd name="connsiteX1" fmla="*/ 177753 w 186358"/>
                <a:gd name="connsiteY1" fmla="*/ 495 h 174425"/>
                <a:gd name="connsiteX2" fmla="*/ 8601 w 186358"/>
                <a:gd name="connsiteY2" fmla="*/ 495 h 174425"/>
                <a:gd name="connsiteX3" fmla="*/ 0 w 186358"/>
                <a:gd name="connsiteY3" fmla="*/ 9096 h 174425"/>
                <a:gd name="connsiteX4" fmla="*/ 0 w 186358"/>
                <a:gd name="connsiteY4" fmla="*/ 165824 h 174425"/>
                <a:gd name="connsiteX5" fmla="*/ 8601 w 186358"/>
                <a:gd name="connsiteY5" fmla="*/ 174425 h 174425"/>
                <a:gd name="connsiteX6" fmla="*/ 177753 w 186358"/>
                <a:gd name="connsiteY6" fmla="*/ 174425 h 174425"/>
                <a:gd name="connsiteX7" fmla="*/ 186354 w 186358"/>
                <a:gd name="connsiteY7" fmla="*/ 165824 h 174425"/>
                <a:gd name="connsiteX8" fmla="*/ 186354 w 186358"/>
                <a:gd name="connsiteY8" fmla="*/ 6229 h 174425"/>
                <a:gd name="connsiteX9" fmla="*/ 183487 w 186358"/>
                <a:gd name="connsiteY9" fmla="*/ 495 h 174425"/>
                <a:gd name="connsiteX10" fmla="*/ 169152 w 186358"/>
                <a:gd name="connsiteY10" fmla="*/ 154356 h 174425"/>
                <a:gd name="connsiteX11" fmla="*/ 19113 w 186358"/>
                <a:gd name="connsiteY11" fmla="*/ 154356 h 174425"/>
                <a:gd name="connsiteX12" fmla="*/ 19113 w 186358"/>
                <a:gd name="connsiteY12" fmla="*/ 15785 h 174425"/>
                <a:gd name="connsiteX13" fmla="*/ 171064 w 186358"/>
                <a:gd name="connsiteY13" fmla="*/ 15785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58" h="174425">
                  <a:moveTo>
                    <a:pt x="183487" y="495"/>
                  </a:moveTo>
                  <a:cubicBezTo>
                    <a:pt x="181633" y="-165"/>
                    <a:pt x="179607" y="-165"/>
                    <a:pt x="177753" y="495"/>
                  </a:cubicBezTo>
                  <a:lnTo>
                    <a:pt x="8601" y="495"/>
                  </a:lnTo>
                  <a:cubicBezTo>
                    <a:pt x="3851" y="495"/>
                    <a:pt x="0" y="4346"/>
                    <a:pt x="0" y="9096"/>
                  </a:cubicBezTo>
                  <a:lnTo>
                    <a:pt x="0" y="165824"/>
                  </a:lnTo>
                  <a:cubicBezTo>
                    <a:pt x="746" y="170230"/>
                    <a:pt x="4195" y="173680"/>
                    <a:pt x="8601" y="174425"/>
                  </a:cubicBezTo>
                  <a:lnTo>
                    <a:pt x="177753" y="174425"/>
                  </a:lnTo>
                  <a:cubicBezTo>
                    <a:pt x="182503" y="174425"/>
                    <a:pt x="186354" y="170574"/>
                    <a:pt x="186354" y="165824"/>
                  </a:cubicBezTo>
                  <a:lnTo>
                    <a:pt x="186354" y="6229"/>
                  </a:lnTo>
                  <a:cubicBezTo>
                    <a:pt x="186440" y="3954"/>
                    <a:pt x="185360" y="1794"/>
                    <a:pt x="183487" y="495"/>
                  </a:cubicBezTo>
                  <a:close/>
                  <a:moveTo>
                    <a:pt x="169152" y="154356"/>
                  </a:moveTo>
                  <a:lnTo>
                    <a:pt x="19113" y="154356"/>
                  </a:lnTo>
                  <a:lnTo>
                    <a:pt x="19113" y="15785"/>
                  </a:lnTo>
                  <a:lnTo>
                    <a:pt x="171064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1" name="iSHEJI-10-55">
              <a:extLst>
                <a:ext uri="{FF2B5EF4-FFF2-40B4-BE49-F238E27FC236}">
                  <a16:creationId xmlns:a16="http://schemas.microsoft.com/office/drawing/2014/main" id="{D9885012-BF0B-27C1-6D58-7B6279CCF476}"/>
                </a:ext>
              </a:extLst>
            </p:cNvPr>
            <p:cNvSpPr/>
            <p:nvPr/>
          </p:nvSpPr>
          <p:spPr>
            <a:xfrm>
              <a:off x="3929500" y="3894866"/>
              <a:ext cx="181687" cy="170413"/>
            </a:xfrm>
            <a:custGeom>
              <a:avLst/>
              <a:gdLst>
                <a:gd name="connsiteX0" fmla="*/ 175309 w 181687"/>
                <a:gd name="connsiteY0" fmla="*/ 494 h 170413"/>
                <a:gd name="connsiteX1" fmla="*/ 6157 w 181687"/>
                <a:gd name="connsiteY1" fmla="*/ 494 h 170413"/>
                <a:gd name="connsiteX2" fmla="*/ 423 w 181687"/>
                <a:gd name="connsiteY2" fmla="*/ 494 h 170413"/>
                <a:gd name="connsiteX3" fmla="*/ 423 w 181687"/>
                <a:gd name="connsiteY3" fmla="*/ 6229 h 170413"/>
                <a:gd name="connsiteX4" fmla="*/ 423 w 181687"/>
                <a:gd name="connsiteY4" fmla="*/ 162957 h 170413"/>
                <a:gd name="connsiteX5" fmla="*/ 423 w 181687"/>
                <a:gd name="connsiteY5" fmla="*/ 169647 h 170413"/>
                <a:gd name="connsiteX6" fmla="*/ 7112 w 181687"/>
                <a:gd name="connsiteY6" fmla="*/ 169647 h 170413"/>
                <a:gd name="connsiteX7" fmla="*/ 175309 w 181687"/>
                <a:gd name="connsiteY7" fmla="*/ 169647 h 170413"/>
                <a:gd name="connsiteX8" fmla="*/ 181043 w 181687"/>
                <a:gd name="connsiteY8" fmla="*/ 169647 h 170413"/>
                <a:gd name="connsiteX9" fmla="*/ 181043 w 181687"/>
                <a:gd name="connsiteY9" fmla="*/ 163913 h 170413"/>
                <a:gd name="connsiteX10" fmla="*/ 181043 w 181687"/>
                <a:gd name="connsiteY10" fmla="*/ 9095 h 170413"/>
                <a:gd name="connsiteX11" fmla="*/ 175309 w 181687"/>
                <a:gd name="connsiteY11" fmla="*/ 494 h 170413"/>
                <a:gd name="connsiteX12" fmla="*/ 166708 w 181687"/>
                <a:gd name="connsiteY12" fmla="*/ 157223 h 170413"/>
                <a:gd name="connsiteX13" fmla="*/ 15713 w 181687"/>
                <a:gd name="connsiteY13" fmla="*/ 157223 h 170413"/>
                <a:gd name="connsiteX14" fmla="*/ 15713 w 181687"/>
                <a:gd name="connsiteY14" fmla="*/ 18652 h 170413"/>
                <a:gd name="connsiteX15" fmla="*/ 167664 w 181687"/>
                <a:gd name="connsiteY15" fmla="*/ 18652 h 17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687" h="170413">
                  <a:moveTo>
                    <a:pt x="175309" y="494"/>
                  </a:moveTo>
                  <a:lnTo>
                    <a:pt x="6157" y="494"/>
                  </a:lnTo>
                  <a:cubicBezTo>
                    <a:pt x="4303" y="-165"/>
                    <a:pt x="2277" y="-165"/>
                    <a:pt x="423" y="494"/>
                  </a:cubicBezTo>
                  <a:cubicBezTo>
                    <a:pt x="-112" y="2368"/>
                    <a:pt x="-112" y="4355"/>
                    <a:pt x="423" y="6229"/>
                  </a:cubicBezTo>
                  <a:lnTo>
                    <a:pt x="423" y="162957"/>
                  </a:lnTo>
                  <a:cubicBezTo>
                    <a:pt x="-141" y="165155"/>
                    <a:pt x="-141" y="167449"/>
                    <a:pt x="423" y="169647"/>
                  </a:cubicBezTo>
                  <a:lnTo>
                    <a:pt x="7112" y="169647"/>
                  </a:lnTo>
                  <a:lnTo>
                    <a:pt x="175309" y="169647"/>
                  </a:lnTo>
                  <a:cubicBezTo>
                    <a:pt x="177086" y="170669"/>
                    <a:pt x="179265" y="170669"/>
                    <a:pt x="181043" y="169647"/>
                  </a:cubicBezTo>
                  <a:cubicBezTo>
                    <a:pt x="181903" y="167831"/>
                    <a:pt x="181903" y="165728"/>
                    <a:pt x="181043" y="163913"/>
                  </a:cubicBezTo>
                  <a:lnTo>
                    <a:pt x="181043" y="9095"/>
                  </a:lnTo>
                  <a:cubicBezTo>
                    <a:pt x="181263" y="5273"/>
                    <a:pt x="178921" y="1765"/>
                    <a:pt x="175309" y="494"/>
                  </a:cubicBezTo>
                  <a:close/>
                  <a:moveTo>
                    <a:pt x="166708" y="157223"/>
                  </a:moveTo>
                  <a:lnTo>
                    <a:pt x="15713" y="157223"/>
                  </a:lnTo>
                  <a:lnTo>
                    <a:pt x="15713" y="18652"/>
                  </a:lnTo>
                  <a:lnTo>
                    <a:pt x="167664" y="1865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2" name="iSHEJI-10-56">
              <a:extLst>
                <a:ext uri="{FF2B5EF4-FFF2-40B4-BE49-F238E27FC236}">
                  <a16:creationId xmlns:a16="http://schemas.microsoft.com/office/drawing/2014/main" id="{16F7047B-08B3-D1BF-65C0-C026807B831B}"/>
                </a:ext>
              </a:extLst>
            </p:cNvPr>
            <p:cNvSpPr/>
            <p:nvPr/>
          </p:nvSpPr>
          <p:spPr>
            <a:xfrm>
              <a:off x="2143025" y="4284314"/>
              <a:ext cx="186171" cy="172019"/>
            </a:xfrm>
            <a:custGeom>
              <a:avLst/>
              <a:gdLst>
                <a:gd name="connsiteX0" fmla="*/ 186165 w 186171"/>
                <a:gd name="connsiteY0" fmla="*/ 0 h 172019"/>
                <a:gd name="connsiteX1" fmla="*/ 180431 w 186171"/>
                <a:gd name="connsiteY1" fmla="*/ 0 h 172019"/>
                <a:gd name="connsiteX2" fmla="*/ 9368 w 186171"/>
                <a:gd name="connsiteY2" fmla="*/ 0 h 172019"/>
                <a:gd name="connsiteX3" fmla="*/ 767 w 186171"/>
                <a:gd name="connsiteY3" fmla="*/ 8601 h 172019"/>
                <a:gd name="connsiteX4" fmla="*/ 767 w 186171"/>
                <a:gd name="connsiteY4" fmla="*/ 165330 h 172019"/>
                <a:gd name="connsiteX5" fmla="*/ 767 w 186171"/>
                <a:gd name="connsiteY5" fmla="*/ 172019 h 172019"/>
                <a:gd name="connsiteX6" fmla="*/ 7457 w 186171"/>
                <a:gd name="connsiteY6" fmla="*/ 172019 h 172019"/>
                <a:gd name="connsiteX7" fmla="*/ 175653 w 186171"/>
                <a:gd name="connsiteY7" fmla="*/ 172019 h 172019"/>
                <a:gd name="connsiteX8" fmla="*/ 184254 w 186171"/>
                <a:gd name="connsiteY8" fmla="*/ 163418 h 172019"/>
                <a:gd name="connsiteX9" fmla="*/ 184254 w 186171"/>
                <a:gd name="connsiteY9" fmla="*/ 5734 h 172019"/>
                <a:gd name="connsiteX10" fmla="*/ 186165 w 186171"/>
                <a:gd name="connsiteY10" fmla="*/ 0 h 172019"/>
                <a:gd name="connsiteX11" fmla="*/ 171830 w 186171"/>
                <a:gd name="connsiteY11" fmla="*/ 154817 h 172019"/>
                <a:gd name="connsiteX12" fmla="*/ 17013 w 186171"/>
                <a:gd name="connsiteY12" fmla="*/ 154817 h 172019"/>
                <a:gd name="connsiteX13" fmla="*/ 17013 w 186171"/>
                <a:gd name="connsiteY13" fmla="*/ 11468 h 172019"/>
                <a:gd name="connsiteX14" fmla="*/ 168963 w 186171"/>
                <a:gd name="connsiteY14" fmla="*/ 1146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171" h="172019">
                  <a:moveTo>
                    <a:pt x="186165" y="0"/>
                  </a:moveTo>
                  <a:lnTo>
                    <a:pt x="180431" y="0"/>
                  </a:ln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30"/>
                  </a:lnTo>
                  <a:cubicBezTo>
                    <a:pt x="-256" y="167441"/>
                    <a:pt x="-256" y="169907"/>
                    <a:pt x="767" y="172019"/>
                  </a:cubicBezTo>
                  <a:lnTo>
                    <a:pt x="7457" y="172019"/>
                  </a:lnTo>
                  <a:lnTo>
                    <a:pt x="175653" y="172019"/>
                  </a:lnTo>
                  <a:cubicBezTo>
                    <a:pt x="180403" y="172019"/>
                    <a:pt x="184254" y="168168"/>
                    <a:pt x="184254" y="163418"/>
                  </a:cubicBezTo>
                  <a:lnTo>
                    <a:pt x="184254" y="5734"/>
                  </a:lnTo>
                  <a:cubicBezTo>
                    <a:pt x="185563" y="4119"/>
                    <a:pt x="186242" y="2083"/>
                    <a:pt x="186165" y="0"/>
                  </a:cubicBezTo>
                  <a:close/>
                  <a:moveTo>
                    <a:pt x="171830" y="154817"/>
                  </a:moveTo>
                  <a:lnTo>
                    <a:pt x="17013" y="154817"/>
                  </a:lnTo>
                  <a:lnTo>
                    <a:pt x="17013" y="11468"/>
                  </a:lnTo>
                  <a:lnTo>
                    <a:pt x="168963" y="1146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3" name="iSHEJI-10-57">
              <a:extLst>
                <a:ext uri="{FF2B5EF4-FFF2-40B4-BE49-F238E27FC236}">
                  <a16:creationId xmlns:a16="http://schemas.microsoft.com/office/drawing/2014/main" id="{76A02376-AB98-E65F-A549-7059DD8738BB}"/>
                </a:ext>
              </a:extLst>
            </p:cNvPr>
            <p:cNvSpPr/>
            <p:nvPr/>
          </p:nvSpPr>
          <p:spPr>
            <a:xfrm>
              <a:off x="2343217" y="4280903"/>
              <a:ext cx="184354" cy="172281"/>
            </a:xfrm>
            <a:custGeom>
              <a:avLst/>
              <a:gdLst>
                <a:gd name="connsiteX0" fmla="*/ 177106 w 184354"/>
                <a:gd name="connsiteY0" fmla="*/ 545 h 172281"/>
                <a:gd name="connsiteX1" fmla="*/ 6998 w 184354"/>
                <a:gd name="connsiteY1" fmla="*/ 545 h 172281"/>
                <a:gd name="connsiteX2" fmla="*/ 308 w 184354"/>
                <a:gd name="connsiteY2" fmla="*/ 545 h 172281"/>
                <a:gd name="connsiteX3" fmla="*/ 308 w 184354"/>
                <a:gd name="connsiteY3" fmla="*/ 6279 h 172281"/>
                <a:gd name="connsiteX4" fmla="*/ 308 w 184354"/>
                <a:gd name="connsiteY4" fmla="*/ 163007 h 172281"/>
                <a:gd name="connsiteX5" fmla="*/ 8909 w 184354"/>
                <a:gd name="connsiteY5" fmla="*/ 171608 h 172281"/>
                <a:gd name="connsiteX6" fmla="*/ 177106 w 184354"/>
                <a:gd name="connsiteY6" fmla="*/ 171608 h 172281"/>
                <a:gd name="connsiteX7" fmla="*/ 183795 w 184354"/>
                <a:gd name="connsiteY7" fmla="*/ 171608 h 172281"/>
                <a:gd name="connsiteX8" fmla="*/ 183795 w 184354"/>
                <a:gd name="connsiteY8" fmla="*/ 165874 h 172281"/>
                <a:gd name="connsiteX9" fmla="*/ 183795 w 184354"/>
                <a:gd name="connsiteY9" fmla="*/ 9146 h 172281"/>
                <a:gd name="connsiteX10" fmla="*/ 177106 w 184354"/>
                <a:gd name="connsiteY10" fmla="*/ 545 h 172281"/>
                <a:gd name="connsiteX11" fmla="*/ 169460 w 184354"/>
                <a:gd name="connsiteY11" fmla="*/ 157273 h 172281"/>
                <a:gd name="connsiteX12" fmla="*/ 15599 w 184354"/>
                <a:gd name="connsiteY12" fmla="*/ 157273 h 172281"/>
                <a:gd name="connsiteX13" fmla="*/ 15599 w 184354"/>
                <a:gd name="connsiteY13" fmla="*/ 14880 h 172281"/>
                <a:gd name="connsiteX14" fmla="*/ 167549 w 184354"/>
                <a:gd name="connsiteY14" fmla="*/ 14880 h 17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54" h="172281">
                  <a:moveTo>
                    <a:pt x="177106" y="545"/>
                  </a:moveTo>
                  <a:lnTo>
                    <a:pt x="6998" y="545"/>
                  </a:lnTo>
                  <a:cubicBezTo>
                    <a:pt x="4828" y="-182"/>
                    <a:pt x="2478" y="-182"/>
                    <a:pt x="308" y="545"/>
                  </a:cubicBezTo>
                  <a:cubicBezTo>
                    <a:pt x="-103" y="2437"/>
                    <a:pt x="-103" y="4386"/>
                    <a:pt x="308" y="6279"/>
                  </a:cubicBezTo>
                  <a:lnTo>
                    <a:pt x="308" y="163007"/>
                  </a:lnTo>
                  <a:cubicBezTo>
                    <a:pt x="308" y="167757"/>
                    <a:pt x="4159" y="171608"/>
                    <a:pt x="8909" y="171608"/>
                  </a:cubicBezTo>
                  <a:lnTo>
                    <a:pt x="177106" y="171608"/>
                  </a:lnTo>
                  <a:cubicBezTo>
                    <a:pt x="179246" y="172507"/>
                    <a:pt x="181654" y="172507"/>
                    <a:pt x="183795" y="171608"/>
                  </a:cubicBezTo>
                  <a:cubicBezTo>
                    <a:pt x="184541" y="169773"/>
                    <a:pt x="184541" y="167709"/>
                    <a:pt x="183795" y="165874"/>
                  </a:cubicBezTo>
                  <a:lnTo>
                    <a:pt x="183795" y="9146"/>
                  </a:lnTo>
                  <a:cubicBezTo>
                    <a:pt x="183900" y="5055"/>
                    <a:pt x="181100" y="1453"/>
                    <a:pt x="177106" y="545"/>
                  </a:cubicBezTo>
                  <a:close/>
                  <a:moveTo>
                    <a:pt x="169460" y="157273"/>
                  </a:moveTo>
                  <a:lnTo>
                    <a:pt x="15599" y="157273"/>
                  </a:lnTo>
                  <a:lnTo>
                    <a:pt x="15599" y="14880"/>
                  </a:lnTo>
                  <a:lnTo>
                    <a:pt x="167549" y="148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4" name="iSHEJI-10-58">
              <a:extLst>
                <a:ext uri="{FF2B5EF4-FFF2-40B4-BE49-F238E27FC236}">
                  <a16:creationId xmlns:a16="http://schemas.microsoft.com/office/drawing/2014/main" id="{F3F6530F-74BF-847D-863A-06E8992D260B}"/>
                </a:ext>
              </a:extLst>
            </p:cNvPr>
            <p:cNvSpPr/>
            <p:nvPr/>
          </p:nvSpPr>
          <p:spPr>
            <a:xfrm>
              <a:off x="2540331" y="4283359"/>
              <a:ext cx="183358" cy="174425"/>
            </a:xfrm>
            <a:custGeom>
              <a:avLst/>
              <a:gdLst>
                <a:gd name="connsiteX0" fmla="*/ 182592 w 183358"/>
                <a:gd name="connsiteY0" fmla="*/ 0 h 174425"/>
                <a:gd name="connsiteX1" fmla="*/ 176858 w 183358"/>
                <a:gd name="connsiteY1" fmla="*/ 0 h 174425"/>
                <a:gd name="connsiteX2" fmla="*/ 7706 w 183358"/>
                <a:gd name="connsiteY2" fmla="*/ 0 h 174425"/>
                <a:gd name="connsiteX3" fmla="*/ 3 w 183358"/>
                <a:gd name="connsiteY3" fmla="*/ 7588 h 174425"/>
                <a:gd name="connsiteX4" fmla="*/ 60 w 183358"/>
                <a:gd name="connsiteY4" fmla="*/ 8601 h 174425"/>
                <a:gd name="connsiteX5" fmla="*/ 60 w 183358"/>
                <a:gd name="connsiteY5" fmla="*/ 165330 h 174425"/>
                <a:gd name="connsiteX6" fmla="*/ 6693 w 183358"/>
                <a:gd name="connsiteY6" fmla="*/ 173873 h 174425"/>
                <a:gd name="connsiteX7" fmla="*/ 7706 w 183358"/>
                <a:gd name="connsiteY7" fmla="*/ 173931 h 174425"/>
                <a:gd name="connsiteX8" fmla="*/ 176858 w 183358"/>
                <a:gd name="connsiteY8" fmla="*/ 173931 h 174425"/>
                <a:gd name="connsiteX9" fmla="*/ 182592 w 183358"/>
                <a:gd name="connsiteY9" fmla="*/ 173931 h 174425"/>
                <a:gd name="connsiteX10" fmla="*/ 182592 w 183358"/>
                <a:gd name="connsiteY10" fmla="*/ 168196 h 174425"/>
                <a:gd name="connsiteX11" fmla="*/ 182592 w 183358"/>
                <a:gd name="connsiteY11" fmla="*/ 6690 h 174425"/>
                <a:gd name="connsiteX12" fmla="*/ 182592 w 183358"/>
                <a:gd name="connsiteY12" fmla="*/ 0 h 174425"/>
                <a:gd name="connsiteX13" fmla="*/ 171124 w 183358"/>
                <a:gd name="connsiteY13" fmla="*/ 154817 h 174425"/>
                <a:gd name="connsiteX14" fmla="*/ 16307 w 183358"/>
                <a:gd name="connsiteY14" fmla="*/ 154817 h 174425"/>
                <a:gd name="connsiteX15" fmla="*/ 16307 w 183358"/>
                <a:gd name="connsiteY15" fmla="*/ 12424 h 174425"/>
                <a:gd name="connsiteX16" fmla="*/ 171124 w 183358"/>
                <a:gd name="connsiteY16" fmla="*/ 12424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358" h="174425">
                  <a:moveTo>
                    <a:pt x="182592" y="0"/>
                  </a:moveTo>
                  <a:lnTo>
                    <a:pt x="176858" y="0"/>
                  </a:lnTo>
                  <a:lnTo>
                    <a:pt x="7706" y="0"/>
                  </a:lnTo>
                  <a:cubicBezTo>
                    <a:pt x="3482" y="-29"/>
                    <a:pt x="32" y="3364"/>
                    <a:pt x="3" y="7588"/>
                  </a:cubicBezTo>
                  <a:cubicBezTo>
                    <a:pt x="-6" y="7923"/>
                    <a:pt x="22" y="8266"/>
                    <a:pt x="60" y="8601"/>
                  </a:cubicBezTo>
                  <a:lnTo>
                    <a:pt x="60" y="165330"/>
                  </a:lnTo>
                  <a:cubicBezTo>
                    <a:pt x="-465" y="169515"/>
                    <a:pt x="2497" y="173348"/>
                    <a:pt x="6693" y="173873"/>
                  </a:cubicBezTo>
                  <a:cubicBezTo>
                    <a:pt x="7027" y="173911"/>
                    <a:pt x="7362" y="173931"/>
                    <a:pt x="7706" y="173931"/>
                  </a:cubicBezTo>
                  <a:lnTo>
                    <a:pt x="176858" y="173931"/>
                  </a:lnTo>
                  <a:cubicBezTo>
                    <a:pt x="178712" y="174590"/>
                    <a:pt x="180738" y="174590"/>
                    <a:pt x="182592" y="173931"/>
                  </a:cubicBezTo>
                  <a:cubicBezTo>
                    <a:pt x="183614" y="172153"/>
                    <a:pt x="183614" y="169974"/>
                    <a:pt x="182592" y="168196"/>
                  </a:cubicBezTo>
                  <a:lnTo>
                    <a:pt x="182592" y="6690"/>
                  </a:lnTo>
                  <a:cubicBezTo>
                    <a:pt x="183490" y="4549"/>
                    <a:pt x="183490" y="2141"/>
                    <a:pt x="182592" y="0"/>
                  </a:cubicBezTo>
                  <a:close/>
                  <a:moveTo>
                    <a:pt x="171124" y="154817"/>
                  </a:moveTo>
                  <a:lnTo>
                    <a:pt x="16307" y="154817"/>
                  </a:lnTo>
                  <a:lnTo>
                    <a:pt x="16307" y="12424"/>
                  </a:lnTo>
                  <a:lnTo>
                    <a:pt x="171124" y="124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5" name="iSHEJI-10-59">
              <a:extLst>
                <a:ext uri="{FF2B5EF4-FFF2-40B4-BE49-F238E27FC236}">
                  <a16:creationId xmlns:a16="http://schemas.microsoft.com/office/drawing/2014/main" id="{1E26822D-3EAE-B843-3F3E-B65034073E54}"/>
                </a:ext>
              </a:extLst>
            </p:cNvPr>
            <p:cNvSpPr/>
            <p:nvPr/>
          </p:nvSpPr>
          <p:spPr>
            <a:xfrm>
              <a:off x="2737447" y="4281447"/>
              <a:ext cx="181788" cy="171737"/>
            </a:xfrm>
            <a:custGeom>
              <a:avLst/>
              <a:gdLst>
                <a:gd name="connsiteX0" fmla="*/ 177564 w 181788"/>
                <a:gd name="connsiteY0" fmla="*/ 0 h 171737"/>
                <a:gd name="connsiteX1" fmla="*/ 9368 w 181788"/>
                <a:gd name="connsiteY1" fmla="*/ 0 h 171737"/>
                <a:gd name="connsiteX2" fmla="*/ 767 w 181788"/>
                <a:gd name="connsiteY2" fmla="*/ 8601 h 171737"/>
                <a:gd name="connsiteX3" fmla="*/ 767 w 181788"/>
                <a:gd name="connsiteY3" fmla="*/ 165329 h 171737"/>
                <a:gd name="connsiteX4" fmla="*/ 767 w 181788"/>
                <a:gd name="connsiteY4" fmla="*/ 171063 h 171737"/>
                <a:gd name="connsiteX5" fmla="*/ 6501 w 181788"/>
                <a:gd name="connsiteY5" fmla="*/ 171063 h 171737"/>
                <a:gd name="connsiteX6" fmla="*/ 174697 w 181788"/>
                <a:gd name="connsiteY6" fmla="*/ 171063 h 171737"/>
                <a:gd name="connsiteX7" fmla="*/ 181387 w 181788"/>
                <a:gd name="connsiteY7" fmla="*/ 171063 h 171737"/>
                <a:gd name="connsiteX8" fmla="*/ 181387 w 181788"/>
                <a:gd name="connsiteY8" fmla="*/ 165329 h 171737"/>
                <a:gd name="connsiteX9" fmla="*/ 181387 w 181788"/>
                <a:gd name="connsiteY9" fmla="*/ 8601 h 171737"/>
                <a:gd name="connsiteX10" fmla="*/ 177564 w 181788"/>
                <a:gd name="connsiteY10" fmla="*/ 0 h 171737"/>
                <a:gd name="connsiteX11" fmla="*/ 165141 w 181788"/>
                <a:gd name="connsiteY11" fmla="*/ 156728 h 171737"/>
                <a:gd name="connsiteX12" fmla="*/ 17969 w 181788"/>
                <a:gd name="connsiteY12" fmla="*/ 156728 h 171737"/>
                <a:gd name="connsiteX13" fmla="*/ 17969 w 181788"/>
                <a:gd name="connsiteY13" fmla="*/ 14335 h 171737"/>
                <a:gd name="connsiteX14" fmla="*/ 165141 w 181788"/>
                <a:gd name="connsiteY14" fmla="*/ 14335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88" h="171737">
                  <a:moveTo>
                    <a:pt x="177564" y="0"/>
                  </a:move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29"/>
                  </a:lnTo>
                  <a:cubicBezTo>
                    <a:pt x="-256" y="167107"/>
                    <a:pt x="-256" y="169286"/>
                    <a:pt x="767" y="171063"/>
                  </a:cubicBezTo>
                  <a:cubicBezTo>
                    <a:pt x="2583" y="171924"/>
                    <a:pt x="4685" y="171924"/>
                    <a:pt x="6501" y="171063"/>
                  </a:cubicBezTo>
                  <a:lnTo>
                    <a:pt x="174697" y="171063"/>
                  </a:lnTo>
                  <a:cubicBezTo>
                    <a:pt x="176838" y="171962"/>
                    <a:pt x="179246" y="171962"/>
                    <a:pt x="181387" y="171063"/>
                  </a:cubicBezTo>
                  <a:cubicBezTo>
                    <a:pt x="181922" y="169190"/>
                    <a:pt x="181922" y="167203"/>
                    <a:pt x="181387" y="165329"/>
                  </a:cubicBezTo>
                  <a:lnTo>
                    <a:pt x="181387" y="8601"/>
                  </a:lnTo>
                  <a:cubicBezTo>
                    <a:pt x="181932" y="5227"/>
                    <a:pt x="180431" y="1854"/>
                    <a:pt x="177564" y="0"/>
                  </a:cubicBezTo>
                  <a:close/>
                  <a:moveTo>
                    <a:pt x="165141" y="156728"/>
                  </a:moveTo>
                  <a:lnTo>
                    <a:pt x="17969" y="156728"/>
                  </a:lnTo>
                  <a:lnTo>
                    <a:pt x="17969" y="14335"/>
                  </a:lnTo>
                  <a:lnTo>
                    <a:pt x="165141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6" name="iSHEJI-10-60">
              <a:extLst>
                <a:ext uri="{FF2B5EF4-FFF2-40B4-BE49-F238E27FC236}">
                  <a16:creationId xmlns:a16="http://schemas.microsoft.com/office/drawing/2014/main" id="{DC9E2C62-470A-6928-0082-BA192B9976C1}"/>
                </a:ext>
              </a:extLst>
            </p:cNvPr>
            <p:cNvSpPr/>
            <p:nvPr/>
          </p:nvSpPr>
          <p:spPr>
            <a:xfrm>
              <a:off x="2935390" y="4283359"/>
              <a:ext cx="187672" cy="171557"/>
            </a:xfrm>
            <a:custGeom>
              <a:avLst/>
              <a:gdLst>
                <a:gd name="connsiteX0" fmla="*/ 186999 w 187672"/>
                <a:gd name="connsiteY0" fmla="*/ 6690 h 171557"/>
                <a:gd name="connsiteX1" fmla="*/ 186999 w 187672"/>
                <a:gd name="connsiteY1" fmla="*/ 0 h 171557"/>
                <a:gd name="connsiteX2" fmla="*/ 181265 w 187672"/>
                <a:gd name="connsiteY2" fmla="*/ 0 h 171557"/>
                <a:gd name="connsiteX3" fmla="*/ 9246 w 187672"/>
                <a:gd name="connsiteY3" fmla="*/ 0 h 171557"/>
                <a:gd name="connsiteX4" fmla="*/ 645 w 187672"/>
                <a:gd name="connsiteY4" fmla="*/ 8601 h 171557"/>
                <a:gd name="connsiteX5" fmla="*/ 645 w 187672"/>
                <a:gd name="connsiteY5" fmla="*/ 165329 h 171557"/>
                <a:gd name="connsiteX6" fmla="*/ 645 w 187672"/>
                <a:gd name="connsiteY6" fmla="*/ 171063 h 171557"/>
                <a:gd name="connsiteX7" fmla="*/ 6379 w 187672"/>
                <a:gd name="connsiteY7" fmla="*/ 171063 h 171557"/>
                <a:gd name="connsiteX8" fmla="*/ 175531 w 187672"/>
                <a:gd name="connsiteY8" fmla="*/ 171063 h 171557"/>
                <a:gd name="connsiteX9" fmla="*/ 184132 w 187672"/>
                <a:gd name="connsiteY9" fmla="*/ 162462 h 171557"/>
                <a:gd name="connsiteX10" fmla="*/ 17847 w 187672"/>
                <a:gd name="connsiteY10" fmla="*/ 154817 h 171557"/>
                <a:gd name="connsiteX11" fmla="*/ 17847 w 187672"/>
                <a:gd name="connsiteY11" fmla="*/ 12424 h 171557"/>
                <a:gd name="connsiteX12" fmla="*/ 169797 w 187672"/>
                <a:gd name="connsiteY12" fmla="*/ 12424 h 171557"/>
                <a:gd name="connsiteX13" fmla="*/ 169797 w 187672"/>
                <a:gd name="connsiteY13" fmla="*/ 152906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72" h="171557">
                  <a:moveTo>
                    <a:pt x="186999" y="6690"/>
                  </a:moveTo>
                  <a:cubicBezTo>
                    <a:pt x="187897" y="4549"/>
                    <a:pt x="187897" y="2141"/>
                    <a:pt x="186999" y="0"/>
                  </a:cubicBezTo>
                  <a:lnTo>
                    <a:pt x="181265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175531" y="171063"/>
                  </a:lnTo>
                  <a:cubicBezTo>
                    <a:pt x="180281" y="171063"/>
                    <a:pt x="184132" y="167212"/>
                    <a:pt x="184132" y="162462"/>
                  </a:cubicBezTo>
                  <a:close/>
                  <a:moveTo>
                    <a:pt x="17847" y="154817"/>
                  </a:moveTo>
                  <a:lnTo>
                    <a:pt x="17847" y="12424"/>
                  </a:lnTo>
                  <a:lnTo>
                    <a:pt x="169797" y="12424"/>
                  </a:lnTo>
                  <a:lnTo>
                    <a:pt x="169797" y="15290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7" name="iSHEJI-10-61">
              <a:extLst>
                <a:ext uri="{FF2B5EF4-FFF2-40B4-BE49-F238E27FC236}">
                  <a16:creationId xmlns:a16="http://schemas.microsoft.com/office/drawing/2014/main" id="{BBF6D334-1FB3-F607-AF93-BBECBD7DC348}"/>
                </a:ext>
              </a:extLst>
            </p:cNvPr>
            <p:cNvSpPr/>
            <p:nvPr/>
          </p:nvSpPr>
          <p:spPr>
            <a:xfrm>
              <a:off x="3134813" y="4281447"/>
              <a:ext cx="183795" cy="174604"/>
            </a:xfrm>
            <a:custGeom>
              <a:avLst/>
              <a:gdLst>
                <a:gd name="connsiteX0" fmla="*/ 176797 w 183795"/>
                <a:gd name="connsiteY0" fmla="*/ 0 h 174604"/>
                <a:gd name="connsiteX1" fmla="*/ 8601 w 183795"/>
                <a:gd name="connsiteY1" fmla="*/ 0 h 174604"/>
                <a:gd name="connsiteX2" fmla="*/ 0 w 183795"/>
                <a:gd name="connsiteY2" fmla="*/ 8601 h 174604"/>
                <a:gd name="connsiteX3" fmla="*/ 0 w 183795"/>
                <a:gd name="connsiteY3" fmla="*/ 165329 h 174604"/>
                <a:gd name="connsiteX4" fmla="*/ 8601 w 183795"/>
                <a:gd name="connsiteY4" fmla="*/ 173930 h 174604"/>
                <a:gd name="connsiteX5" fmla="*/ 176797 w 183795"/>
                <a:gd name="connsiteY5" fmla="*/ 173930 h 174604"/>
                <a:gd name="connsiteX6" fmla="*/ 183487 w 183795"/>
                <a:gd name="connsiteY6" fmla="*/ 173930 h 174604"/>
                <a:gd name="connsiteX7" fmla="*/ 183487 w 183795"/>
                <a:gd name="connsiteY7" fmla="*/ 168196 h 174604"/>
                <a:gd name="connsiteX8" fmla="*/ 183487 w 183795"/>
                <a:gd name="connsiteY8" fmla="*/ 8601 h 174604"/>
                <a:gd name="connsiteX9" fmla="*/ 176797 w 183795"/>
                <a:gd name="connsiteY9" fmla="*/ 0 h 174604"/>
                <a:gd name="connsiteX10" fmla="*/ 168196 w 183795"/>
                <a:gd name="connsiteY10" fmla="*/ 156728 h 174604"/>
                <a:gd name="connsiteX11" fmla="*/ 17202 w 183795"/>
                <a:gd name="connsiteY11" fmla="*/ 156728 h 174604"/>
                <a:gd name="connsiteX12" fmla="*/ 17202 w 183795"/>
                <a:gd name="connsiteY12" fmla="*/ 14335 h 174604"/>
                <a:gd name="connsiteX13" fmla="*/ 168196 w 183795"/>
                <a:gd name="connsiteY13" fmla="*/ 14335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74604">
                  <a:moveTo>
                    <a:pt x="176797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6797" y="173930"/>
                  </a:lnTo>
                  <a:cubicBezTo>
                    <a:pt x="178938" y="174829"/>
                    <a:pt x="181346" y="174829"/>
                    <a:pt x="183487" y="173930"/>
                  </a:cubicBezTo>
                  <a:cubicBezTo>
                    <a:pt x="183898" y="172038"/>
                    <a:pt x="183898" y="170089"/>
                    <a:pt x="183487" y="168196"/>
                  </a:cubicBezTo>
                  <a:lnTo>
                    <a:pt x="183487" y="8601"/>
                  </a:lnTo>
                  <a:cubicBezTo>
                    <a:pt x="183592" y="4511"/>
                    <a:pt x="180792" y="908"/>
                    <a:pt x="176797" y="0"/>
                  </a:cubicBezTo>
                  <a:close/>
                  <a:moveTo>
                    <a:pt x="168196" y="156728"/>
                  </a:moveTo>
                  <a:lnTo>
                    <a:pt x="17202" y="156728"/>
                  </a:lnTo>
                  <a:lnTo>
                    <a:pt x="17202" y="14335"/>
                  </a:lnTo>
                  <a:lnTo>
                    <a:pt x="168196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8" name="iSHEJI-10-62">
              <a:extLst>
                <a:ext uri="{FF2B5EF4-FFF2-40B4-BE49-F238E27FC236}">
                  <a16:creationId xmlns:a16="http://schemas.microsoft.com/office/drawing/2014/main" id="{20308224-0797-25FA-EC5C-58D7A7469D23}"/>
                </a:ext>
              </a:extLst>
            </p:cNvPr>
            <p:cNvSpPr/>
            <p:nvPr/>
          </p:nvSpPr>
          <p:spPr>
            <a:xfrm>
              <a:off x="3332635" y="4282714"/>
              <a:ext cx="186354" cy="174575"/>
            </a:xfrm>
            <a:custGeom>
              <a:avLst/>
              <a:gdLst>
                <a:gd name="connsiteX0" fmla="*/ 185398 w 186354"/>
                <a:gd name="connsiteY0" fmla="*/ 7335 h 174575"/>
                <a:gd name="connsiteX1" fmla="*/ 185398 w 186354"/>
                <a:gd name="connsiteY1" fmla="*/ 645 h 174575"/>
                <a:gd name="connsiteX2" fmla="*/ 179664 w 186354"/>
                <a:gd name="connsiteY2" fmla="*/ 645 h 174575"/>
                <a:gd name="connsiteX3" fmla="*/ 8601 w 186354"/>
                <a:gd name="connsiteY3" fmla="*/ 645 h 174575"/>
                <a:gd name="connsiteX4" fmla="*/ 0 w 186354"/>
                <a:gd name="connsiteY4" fmla="*/ 9246 h 174575"/>
                <a:gd name="connsiteX5" fmla="*/ 0 w 186354"/>
                <a:gd name="connsiteY5" fmla="*/ 165975 h 174575"/>
                <a:gd name="connsiteX6" fmla="*/ 8601 w 186354"/>
                <a:gd name="connsiteY6" fmla="*/ 174576 h 174575"/>
                <a:gd name="connsiteX7" fmla="*/ 177753 w 186354"/>
                <a:gd name="connsiteY7" fmla="*/ 174576 h 174575"/>
                <a:gd name="connsiteX8" fmla="*/ 186354 w 186354"/>
                <a:gd name="connsiteY8" fmla="*/ 165975 h 174575"/>
                <a:gd name="connsiteX9" fmla="*/ 17202 w 186354"/>
                <a:gd name="connsiteY9" fmla="*/ 155462 h 174575"/>
                <a:gd name="connsiteX10" fmla="*/ 17202 w 186354"/>
                <a:gd name="connsiteY10" fmla="*/ 13069 h 174575"/>
                <a:gd name="connsiteX11" fmla="*/ 169152 w 186354"/>
                <a:gd name="connsiteY11" fmla="*/ 13069 h 174575"/>
                <a:gd name="connsiteX12" fmla="*/ 169152 w 186354"/>
                <a:gd name="connsiteY12" fmla="*/ 153551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4575">
                  <a:moveTo>
                    <a:pt x="185398" y="7335"/>
                  </a:moveTo>
                  <a:cubicBezTo>
                    <a:pt x="186430" y="5223"/>
                    <a:pt x="186430" y="2757"/>
                    <a:pt x="185398" y="645"/>
                  </a:cubicBezTo>
                  <a:cubicBezTo>
                    <a:pt x="183583" y="-215"/>
                    <a:pt x="181480" y="-215"/>
                    <a:pt x="179664" y="645"/>
                  </a:cubicBezTo>
                  <a:lnTo>
                    <a:pt x="8601" y="645"/>
                  </a:lnTo>
                  <a:cubicBezTo>
                    <a:pt x="3851" y="645"/>
                    <a:pt x="0" y="4496"/>
                    <a:pt x="0" y="9246"/>
                  </a:cubicBezTo>
                  <a:lnTo>
                    <a:pt x="0" y="165975"/>
                  </a:lnTo>
                  <a:cubicBezTo>
                    <a:pt x="745" y="170380"/>
                    <a:pt x="4195" y="173830"/>
                    <a:pt x="8601" y="174576"/>
                  </a:cubicBezTo>
                  <a:lnTo>
                    <a:pt x="177753" y="174576"/>
                  </a:lnTo>
                  <a:cubicBezTo>
                    <a:pt x="182312" y="174136"/>
                    <a:pt x="185914" y="170533"/>
                    <a:pt x="186354" y="165975"/>
                  </a:cubicBezTo>
                  <a:close/>
                  <a:moveTo>
                    <a:pt x="17202" y="155462"/>
                  </a:moveTo>
                  <a:lnTo>
                    <a:pt x="17202" y="13069"/>
                  </a:lnTo>
                  <a:lnTo>
                    <a:pt x="169152" y="13069"/>
                  </a:lnTo>
                  <a:lnTo>
                    <a:pt x="169152" y="15355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79" name="iSHEJI-10-63">
              <a:extLst>
                <a:ext uri="{FF2B5EF4-FFF2-40B4-BE49-F238E27FC236}">
                  <a16:creationId xmlns:a16="http://schemas.microsoft.com/office/drawing/2014/main" id="{70DAEDFA-A811-15B3-9900-8CD7B2E02D0F}"/>
                </a:ext>
              </a:extLst>
            </p:cNvPr>
            <p:cNvSpPr/>
            <p:nvPr/>
          </p:nvSpPr>
          <p:spPr>
            <a:xfrm>
              <a:off x="3531104" y="4282685"/>
              <a:ext cx="184103" cy="172410"/>
            </a:xfrm>
            <a:custGeom>
              <a:avLst/>
              <a:gdLst>
                <a:gd name="connsiteX0" fmla="*/ 183795 w 184103"/>
                <a:gd name="connsiteY0" fmla="*/ 674 h 172410"/>
                <a:gd name="connsiteX1" fmla="*/ 177106 w 184103"/>
                <a:gd name="connsiteY1" fmla="*/ 674 h 172410"/>
                <a:gd name="connsiteX2" fmla="*/ 8909 w 184103"/>
                <a:gd name="connsiteY2" fmla="*/ 674 h 172410"/>
                <a:gd name="connsiteX3" fmla="*/ 308 w 184103"/>
                <a:gd name="connsiteY3" fmla="*/ 9275 h 172410"/>
                <a:gd name="connsiteX4" fmla="*/ 308 w 184103"/>
                <a:gd name="connsiteY4" fmla="*/ 166003 h 172410"/>
                <a:gd name="connsiteX5" fmla="*/ 308 w 184103"/>
                <a:gd name="connsiteY5" fmla="*/ 171737 h 172410"/>
                <a:gd name="connsiteX6" fmla="*/ 6998 w 184103"/>
                <a:gd name="connsiteY6" fmla="*/ 171737 h 172410"/>
                <a:gd name="connsiteX7" fmla="*/ 175194 w 184103"/>
                <a:gd name="connsiteY7" fmla="*/ 171737 h 172410"/>
                <a:gd name="connsiteX8" fmla="*/ 183795 w 184103"/>
                <a:gd name="connsiteY8" fmla="*/ 163136 h 172410"/>
                <a:gd name="connsiteX9" fmla="*/ 183795 w 184103"/>
                <a:gd name="connsiteY9" fmla="*/ 6408 h 172410"/>
                <a:gd name="connsiteX10" fmla="*/ 183795 w 184103"/>
                <a:gd name="connsiteY10" fmla="*/ 674 h 172410"/>
                <a:gd name="connsiteX11" fmla="*/ 168505 w 184103"/>
                <a:gd name="connsiteY11" fmla="*/ 154535 h 172410"/>
                <a:gd name="connsiteX12" fmla="*/ 17510 w 184103"/>
                <a:gd name="connsiteY12" fmla="*/ 154535 h 172410"/>
                <a:gd name="connsiteX13" fmla="*/ 17510 w 184103"/>
                <a:gd name="connsiteY13" fmla="*/ 13097 h 172410"/>
                <a:gd name="connsiteX14" fmla="*/ 168505 w 184103"/>
                <a:gd name="connsiteY14" fmla="*/ 13097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3" h="172410">
                  <a:moveTo>
                    <a:pt x="183795" y="674"/>
                  </a:moveTo>
                  <a:cubicBezTo>
                    <a:pt x="181654" y="-225"/>
                    <a:pt x="179246" y="-225"/>
                    <a:pt x="177106" y="674"/>
                  </a:cubicBezTo>
                  <a:lnTo>
                    <a:pt x="8909" y="674"/>
                  </a:lnTo>
                  <a:cubicBezTo>
                    <a:pt x="4159" y="674"/>
                    <a:pt x="308" y="4525"/>
                    <a:pt x="308" y="9275"/>
                  </a:cubicBezTo>
                  <a:lnTo>
                    <a:pt x="308" y="166003"/>
                  </a:lnTo>
                  <a:cubicBezTo>
                    <a:pt x="-103" y="167895"/>
                    <a:pt x="-103" y="169845"/>
                    <a:pt x="308" y="171737"/>
                  </a:cubicBezTo>
                  <a:cubicBezTo>
                    <a:pt x="2449" y="172635"/>
                    <a:pt x="4857" y="172635"/>
                    <a:pt x="6998" y="171737"/>
                  </a:cubicBezTo>
                  <a:lnTo>
                    <a:pt x="175194" y="171737"/>
                  </a:lnTo>
                  <a:cubicBezTo>
                    <a:pt x="179944" y="171737"/>
                    <a:pt x="183795" y="167886"/>
                    <a:pt x="183795" y="163136"/>
                  </a:cubicBezTo>
                  <a:lnTo>
                    <a:pt x="183795" y="6408"/>
                  </a:lnTo>
                  <a:cubicBezTo>
                    <a:pt x="184206" y="4516"/>
                    <a:pt x="184206" y="2566"/>
                    <a:pt x="183795" y="674"/>
                  </a:cubicBezTo>
                  <a:close/>
                  <a:moveTo>
                    <a:pt x="168505" y="154535"/>
                  </a:moveTo>
                  <a:lnTo>
                    <a:pt x="17510" y="154535"/>
                  </a:lnTo>
                  <a:lnTo>
                    <a:pt x="17510" y="13097"/>
                  </a:lnTo>
                  <a:lnTo>
                    <a:pt x="168505" y="130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0" name="iSHEJI-10-64">
              <a:extLst>
                <a:ext uri="{FF2B5EF4-FFF2-40B4-BE49-F238E27FC236}">
                  <a16:creationId xmlns:a16="http://schemas.microsoft.com/office/drawing/2014/main" id="{F95EC077-6081-4CBB-095D-9D7F23467133}"/>
                </a:ext>
              </a:extLst>
            </p:cNvPr>
            <p:cNvSpPr/>
            <p:nvPr/>
          </p:nvSpPr>
          <p:spPr>
            <a:xfrm>
              <a:off x="3728460" y="4280492"/>
              <a:ext cx="182067" cy="172664"/>
            </a:xfrm>
            <a:custGeom>
              <a:avLst/>
              <a:gdLst>
                <a:gd name="connsiteX0" fmla="*/ 178527 w 182067"/>
                <a:gd name="connsiteY0" fmla="*/ 0 h 172664"/>
                <a:gd name="connsiteX1" fmla="*/ 9375 w 182067"/>
                <a:gd name="connsiteY1" fmla="*/ 0 h 172664"/>
                <a:gd name="connsiteX2" fmla="*/ 774 w 182067"/>
                <a:gd name="connsiteY2" fmla="*/ 8601 h 172664"/>
                <a:gd name="connsiteX3" fmla="*/ 774 w 182067"/>
                <a:gd name="connsiteY3" fmla="*/ 165329 h 172664"/>
                <a:gd name="connsiteX4" fmla="*/ 774 w 182067"/>
                <a:gd name="connsiteY4" fmla="*/ 172019 h 172664"/>
                <a:gd name="connsiteX5" fmla="*/ 6508 w 182067"/>
                <a:gd name="connsiteY5" fmla="*/ 172019 h 172664"/>
                <a:gd name="connsiteX6" fmla="*/ 175660 w 182067"/>
                <a:gd name="connsiteY6" fmla="*/ 172019 h 172664"/>
                <a:gd name="connsiteX7" fmla="*/ 181394 w 182067"/>
                <a:gd name="connsiteY7" fmla="*/ 172019 h 172664"/>
                <a:gd name="connsiteX8" fmla="*/ 181394 w 182067"/>
                <a:gd name="connsiteY8" fmla="*/ 165329 h 172664"/>
                <a:gd name="connsiteX9" fmla="*/ 181394 w 182067"/>
                <a:gd name="connsiteY9" fmla="*/ 8601 h 172664"/>
                <a:gd name="connsiteX10" fmla="*/ 178527 w 182067"/>
                <a:gd name="connsiteY10" fmla="*/ 0 h 172664"/>
                <a:gd name="connsiteX11" fmla="*/ 169926 w 182067"/>
                <a:gd name="connsiteY11" fmla="*/ 156728 h 172664"/>
                <a:gd name="connsiteX12" fmla="*/ 17976 w 182067"/>
                <a:gd name="connsiteY12" fmla="*/ 156728 h 172664"/>
                <a:gd name="connsiteX13" fmla="*/ 17976 w 182067"/>
                <a:gd name="connsiteY13" fmla="*/ 15291 h 172664"/>
                <a:gd name="connsiteX14" fmla="*/ 169926 w 182067"/>
                <a:gd name="connsiteY14" fmla="*/ 15291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067" h="172664">
                  <a:moveTo>
                    <a:pt x="178527" y="0"/>
                  </a:moveTo>
                  <a:lnTo>
                    <a:pt x="9375" y="0"/>
                  </a:lnTo>
                  <a:cubicBezTo>
                    <a:pt x="4969" y="745"/>
                    <a:pt x="1520" y="4195"/>
                    <a:pt x="774" y="8601"/>
                  </a:cubicBezTo>
                  <a:lnTo>
                    <a:pt x="774" y="165329"/>
                  </a:lnTo>
                  <a:cubicBezTo>
                    <a:pt x="-258" y="167441"/>
                    <a:pt x="-258" y="169907"/>
                    <a:pt x="774" y="172019"/>
                  </a:cubicBezTo>
                  <a:cubicBezTo>
                    <a:pt x="2590" y="172879"/>
                    <a:pt x="4692" y="172879"/>
                    <a:pt x="6508" y="172019"/>
                  </a:cubicBezTo>
                  <a:lnTo>
                    <a:pt x="175660" y="172019"/>
                  </a:lnTo>
                  <a:lnTo>
                    <a:pt x="181394" y="172019"/>
                  </a:lnTo>
                  <a:cubicBezTo>
                    <a:pt x="182292" y="169878"/>
                    <a:pt x="182292" y="167470"/>
                    <a:pt x="181394" y="165329"/>
                  </a:cubicBezTo>
                  <a:lnTo>
                    <a:pt x="181394" y="8601"/>
                  </a:lnTo>
                  <a:cubicBezTo>
                    <a:pt x="181948" y="5438"/>
                    <a:pt x="180869" y="2198"/>
                    <a:pt x="178527" y="0"/>
                  </a:cubicBezTo>
                  <a:close/>
                  <a:moveTo>
                    <a:pt x="169926" y="156728"/>
                  </a:moveTo>
                  <a:lnTo>
                    <a:pt x="17976" y="156728"/>
                  </a:lnTo>
                  <a:lnTo>
                    <a:pt x="17976" y="15291"/>
                  </a:lnTo>
                  <a:lnTo>
                    <a:pt x="169926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1" name="iSHEJI-10-65">
              <a:extLst>
                <a:ext uri="{FF2B5EF4-FFF2-40B4-BE49-F238E27FC236}">
                  <a16:creationId xmlns:a16="http://schemas.microsoft.com/office/drawing/2014/main" id="{91F17D24-3CB3-39F2-CD83-8A214C4F9AA4}"/>
                </a:ext>
              </a:extLst>
            </p:cNvPr>
            <p:cNvSpPr/>
            <p:nvPr/>
          </p:nvSpPr>
          <p:spPr>
            <a:xfrm>
              <a:off x="3928012" y="4282592"/>
              <a:ext cx="185892" cy="175256"/>
            </a:xfrm>
            <a:custGeom>
              <a:avLst/>
              <a:gdLst>
                <a:gd name="connsiteX0" fmla="*/ 185398 w 185892"/>
                <a:gd name="connsiteY0" fmla="*/ 6501 h 175256"/>
                <a:gd name="connsiteX1" fmla="*/ 185398 w 185892"/>
                <a:gd name="connsiteY1" fmla="*/ 767 h 175256"/>
                <a:gd name="connsiteX2" fmla="*/ 179664 w 185892"/>
                <a:gd name="connsiteY2" fmla="*/ 767 h 175256"/>
                <a:gd name="connsiteX3" fmla="*/ 8601 w 185892"/>
                <a:gd name="connsiteY3" fmla="*/ 767 h 175256"/>
                <a:gd name="connsiteX4" fmla="*/ 0 w 185892"/>
                <a:gd name="connsiteY4" fmla="*/ 9368 h 175256"/>
                <a:gd name="connsiteX5" fmla="*/ 0 w 185892"/>
                <a:gd name="connsiteY5" fmla="*/ 166096 h 175256"/>
                <a:gd name="connsiteX6" fmla="*/ 8601 w 185892"/>
                <a:gd name="connsiteY6" fmla="*/ 174697 h 175256"/>
                <a:gd name="connsiteX7" fmla="*/ 176797 w 185892"/>
                <a:gd name="connsiteY7" fmla="*/ 174697 h 175256"/>
                <a:gd name="connsiteX8" fmla="*/ 182531 w 185892"/>
                <a:gd name="connsiteY8" fmla="*/ 174697 h 175256"/>
                <a:gd name="connsiteX9" fmla="*/ 182531 w 185892"/>
                <a:gd name="connsiteY9" fmla="*/ 168008 h 175256"/>
                <a:gd name="connsiteX10" fmla="*/ 17202 w 185892"/>
                <a:gd name="connsiteY10" fmla="*/ 154628 h 175256"/>
                <a:gd name="connsiteX11" fmla="*/ 17202 w 185892"/>
                <a:gd name="connsiteY11" fmla="*/ 13190 h 175256"/>
                <a:gd name="connsiteX12" fmla="*/ 168196 w 185892"/>
                <a:gd name="connsiteY12" fmla="*/ 13190 h 175256"/>
                <a:gd name="connsiteX13" fmla="*/ 168196 w 185892"/>
                <a:gd name="connsiteY13" fmla="*/ 152717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5256">
                  <a:moveTo>
                    <a:pt x="185398" y="6501"/>
                  </a:moveTo>
                  <a:cubicBezTo>
                    <a:pt x="186058" y="4647"/>
                    <a:pt x="186058" y="2621"/>
                    <a:pt x="185398" y="767"/>
                  </a:cubicBezTo>
                  <a:cubicBezTo>
                    <a:pt x="183621" y="-256"/>
                    <a:pt x="181442" y="-256"/>
                    <a:pt x="179664" y="767"/>
                  </a:cubicBezTo>
                  <a:lnTo>
                    <a:pt x="8601" y="767"/>
                  </a:lnTo>
                  <a:cubicBezTo>
                    <a:pt x="3851" y="767"/>
                    <a:pt x="0" y="4618"/>
                    <a:pt x="0" y="9368"/>
                  </a:cubicBezTo>
                  <a:lnTo>
                    <a:pt x="0" y="166096"/>
                  </a:lnTo>
                  <a:cubicBezTo>
                    <a:pt x="0" y="170846"/>
                    <a:pt x="3851" y="174697"/>
                    <a:pt x="8601" y="174697"/>
                  </a:cubicBezTo>
                  <a:lnTo>
                    <a:pt x="176797" y="174697"/>
                  </a:lnTo>
                  <a:cubicBezTo>
                    <a:pt x="178632" y="175443"/>
                    <a:pt x="180697" y="175443"/>
                    <a:pt x="182531" y="174697"/>
                  </a:cubicBezTo>
                  <a:cubicBezTo>
                    <a:pt x="183258" y="172528"/>
                    <a:pt x="183258" y="170177"/>
                    <a:pt x="182531" y="168008"/>
                  </a:cubicBezTo>
                  <a:close/>
                  <a:moveTo>
                    <a:pt x="17202" y="154628"/>
                  </a:moveTo>
                  <a:lnTo>
                    <a:pt x="17202" y="13190"/>
                  </a:lnTo>
                  <a:lnTo>
                    <a:pt x="168196" y="13190"/>
                  </a:lnTo>
                  <a:lnTo>
                    <a:pt x="168196" y="1527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2" name="iSHEJI-10-66">
              <a:extLst>
                <a:ext uri="{FF2B5EF4-FFF2-40B4-BE49-F238E27FC236}">
                  <a16:creationId xmlns:a16="http://schemas.microsoft.com/office/drawing/2014/main" id="{192D588C-DEBE-D448-BC9B-4D35CD10A2D5}"/>
                </a:ext>
              </a:extLst>
            </p:cNvPr>
            <p:cNvSpPr/>
            <p:nvPr/>
          </p:nvSpPr>
          <p:spPr>
            <a:xfrm>
              <a:off x="1651626" y="4281447"/>
              <a:ext cx="467318" cy="173930"/>
            </a:xfrm>
            <a:custGeom>
              <a:avLst/>
              <a:gdLst>
                <a:gd name="connsiteX0" fmla="*/ 467319 w 467318"/>
                <a:gd name="connsiteY0" fmla="*/ 8601 h 173930"/>
                <a:gd name="connsiteX1" fmla="*/ 458718 w 467318"/>
                <a:gd name="connsiteY1" fmla="*/ 0 h 173930"/>
                <a:gd name="connsiteX2" fmla="*/ 8601 w 467318"/>
                <a:gd name="connsiteY2" fmla="*/ 0 h 173930"/>
                <a:gd name="connsiteX3" fmla="*/ 0 w 467318"/>
                <a:gd name="connsiteY3" fmla="*/ 8601 h 173930"/>
                <a:gd name="connsiteX4" fmla="*/ 0 w 467318"/>
                <a:gd name="connsiteY4" fmla="*/ 165329 h 173930"/>
                <a:gd name="connsiteX5" fmla="*/ 8601 w 467318"/>
                <a:gd name="connsiteY5" fmla="*/ 173930 h 173930"/>
                <a:gd name="connsiteX6" fmla="*/ 459673 w 467318"/>
                <a:gd name="connsiteY6" fmla="*/ 173930 h 173930"/>
                <a:gd name="connsiteX7" fmla="*/ 465407 w 467318"/>
                <a:gd name="connsiteY7" fmla="*/ 173930 h 173930"/>
                <a:gd name="connsiteX8" fmla="*/ 465407 w 467318"/>
                <a:gd name="connsiteY8" fmla="*/ 167241 h 173930"/>
                <a:gd name="connsiteX9" fmla="*/ 17202 w 467318"/>
                <a:gd name="connsiteY9" fmla="*/ 157684 h 173930"/>
                <a:gd name="connsiteX10" fmla="*/ 17202 w 467318"/>
                <a:gd name="connsiteY10" fmla="*/ 14335 h 173930"/>
                <a:gd name="connsiteX11" fmla="*/ 451072 w 467318"/>
                <a:gd name="connsiteY11" fmla="*/ 14335 h 173930"/>
                <a:gd name="connsiteX12" fmla="*/ 451072 w 467318"/>
                <a:gd name="connsiteY12" fmla="*/ 157684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7318" h="173930">
                  <a:moveTo>
                    <a:pt x="467319" y="8601"/>
                  </a:moveTo>
                  <a:cubicBezTo>
                    <a:pt x="467319" y="3851"/>
                    <a:pt x="463468" y="0"/>
                    <a:pt x="458718" y="0"/>
                  </a:cubicBezTo>
                  <a:lnTo>
                    <a:pt x="8601" y="0"/>
                  </a:lnTo>
                  <a:cubicBezTo>
                    <a:pt x="3850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749" y="169735"/>
                    <a:pt x="4198" y="173185"/>
                    <a:pt x="8601" y="173930"/>
                  </a:cubicBezTo>
                  <a:lnTo>
                    <a:pt x="459673" y="173930"/>
                  </a:lnTo>
                  <a:lnTo>
                    <a:pt x="465407" y="173930"/>
                  </a:lnTo>
                  <a:cubicBezTo>
                    <a:pt x="466310" y="171790"/>
                    <a:pt x="466310" y="169381"/>
                    <a:pt x="465407" y="167241"/>
                  </a:cubicBezTo>
                  <a:close/>
                  <a:moveTo>
                    <a:pt x="17202" y="157684"/>
                  </a:moveTo>
                  <a:lnTo>
                    <a:pt x="17202" y="14335"/>
                  </a:lnTo>
                  <a:lnTo>
                    <a:pt x="451072" y="14335"/>
                  </a:lnTo>
                  <a:lnTo>
                    <a:pt x="451072" y="15768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3" name="iSHEJI-10-67">
              <a:extLst>
                <a:ext uri="{FF2B5EF4-FFF2-40B4-BE49-F238E27FC236}">
                  <a16:creationId xmlns:a16="http://schemas.microsoft.com/office/drawing/2014/main" id="{46995F2E-7104-9533-C1F4-EAD51840ADC8}"/>
                </a:ext>
              </a:extLst>
            </p:cNvPr>
            <p:cNvSpPr/>
            <p:nvPr/>
          </p:nvSpPr>
          <p:spPr>
            <a:xfrm>
              <a:off x="4138719" y="4281758"/>
              <a:ext cx="408963" cy="172382"/>
            </a:xfrm>
            <a:custGeom>
              <a:avLst/>
              <a:gdLst>
                <a:gd name="connsiteX0" fmla="*/ 401872 w 408963"/>
                <a:gd name="connsiteY0" fmla="*/ 645 h 172382"/>
                <a:gd name="connsiteX1" fmla="*/ 395183 w 408963"/>
                <a:gd name="connsiteY1" fmla="*/ 645 h 172382"/>
                <a:gd name="connsiteX2" fmla="*/ 6229 w 408963"/>
                <a:gd name="connsiteY2" fmla="*/ 645 h 172382"/>
                <a:gd name="connsiteX3" fmla="*/ 495 w 408963"/>
                <a:gd name="connsiteY3" fmla="*/ 645 h 172382"/>
                <a:gd name="connsiteX4" fmla="*/ 495 w 408963"/>
                <a:gd name="connsiteY4" fmla="*/ 6379 h 172382"/>
                <a:gd name="connsiteX5" fmla="*/ 495 w 408963"/>
                <a:gd name="connsiteY5" fmla="*/ 163108 h 172382"/>
                <a:gd name="connsiteX6" fmla="*/ 9096 w 408963"/>
                <a:gd name="connsiteY6" fmla="*/ 171708 h 172382"/>
                <a:gd name="connsiteX7" fmla="*/ 401872 w 408963"/>
                <a:gd name="connsiteY7" fmla="*/ 171708 h 172382"/>
                <a:gd name="connsiteX8" fmla="*/ 408562 w 408963"/>
                <a:gd name="connsiteY8" fmla="*/ 171708 h 172382"/>
                <a:gd name="connsiteX9" fmla="*/ 408562 w 408963"/>
                <a:gd name="connsiteY9" fmla="*/ 165975 h 172382"/>
                <a:gd name="connsiteX10" fmla="*/ 408562 w 408963"/>
                <a:gd name="connsiteY10" fmla="*/ 7335 h 172382"/>
                <a:gd name="connsiteX11" fmla="*/ 401872 w 408963"/>
                <a:gd name="connsiteY11" fmla="*/ 645 h 172382"/>
                <a:gd name="connsiteX12" fmla="*/ 388493 w 408963"/>
                <a:gd name="connsiteY12" fmla="*/ 155462 h 172382"/>
                <a:gd name="connsiteX13" fmla="*/ 11007 w 408963"/>
                <a:gd name="connsiteY13" fmla="*/ 155462 h 172382"/>
                <a:gd name="connsiteX14" fmla="*/ 11007 w 408963"/>
                <a:gd name="connsiteY14" fmla="*/ 14024 h 172382"/>
                <a:gd name="connsiteX15" fmla="*/ 388493 w 408963"/>
                <a:gd name="connsiteY15" fmla="*/ 14024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63" h="172382">
                  <a:moveTo>
                    <a:pt x="401872" y="645"/>
                  </a:moveTo>
                  <a:lnTo>
                    <a:pt x="395183" y="645"/>
                  </a:ln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8"/>
                    <a:pt x="9096" y="171708"/>
                  </a:cubicBezTo>
                  <a:lnTo>
                    <a:pt x="401872" y="171708"/>
                  </a:lnTo>
                  <a:cubicBezTo>
                    <a:pt x="404013" y="172607"/>
                    <a:pt x="406421" y="172607"/>
                    <a:pt x="408562" y="171708"/>
                  </a:cubicBezTo>
                  <a:cubicBezTo>
                    <a:pt x="409097" y="169835"/>
                    <a:pt x="409097" y="167848"/>
                    <a:pt x="408562" y="165975"/>
                  </a:cubicBezTo>
                  <a:lnTo>
                    <a:pt x="408562" y="7335"/>
                  </a:lnTo>
                  <a:cubicBezTo>
                    <a:pt x="407224" y="4363"/>
                    <a:pt x="404845" y="1983"/>
                    <a:pt x="401872" y="645"/>
                  </a:cubicBezTo>
                  <a:close/>
                  <a:moveTo>
                    <a:pt x="388493" y="155462"/>
                  </a:moveTo>
                  <a:lnTo>
                    <a:pt x="11007" y="155462"/>
                  </a:lnTo>
                  <a:lnTo>
                    <a:pt x="11007" y="14024"/>
                  </a:lnTo>
                  <a:lnTo>
                    <a:pt x="388493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4" name="iSHEJI-10-68">
              <a:extLst>
                <a:ext uri="{FF2B5EF4-FFF2-40B4-BE49-F238E27FC236}">
                  <a16:creationId xmlns:a16="http://schemas.microsoft.com/office/drawing/2014/main" id="{C0DD03F9-64BC-D027-95F9-17B25832FA89}"/>
                </a:ext>
              </a:extLst>
            </p:cNvPr>
            <p:cNvSpPr/>
            <p:nvPr/>
          </p:nvSpPr>
          <p:spPr>
            <a:xfrm>
              <a:off x="2644157" y="4473396"/>
              <a:ext cx="1102867" cy="172653"/>
            </a:xfrm>
            <a:custGeom>
              <a:avLst/>
              <a:gdLst>
                <a:gd name="connsiteX0" fmla="*/ 1092722 w 1102867"/>
                <a:gd name="connsiteY0" fmla="*/ 139 h 172653"/>
                <a:gd name="connsiteX1" fmla="*/ 8047 w 1102867"/>
                <a:gd name="connsiteY1" fmla="*/ 139 h 172653"/>
                <a:gd name="connsiteX2" fmla="*/ 344 w 1102867"/>
                <a:gd name="connsiteY2" fmla="*/ 7727 h 172653"/>
                <a:gd name="connsiteX3" fmla="*/ 401 w 1102867"/>
                <a:gd name="connsiteY3" fmla="*/ 8740 h 172653"/>
                <a:gd name="connsiteX4" fmla="*/ 401 w 1102867"/>
                <a:gd name="connsiteY4" fmla="*/ 166425 h 172653"/>
                <a:gd name="connsiteX5" fmla="*/ 401 w 1102867"/>
                <a:gd name="connsiteY5" fmla="*/ 172158 h 172653"/>
                <a:gd name="connsiteX6" fmla="*/ 6135 w 1102867"/>
                <a:gd name="connsiteY6" fmla="*/ 172158 h 172653"/>
                <a:gd name="connsiteX7" fmla="*/ 1092722 w 1102867"/>
                <a:gd name="connsiteY7" fmla="*/ 172158 h 172653"/>
                <a:gd name="connsiteX8" fmla="*/ 1101323 w 1102867"/>
                <a:gd name="connsiteY8" fmla="*/ 163557 h 172653"/>
                <a:gd name="connsiteX9" fmla="*/ 1101323 w 1102867"/>
                <a:gd name="connsiteY9" fmla="*/ 13519 h 172653"/>
                <a:gd name="connsiteX10" fmla="*/ 1099183 w 1102867"/>
                <a:gd name="connsiteY10" fmla="*/ 1544 h 172653"/>
                <a:gd name="connsiteX11" fmla="*/ 1092722 w 1102867"/>
                <a:gd name="connsiteY11" fmla="*/ 139 h 172653"/>
                <a:gd name="connsiteX12" fmla="*/ 1085077 w 1102867"/>
                <a:gd name="connsiteY12" fmla="*/ 156868 h 172653"/>
                <a:gd name="connsiteX13" fmla="*/ 16648 w 1102867"/>
                <a:gd name="connsiteY13" fmla="*/ 156868 h 172653"/>
                <a:gd name="connsiteX14" fmla="*/ 16648 w 1102867"/>
                <a:gd name="connsiteY14" fmla="*/ 18297 h 172653"/>
                <a:gd name="connsiteX15" fmla="*/ 1085077 w 1102867"/>
                <a:gd name="connsiteY15" fmla="*/ 18297 h 1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2867" h="172653">
                  <a:moveTo>
                    <a:pt x="1092722" y="139"/>
                  </a:moveTo>
                  <a:lnTo>
                    <a:pt x="8047" y="139"/>
                  </a:lnTo>
                  <a:cubicBezTo>
                    <a:pt x="3823" y="111"/>
                    <a:pt x="373" y="3503"/>
                    <a:pt x="344" y="7727"/>
                  </a:cubicBezTo>
                  <a:cubicBezTo>
                    <a:pt x="334" y="8062"/>
                    <a:pt x="363" y="8406"/>
                    <a:pt x="401" y="8740"/>
                  </a:cubicBezTo>
                  <a:lnTo>
                    <a:pt x="401" y="166425"/>
                  </a:lnTo>
                  <a:cubicBezTo>
                    <a:pt x="-134" y="168298"/>
                    <a:pt x="-134" y="170285"/>
                    <a:pt x="401" y="172158"/>
                  </a:cubicBezTo>
                  <a:cubicBezTo>
                    <a:pt x="2255" y="172818"/>
                    <a:pt x="4281" y="172818"/>
                    <a:pt x="6135" y="172158"/>
                  </a:cubicBezTo>
                  <a:lnTo>
                    <a:pt x="1092722" y="172158"/>
                  </a:lnTo>
                  <a:cubicBezTo>
                    <a:pt x="1097472" y="172158"/>
                    <a:pt x="1101323" y="168307"/>
                    <a:pt x="1101323" y="163557"/>
                  </a:cubicBezTo>
                  <a:lnTo>
                    <a:pt x="1101323" y="13519"/>
                  </a:lnTo>
                  <a:cubicBezTo>
                    <a:pt x="1104038" y="9620"/>
                    <a:pt x="1103082" y="4258"/>
                    <a:pt x="1099183" y="1544"/>
                  </a:cubicBezTo>
                  <a:cubicBezTo>
                    <a:pt x="1097300" y="235"/>
                    <a:pt x="1094978" y="-272"/>
                    <a:pt x="1092722" y="139"/>
                  </a:cubicBezTo>
                  <a:close/>
                  <a:moveTo>
                    <a:pt x="1085077" y="156868"/>
                  </a:moveTo>
                  <a:lnTo>
                    <a:pt x="16648" y="156868"/>
                  </a:lnTo>
                  <a:lnTo>
                    <a:pt x="16648" y="18297"/>
                  </a:lnTo>
                  <a:lnTo>
                    <a:pt x="1085077" y="182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5" name="iSHEJI-10-69">
              <a:extLst>
                <a:ext uri="{FF2B5EF4-FFF2-40B4-BE49-F238E27FC236}">
                  <a16:creationId xmlns:a16="http://schemas.microsoft.com/office/drawing/2014/main" id="{39ED68E2-0C2B-787F-F587-60060B93688C}"/>
                </a:ext>
              </a:extLst>
            </p:cNvPr>
            <p:cNvSpPr/>
            <p:nvPr/>
          </p:nvSpPr>
          <p:spPr>
            <a:xfrm>
              <a:off x="1653816" y="4560006"/>
              <a:ext cx="181974" cy="84282"/>
            </a:xfrm>
            <a:custGeom>
              <a:avLst/>
              <a:gdLst>
                <a:gd name="connsiteX0" fmla="*/ 175563 w 181974"/>
                <a:gd name="connsiteY0" fmla="*/ 495 h 84282"/>
                <a:gd name="connsiteX1" fmla="*/ 6411 w 181974"/>
                <a:gd name="connsiteY1" fmla="*/ 495 h 84282"/>
                <a:gd name="connsiteX2" fmla="*/ 677 w 181974"/>
                <a:gd name="connsiteY2" fmla="*/ 495 h 84282"/>
                <a:gd name="connsiteX3" fmla="*/ 677 w 181974"/>
                <a:gd name="connsiteY3" fmla="*/ 6229 h 84282"/>
                <a:gd name="connsiteX4" fmla="*/ 677 w 181974"/>
                <a:gd name="connsiteY4" fmla="*/ 76947 h 84282"/>
                <a:gd name="connsiteX5" fmla="*/ 677 w 181974"/>
                <a:gd name="connsiteY5" fmla="*/ 83637 h 84282"/>
                <a:gd name="connsiteX6" fmla="*/ 6411 w 181974"/>
                <a:gd name="connsiteY6" fmla="*/ 83637 h 84282"/>
                <a:gd name="connsiteX7" fmla="*/ 175563 w 181974"/>
                <a:gd name="connsiteY7" fmla="*/ 83637 h 84282"/>
                <a:gd name="connsiteX8" fmla="*/ 181297 w 181974"/>
                <a:gd name="connsiteY8" fmla="*/ 83637 h 84282"/>
                <a:gd name="connsiteX9" fmla="*/ 181297 w 181974"/>
                <a:gd name="connsiteY9" fmla="*/ 76947 h 84282"/>
                <a:gd name="connsiteX10" fmla="*/ 181297 w 181974"/>
                <a:gd name="connsiteY10" fmla="*/ 6229 h 84282"/>
                <a:gd name="connsiteX11" fmla="*/ 175563 w 181974"/>
                <a:gd name="connsiteY11" fmla="*/ 495 h 84282"/>
                <a:gd name="connsiteX12" fmla="*/ 166962 w 181974"/>
                <a:gd name="connsiteY12" fmla="*/ 71214 h 84282"/>
                <a:gd name="connsiteX13" fmla="*/ 15012 w 181974"/>
                <a:gd name="connsiteY13" fmla="*/ 71214 h 84282"/>
                <a:gd name="connsiteX14" fmla="*/ 15012 w 181974"/>
                <a:gd name="connsiteY14" fmla="*/ 22475 h 84282"/>
                <a:gd name="connsiteX15" fmla="*/ 166962 w 181974"/>
                <a:gd name="connsiteY15" fmla="*/ 22475 h 8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974" h="84282">
                  <a:moveTo>
                    <a:pt x="175563" y="495"/>
                  </a:moveTo>
                  <a:lnTo>
                    <a:pt x="6411" y="495"/>
                  </a:lnTo>
                  <a:cubicBezTo>
                    <a:pt x="4556" y="-165"/>
                    <a:pt x="2532" y="-165"/>
                    <a:pt x="677" y="495"/>
                  </a:cubicBezTo>
                  <a:cubicBezTo>
                    <a:pt x="-184" y="2310"/>
                    <a:pt x="-184" y="4413"/>
                    <a:pt x="677" y="6229"/>
                  </a:cubicBezTo>
                  <a:lnTo>
                    <a:pt x="677" y="76947"/>
                  </a:lnTo>
                  <a:cubicBezTo>
                    <a:pt x="-226" y="79088"/>
                    <a:pt x="-226" y="81496"/>
                    <a:pt x="677" y="83637"/>
                  </a:cubicBezTo>
                  <a:cubicBezTo>
                    <a:pt x="2492" y="84497"/>
                    <a:pt x="4596" y="84497"/>
                    <a:pt x="6411" y="83637"/>
                  </a:cubicBezTo>
                  <a:lnTo>
                    <a:pt x="175563" y="83637"/>
                  </a:lnTo>
                  <a:cubicBezTo>
                    <a:pt x="175563" y="83637"/>
                    <a:pt x="180342" y="83637"/>
                    <a:pt x="181297" y="83637"/>
                  </a:cubicBezTo>
                  <a:cubicBezTo>
                    <a:pt x="182200" y="81496"/>
                    <a:pt x="182200" y="79088"/>
                    <a:pt x="181297" y="76947"/>
                  </a:cubicBezTo>
                  <a:lnTo>
                    <a:pt x="181297" y="6229"/>
                  </a:lnTo>
                  <a:cubicBezTo>
                    <a:pt x="180463" y="3476"/>
                    <a:pt x="178312" y="1326"/>
                    <a:pt x="175563" y="495"/>
                  </a:cubicBezTo>
                  <a:close/>
                  <a:moveTo>
                    <a:pt x="166962" y="71214"/>
                  </a:moveTo>
                  <a:lnTo>
                    <a:pt x="15012" y="71214"/>
                  </a:lnTo>
                  <a:lnTo>
                    <a:pt x="15012" y="22475"/>
                  </a:lnTo>
                  <a:lnTo>
                    <a:pt x="166962" y="2247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6" name="iSHEJI-10-70">
              <a:extLst>
                <a:ext uri="{FF2B5EF4-FFF2-40B4-BE49-F238E27FC236}">
                  <a16:creationId xmlns:a16="http://schemas.microsoft.com/office/drawing/2014/main" id="{8E348CD7-E60D-90B6-C7A0-6F02EB3CFBCC}"/>
                </a:ext>
              </a:extLst>
            </p:cNvPr>
            <p:cNvSpPr/>
            <p:nvPr/>
          </p:nvSpPr>
          <p:spPr>
            <a:xfrm>
              <a:off x="1850868" y="4476684"/>
              <a:ext cx="182949" cy="89268"/>
            </a:xfrm>
            <a:custGeom>
              <a:avLst/>
              <a:gdLst>
                <a:gd name="connsiteX0" fmla="*/ 182067 w 182949"/>
                <a:gd name="connsiteY0" fmla="*/ 674 h 89268"/>
                <a:gd name="connsiteX1" fmla="*/ 175378 w 182949"/>
                <a:gd name="connsiteY1" fmla="*/ 674 h 89268"/>
                <a:gd name="connsiteX2" fmla="*/ 7181 w 182949"/>
                <a:gd name="connsiteY2" fmla="*/ 674 h 89268"/>
                <a:gd name="connsiteX3" fmla="*/ 492 w 182949"/>
                <a:gd name="connsiteY3" fmla="*/ 10230 h 89268"/>
                <a:gd name="connsiteX4" fmla="*/ 492 w 182949"/>
                <a:gd name="connsiteY4" fmla="*/ 82861 h 89268"/>
                <a:gd name="connsiteX5" fmla="*/ 492 w 182949"/>
                <a:gd name="connsiteY5" fmla="*/ 88595 h 89268"/>
                <a:gd name="connsiteX6" fmla="*/ 492 w 182949"/>
                <a:gd name="connsiteY6" fmla="*/ 88595 h 89268"/>
                <a:gd name="connsiteX7" fmla="*/ 6226 w 182949"/>
                <a:gd name="connsiteY7" fmla="*/ 88595 h 89268"/>
                <a:gd name="connsiteX8" fmla="*/ 175378 w 182949"/>
                <a:gd name="connsiteY8" fmla="*/ 88595 h 89268"/>
                <a:gd name="connsiteX9" fmla="*/ 182067 w 182949"/>
                <a:gd name="connsiteY9" fmla="*/ 88595 h 89268"/>
                <a:gd name="connsiteX10" fmla="*/ 182067 w 182949"/>
                <a:gd name="connsiteY10" fmla="*/ 82861 h 89268"/>
                <a:gd name="connsiteX11" fmla="*/ 182067 w 182949"/>
                <a:gd name="connsiteY11" fmla="*/ 10230 h 89268"/>
                <a:gd name="connsiteX12" fmla="*/ 182067 w 182949"/>
                <a:gd name="connsiteY12" fmla="*/ 674 h 89268"/>
                <a:gd name="connsiteX13" fmla="*/ 167732 w 182949"/>
                <a:gd name="connsiteY13" fmla="*/ 15009 h 89268"/>
                <a:gd name="connsiteX14" fmla="*/ 167732 w 182949"/>
                <a:gd name="connsiteY14" fmla="*/ 70437 h 89268"/>
                <a:gd name="connsiteX15" fmla="*/ 15782 w 182949"/>
                <a:gd name="connsiteY15" fmla="*/ 70437 h 89268"/>
                <a:gd name="connsiteX16" fmla="*/ 15782 w 182949"/>
                <a:gd name="connsiteY16" fmla="*/ 15009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949" h="89268">
                  <a:moveTo>
                    <a:pt x="182067" y="674"/>
                  </a:moveTo>
                  <a:cubicBezTo>
                    <a:pt x="179929" y="-225"/>
                    <a:pt x="177516" y="-225"/>
                    <a:pt x="175378" y="674"/>
                  </a:cubicBezTo>
                  <a:lnTo>
                    <a:pt x="7181" y="674"/>
                  </a:lnTo>
                  <a:cubicBezTo>
                    <a:pt x="2801" y="1629"/>
                    <a:pt x="-109" y="5787"/>
                    <a:pt x="492" y="10230"/>
                  </a:cubicBezTo>
                  <a:lnTo>
                    <a:pt x="492" y="82861"/>
                  </a:lnTo>
                  <a:cubicBezTo>
                    <a:pt x="-164" y="84715"/>
                    <a:pt x="-164" y="86741"/>
                    <a:pt x="492" y="88595"/>
                  </a:cubicBezTo>
                  <a:lnTo>
                    <a:pt x="492" y="88595"/>
                  </a:lnTo>
                  <a:cubicBezTo>
                    <a:pt x="2347" y="89254"/>
                    <a:pt x="4371" y="89254"/>
                    <a:pt x="6226" y="88595"/>
                  </a:cubicBezTo>
                  <a:lnTo>
                    <a:pt x="175378" y="88595"/>
                  </a:lnTo>
                  <a:cubicBezTo>
                    <a:pt x="177516" y="89493"/>
                    <a:pt x="179929" y="89493"/>
                    <a:pt x="182067" y="88595"/>
                  </a:cubicBezTo>
                  <a:cubicBezTo>
                    <a:pt x="182599" y="86721"/>
                    <a:pt x="182599" y="84734"/>
                    <a:pt x="182067" y="82861"/>
                  </a:cubicBezTo>
                  <a:lnTo>
                    <a:pt x="182067" y="10230"/>
                  </a:lnTo>
                  <a:cubicBezTo>
                    <a:pt x="183244" y="7153"/>
                    <a:pt x="183244" y="3751"/>
                    <a:pt x="182067" y="674"/>
                  </a:cubicBezTo>
                  <a:close/>
                  <a:moveTo>
                    <a:pt x="167732" y="15009"/>
                  </a:moveTo>
                  <a:lnTo>
                    <a:pt x="167732" y="70437"/>
                  </a:lnTo>
                  <a:lnTo>
                    <a:pt x="15782" y="70437"/>
                  </a:lnTo>
                  <a:lnTo>
                    <a:pt x="15782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7" name="iSHEJI-10-71">
              <a:extLst>
                <a:ext uri="{FF2B5EF4-FFF2-40B4-BE49-F238E27FC236}">
                  <a16:creationId xmlns:a16="http://schemas.microsoft.com/office/drawing/2014/main" id="{6881A83F-57BE-33EF-BD67-5A02DC80F22A}"/>
                </a:ext>
              </a:extLst>
            </p:cNvPr>
            <p:cNvSpPr/>
            <p:nvPr/>
          </p:nvSpPr>
          <p:spPr>
            <a:xfrm>
              <a:off x="1850714" y="4561456"/>
              <a:ext cx="184132" cy="86009"/>
            </a:xfrm>
            <a:custGeom>
              <a:avLst/>
              <a:gdLst>
                <a:gd name="connsiteX0" fmla="*/ 182221 w 184132"/>
                <a:gd name="connsiteY0" fmla="*/ 0 h 86009"/>
                <a:gd name="connsiteX1" fmla="*/ 175532 w 184132"/>
                <a:gd name="connsiteY1" fmla="*/ 0 h 86009"/>
                <a:gd name="connsiteX2" fmla="*/ 7335 w 184132"/>
                <a:gd name="connsiteY2" fmla="*/ 0 h 86009"/>
                <a:gd name="connsiteX3" fmla="*/ 1601 w 184132"/>
                <a:gd name="connsiteY3" fmla="*/ 0 h 86009"/>
                <a:gd name="connsiteX4" fmla="*/ 646 w 184132"/>
                <a:gd name="connsiteY4" fmla="*/ 0 h 86009"/>
                <a:gd name="connsiteX5" fmla="*/ 646 w 184132"/>
                <a:gd name="connsiteY5" fmla="*/ 5734 h 86009"/>
                <a:gd name="connsiteX6" fmla="*/ 646 w 184132"/>
                <a:gd name="connsiteY6" fmla="*/ 77409 h 86009"/>
                <a:gd name="connsiteX7" fmla="*/ 9247 w 184132"/>
                <a:gd name="connsiteY7" fmla="*/ 86010 h 86009"/>
                <a:gd name="connsiteX8" fmla="*/ 175532 w 184132"/>
                <a:gd name="connsiteY8" fmla="*/ 86010 h 86009"/>
                <a:gd name="connsiteX9" fmla="*/ 184133 w 184132"/>
                <a:gd name="connsiteY9" fmla="*/ 77409 h 86009"/>
                <a:gd name="connsiteX10" fmla="*/ 184133 w 184132"/>
                <a:gd name="connsiteY10" fmla="*/ 5734 h 86009"/>
                <a:gd name="connsiteX11" fmla="*/ 182221 w 184132"/>
                <a:gd name="connsiteY11" fmla="*/ 0 h 86009"/>
                <a:gd name="connsiteX12" fmla="*/ 167887 w 184132"/>
                <a:gd name="connsiteY12" fmla="*/ 69763 h 86009"/>
                <a:gd name="connsiteX13" fmla="*/ 15936 w 184132"/>
                <a:gd name="connsiteY13" fmla="*/ 69763 h 86009"/>
                <a:gd name="connsiteX14" fmla="*/ 15936 w 184132"/>
                <a:gd name="connsiteY14" fmla="*/ 15291 h 86009"/>
                <a:gd name="connsiteX15" fmla="*/ 167887 w 184132"/>
                <a:gd name="connsiteY15" fmla="*/ 15291 h 8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132" h="86009">
                  <a:moveTo>
                    <a:pt x="182221" y="0"/>
                  </a:moveTo>
                  <a:lnTo>
                    <a:pt x="175532" y="0"/>
                  </a:lnTo>
                  <a:lnTo>
                    <a:pt x="7335" y="0"/>
                  </a:lnTo>
                  <a:lnTo>
                    <a:pt x="1601" y="0"/>
                  </a:lnTo>
                  <a:lnTo>
                    <a:pt x="646" y="0"/>
                  </a:lnTo>
                  <a:cubicBezTo>
                    <a:pt x="-215" y="1816"/>
                    <a:pt x="-215" y="3918"/>
                    <a:pt x="646" y="5734"/>
                  </a:cubicBezTo>
                  <a:lnTo>
                    <a:pt x="646" y="77409"/>
                  </a:lnTo>
                  <a:cubicBezTo>
                    <a:pt x="646" y="82158"/>
                    <a:pt x="4496" y="86010"/>
                    <a:pt x="9247" y="86010"/>
                  </a:cubicBezTo>
                  <a:lnTo>
                    <a:pt x="175532" y="86010"/>
                  </a:lnTo>
                  <a:cubicBezTo>
                    <a:pt x="180282" y="86010"/>
                    <a:pt x="184133" y="82158"/>
                    <a:pt x="184133" y="77409"/>
                  </a:cubicBezTo>
                  <a:lnTo>
                    <a:pt x="184133" y="5734"/>
                  </a:lnTo>
                  <a:cubicBezTo>
                    <a:pt x="183942" y="3698"/>
                    <a:pt x="183288" y="1739"/>
                    <a:pt x="182221" y="0"/>
                  </a:cubicBezTo>
                  <a:close/>
                  <a:moveTo>
                    <a:pt x="167887" y="69763"/>
                  </a:moveTo>
                  <a:lnTo>
                    <a:pt x="15936" y="69763"/>
                  </a:lnTo>
                  <a:lnTo>
                    <a:pt x="15936" y="15291"/>
                  </a:lnTo>
                  <a:lnTo>
                    <a:pt x="167887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8" name="iSHEJI-10-72">
              <a:extLst>
                <a:ext uri="{FF2B5EF4-FFF2-40B4-BE49-F238E27FC236}">
                  <a16:creationId xmlns:a16="http://schemas.microsoft.com/office/drawing/2014/main" id="{0FB6B6B2-59CB-0A48-67AE-491D8408D7CD}"/>
                </a:ext>
              </a:extLst>
            </p:cNvPr>
            <p:cNvSpPr/>
            <p:nvPr/>
          </p:nvSpPr>
          <p:spPr>
            <a:xfrm>
              <a:off x="2052446" y="4559827"/>
              <a:ext cx="181177" cy="85727"/>
            </a:xfrm>
            <a:custGeom>
              <a:avLst/>
              <a:gdLst>
                <a:gd name="connsiteX0" fmla="*/ 181178 w 181177"/>
                <a:gd name="connsiteY0" fmla="*/ 9275 h 85727"/>
                <a:gd name="connsiteX1" fmla="*/ 172577 w 181177"/>
                <a:gd name="connsiteY1" fmla="*/ 674 h 85727"/>
                <a:gd name="connsiteX2" fmla="*/ 7247 w 181177"/>
                <a:gd name="connsiteY2" fmla="*/ 674 h 85727"/>
                <a:gd name="connsiteX3" fmla="*/ 558 w 181177"/>
                <a:gd name="connsiteY3" fmla="*/ 674 h 85727"/>
                <a:gd name="connsiteX4" fmla="*/ 558 w 181177"/>
                <a:gd name="connsiteY4" fmla="*/ 6408 h 85727"/>
                <a:gd name="connsiteX5" fmla="*/ 558 w 181177"/>
                <a:gd name="connsiteY5" fmla="*/ 77127 h 85727"/>
                <a:gd name="connsiteX6" fmla="*/ 9159 w 181177"/>
                <a:gd name="connsiteY6" fmla="*/ 85728 h 85727"/>
                <a:gd name="connsiteX7" fmla="*/ 177355 w 181177"/>
                <a:gd name="connsiteY7" fmla="*/ 85728 h 85727"/>
                <a:gd name="connsiteX8" fmla="*/ 181178 w 181177"/>
                <a:gd name="connsiteY8" fmla="*/ 79994 h 85727"/>
                <a:gd name="connsiteX9" fmla="*/ 12981 w 181177"/>
                <a:gd name="connsiteY9" fmla="*/ 71393 h 85727"/>
                <a:gd name="connsiteX10" fmla="*/ 12981 w 181177"/>
                <a:gd name="connsiteY10" fmla="*/ 22654 h 85727"/>
                <a:gd name="connsiteX11" fmla="*/ 163976 w 181177"/>
                <a:gd name="connsiteY11" fmla="*/ 22654 h 85727"/>
                <a:gd name="connsiteX12" fmla="*/ 163976 w 181177"/>
                <a:gd name="connsiteY12" fmla="*/ 77127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77" h="85727">
                  <a:moveTo>
                    <a:pt x="181178" y="9275"/>
                  </a:moveTo>
                  <a:cubicBezTo>
                    <a:pt x="181178" y="4525"/>
                    <a:pt x="177326" y="674"/>
                    <a:pt x="172577" y="674"/>
                  </a:cubicBezTo>
                  <a:lnTo>
                    <a:pt x="7247" y="674"/>
                  </a:lnTo>
                  <a:cubicBezTo>
                    <a:pt x="5109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558" y="81876"/>
                    <a:pt x="4408" y="85728"/>
                    <a:pt x="9159" y="85728"/>
                  </a:cubicBezTo>
                  <a:lnTo>
                    <a:pt x="177355" y="85728"/>
                  </a:lnTo>
                  <a:cubicBezTo>
                    <a:pt x="179238" y="84304"/>
                    <a:pt x="180585" y="82278"/>
                    <a:pt x="181178" y="79994"/>
                  </a:cubicBezTo>
                  <a:close/>
                  <a:moveTo>
                    <a:pt x="12981" y="71393"/>
                  </a:moveTo>
                  <a:lnTo>
                    <a:pt x="12981" y="22654"/>
                  </a:lnTo>
                  <a:lnTo>
                    <a:pt x="163976" y="22654"/>
                  </a:lnTo>
                  <a:lnTo>
                    <a:pt x="163976" y="7712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89" name="iSHEJI-10-73">
              <a:extLst>
                <a:ext uri="{FF2B5EF4-FFF2-40B4-BE49-F238E27FC236}">
                  <a16:creationId xmlns:a16="http://schemas.microsoft.com/office/drawing/2014/main" id="{23024D62-6E74-C431-7684-7DECCB37699C}"/>
                </a:ext>
              </a:extLst>
            </p:cNvPr>
            <p:cNvSpPr/>
            <p:nvPr/>
          </p:nvSpPr>
          <p:spPr>
            <a:xfrm>
              <a:off x="2241269" y="4476684"/>
              <a:ext cx="184633" cy="172410"/>
            </a:xfrm>
            <a:custGeom>
              <a:avLst/>
              <a:gdLst>
                <a:gd name="connsiteX0" fmla="*/ 183487 w 184633"/>
                <a:gd name="connsiteY0" fmla="*/ 674 h 172410"/>
                <a:gd name="connsiteX1" fmla="*/ 176797 w 184633"/>
                <a:gd name="connsiteY1" fmla="*/ 674 h 172410"/>
                <a:gd name="connsiteX2" fmla="*/ 8601 w 184633"/>
                <a:gd name="connsiteY2" fmla="*/ 674 h 172410"/>
                <a:gd name="connsiteX3" fmla="*/ 0 w 184633"/>
                <a:gd name="connsiteY3" fmla="*/ 9275 h 172410"/>
                <a:gd name="connsiteX4" fmla="*/ 0 w 184633"/>
                <a:gd name="connsiteY4" fmla="*/ 163136 h 172410"/>
                <a:gd name="connsiteX5" fmla="*/ 8601 w 184633"/>
                <a:gd name="connsiteY5" fmla="*/ 171737 h 172410"/>
                <a:gd name="connsiteX6" fmla="*/ 176797 w 184633"/>
                <a:gd name="connsiteY6" fmla="*/ 171737 h 172410"/>
                <a:gd name="connsiteX7" fmla="*/ 183487 w 184633"/>
                <a:gd name="connsiteY7" fmla="*/ 171737 h 172410"/>
                <a:gd name="connsiteX8" fmla="*/ 183487 w 184633"/>
                <a:gd name="connsiteY8" fmla="*/ 166003 h 172410"/>
                <a:gd name="connsiteX9" fmla="*/ 183487 w 184633"/>
                <a:gd name="connsiteY9" fmla="*/ 10230 h 172410"/>
                <a:gd name="connsiteX10" fmla="*/ 183487 w 184633"/>
                <a:gd name="connsiteY10" fmla="*/ 674 h 172410"/>
                <a:gd name="connsiteX11" fmla="*/ 168196 w 184633"/>
                <a:gd name="connsiteY11" fmla="*/ 154535 h 172410"/>
                <a:gd name="connsiteX12" fmla="*/ 17202 w 184633"/>
                <a:gd name="connsiteY12" fmla="*/ 154535 h 172410"/>
                <a:gd name="connsiteX13" fmla="*/ 17202 w 184633"/>
                <a:gd name="connsiteY13" fmla="*/ 15009 h 172410"/>
                <a:gd name="connsiteX14" fmla="*/ 168196 w 184633"/>
                <a:gd name="connsiteY14" fmla="*/ 15009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633" h="172410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3136"/>
                  </a:lnTo>
                  <a:cubicBezTo>
                    <a:pt x="0" y="167886"/>
                    <a:pt x="3851" y="171737"/>
                    <a:pt x="8601" y="171737"/>
                  </a:cubicBezTo>
                  <a:lnTo>
                    <a:pt x="176797" y="171737"/>
                  </a:lnTo>
                  <a:cubicBezTo>
                    <a:pt x="178938" y="172635"/>
                    <a:pt x="181346" y="172635"/>
                    <a:pt x="183487" y="171737"/>
                  </a:cubicBezTo>
                  <a:cubicBezTo>
                    <a:pt x="183487" y="171737"/>
                    <a:pt x="183487" y="171737"/>
                    <a:pt x="183487" y="166003"/>
                  </a:cubicBezTo>
                  <a:lnTo>
                    <a:pt x="183487" y="10230"/>
                  </a:lnTo>
                  <a:cubicBezTo>
                    <a:pt x="185016" y="7230"/>
                    <a:pt x="185016" y="3675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5009"/>
                  </a:lnTo>
                  <a:lnTo>
                    <a:pt x="168196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0" name="iSHEJI-10-74">
              <a:extLst>
                <a:ext uri="{FF2B5EF4-FFF2-40B4-BE49-F238E27FC236}">
                  <a16:creationId xmlns:a16="http://schemas.microsoft.com/office/drawing/2014/main" id="{9784C6DB-319E-62EF-1AA8-69309B9BD011}"/>
                </a:ext>
              </a:extLst>
            </p:cNvPr>
            <p:cNvSpPr/>
            <p:nvPr/>
          </p:nvSpPr>
          <p:spPr>
            <a:xfrm>
              <a:off x="2437491" y="4480225"/>
              <a:ext cx="186999" cy="166096"/>
            </a:xfrm>
            <a:custGeom>
              <a:avLst/>
              <a:gdLst>
                <a:gd name="connsiteX0" fmla="*/ 186043 w 186999"/>
                <a:gd name="connsiteY0" fmla="*/ 6690 h 166096"/>
                <a:gd name="connsiteX1" fmla="*/ 186043 w 186999"/>
                <a:gd name="connsiteY1" fmla="*/ 0 h 166096"/>
                <a:gd name="connsiteX2" fmla="*/ 180310 w 186999"/>
                <a:gd name="connsiteY2" fmla="*/ 0 h 166096"/>
                <a:gd name="connsiteX3" fmla="*/ 9246 w 186999"/>
                <a:gd name="connsiteY3" fmla="*/ 0 h 166096"/>
                <a:gd name="connsiteX4" fmla="*/ 645 w 186999"/>
                <a:gd name="connsiteY4" fmla="*/ 8601 h 166096"/>
                <a:gd name="connsiteX5" fmla="*/ 645 w 186999"/>
                <a:gd name="connsiteY5" fmla="*/ 159596 h 166096"/>
                <a:gd name="connsiteX6" fmla="*/ 645 w 186999"/>
                <a:gd name="connsiteY6" fmla="*/ 165329 h 166096"/>
                <a:gd name="connsiteX7" fmla="*/ 6379 w 186999"/>
                <a:gd name="connsiteY7" fmla="*/ 165329 h 166096"/>
                <a:gd name="connsiteX8" fmla="*/ 178398 w 186999"/>
                <a:gd name="connsiteY8" fmla="*/ 165329 h 166096"/>
                <a:gd name="connsiteX9" fmla="*/ 186999 w 186999"/>
                <a:gd name="connsiteY9" fmla="*/ 156728 h 166096"/>
                <a:gd name="connsiteX10" fmla="*/ 16891 w 186999"/>
                <a:gd name="connsiteY10" fmla="*/ 154817 h 166096"/>
                <a:gd name="connsiteX11" fmla="*/ 16891 w 186999"/>
                <a:gd name="connsiteY11" fmla="*/ 11468 h 166096"/>
                <a:gd name="connsiteX12" fmla="*/ 168841 w 186999"/>
                <a:gd name="connsiteY12" fmla="*/ 11468 h 166096"/>
                <a:gd name="connsiteX13" fmla="*/ 168841 w 186999"/>
                <a:gd name="connsiteY13" fmla="*/ 150995 h 16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66096">
                  <a:moveTo>
                    <a:pt x="186043" y="6690"/>
                  </a:moveTo>
                  <a:cubicBezTo>
                    <a:pt x="186942" y="4549"/>
                    <a:pt x="186942" y="2141"/>
                    <a:pt x="186043" y="0"/>
                  </a:cubicBezTo>
                  <a:lnTo>
                    <a:pt x="180310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59596"/>
                  </a:lnTo>
                  <a:cubicBezTo>
                    <a:pt x="-215" y="161411"/>
                    <a:pt x="-215" y="163514"/>
                    <a:pt x="645" y="165329"/>
                  </a:cubicBezTo>
                  <a:cubicBezTo>
                    <a:pt x="2423" y="166352"/>
                    <a:pt x="4602" y="166352"/>
                    <a:pt x="6379" y="165329"/>
                  </a:cubicBezTo>
                  <a:lnTo>
                    <a:pt x="178398" y="165329"/>
                  </a:lnTo>
                  <a:cubicBezTo>
                    <a:pt x="183148" y="165329"/>
                    <a:pt x="186999" y="161478"/>
                    <a:pt x="186999" y="156728"/>
                  </a:cubicBezTo>
                  <a:close/>
                  <a:moveTo>
                    <a:pt x="16891" y="154817"/>
                  </a:moveTo>
                  <a:lnTo>
                    <a:pt x="16891" y="11468"/>
                  </a:lnTo>
                  <a:lnTo>
                    <a:pt x="168841" y="11468"/>
                  </a:lnTo>
                  <a:lnTo>
                    <a:pt x="168841" y="15099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1" name="iSHEJI-10-75">
              <a:extLst>
                <a:ext uri="{FF2B5EF4-FFF2-40B4-BE49-F238E27FC236}">
                  <a16:creationId xmlns:a16="http://schemas.microsoft.com/office/drawing/2014/main" id="{DDF07E43-956F-8983-32F4-AB8A260589EE}"/>
                </a:ext>
              </a:extLst>
            </p:cNvPr>
            <p:cNvSpPr/>
            <p:nvPr/>
          </p:nvSpPr>
          <p:spPr>
            <a:xfrm>
              <a:off x="3767461" y="4478314"/>
              <a:ext cx="186354" cy="173930"/>
            </a:xfrm>
            <a:custGeom>
              <a:avLst/>
              <a:gdLst>
                <a:gd name="connsiteX0" fmla="*/ 186354 w 186354"/>
                <a:gd name="connsiteY0" fmla="*/ 8601 h 173930"/>
                <a:gd name="connsiteX1" fmla="*/ 177753 w 186354"/>
                <a:gd name="connsiteY1" fmla="*/ 0 h 173930"/>
                <a:gd name="connsiteX2" fmla="*/ 8601 w 186354"/>
                <a:gd name="connsiteY2" fmla="*/ 0 h 173930"/>
                <a:gd name="connsiteX3" fmla="*/ 0 w 186354"/>
                <a:gd name="connsiteY3" fmla="*/ 8601 h 173930"/>
                <a:gd name="connsiteX4" fmla="*/ 0 w 186354"/>
                <a:gd name="connsiteY4" fmla="*/ 165329 h 173930"/>
                <a:gd name="connsiteX5" fmla="*/ 8601 w 186354"/>
                <a:gd name="connsiteY5" fmla="*/ 173930 h 173930"/>
                <a:gd name="connsiteX6" fmla="*/ 177753 w 186354"/>
                <a:gd name="connsiteY6" fmla="*/ 173930 h 173930"/>
                <a:gd name="connsiteX7" fmla="*/ 183487 w 186354"/>
                <a:gd name="connsiteY7" fmla="*/ 173930 h 173930"/>
                <a:gd name="connsiteX8" fmla="*/ 183487 w 186354"/>
                <a:gd name="connsiteY8" fmla="*/ 167241 h 173930"/>
                <a:gd name="connsiteX9" fmla="*/ 17202 w 186354"/>
                <a:gd name="connsiteY9" fmla="*/ 151950 h 173930"/>
                <a:gd name="connsiteX10" fmla="*/ 17202 w 186354"/>
                <a:gd name="connsiteY10" fmla="*/ 8601 h 173930"/>
                <a:gd name="connsiteX11" fmla="*/ 168196 w 186354"/>
                <a:gd name="connsiteY11" fmla="*/ 8601 h 173930"/>
                <a:gd name="connsiteX12" fmla="*/ 168196 w 186354"/>
                <a:gd name="connsiteY12" fmla="*/ 151950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3930">
                  <a:moveTo>
                    <a:pt x="186354" y="8601"/>
                  </a:moveTo>
                  <a:cubicBezTo>
                    <a:pt x="186354" y="3851"/>
                    <a:pt x="182503" y="0"/>
                    <a:pt x="177753" y="0"/>
                  </a:cubicBez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7753" y="173930"/>
                  </a:lnTo>
                  <a:lnTo>
                    <a:pt x="183487" y="173930"/>
                  </a:lnTo>
                  <a:cubicBezTo>
                    <a:pt x="184213" y="171761"/>
                    <a:pt x="184213" y="169410"/>
                    <a:pt x="183487" y="167241"/>
                  </a:cubicBezTo>
                  <a:close/>
                  <a:moveTo>
                    <a:pt x="17202" y="151950"/>
                  </a:moveTo>
                  <a:lnTo>
                    <a:pt x="17202" y="8601"/>
                  </a:lnTo>
                  <a:lnTo>
                    <a:pt x="168196" y="8601"/>
                  </a:lnTo>
                  <a:lnTo>
                    <a:pt x="168196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2" name="iSHEJI-10-76">
              <a:extLst>
                <a:ext uri="{FF2B5EF4-FFF2-40B4-BE49-F238E27FC236}">
                  <a16:creationId xmlns:a16="http://schemas.microsoft.com/office/drawing/2014/main" id="{80E08740-4B2A-D3F0-CAF7-37D54A7058F6}"/>
                </a:ext>
              </a:extLst>
            </p:cNvPr>
            <p:cNvSpPr/>
            <p:nvPr/>
          </p:nvSpPr>
          <p:spPr>
            <a:xfrm>
              <a:off x="3965837" y="4474864"/>
              <a:ext cx="190204" cy="172601"/>
            </a:xfrm>
            <a:custGeom>
              <a:avLst/>
              <a:gdLst>
                <a:gd name="connsiteX0" fmla="*/ 179110 w 190204"/>
                <a:gd name="connsiteY0" fmla="*/ 1538 h 172601"/>
                <a:gd name="connsiteX1" fmla="*/ 173376 w 190204"/>
                <a:gd name="connsiteY1" fmla="*/ 1538 h 172601"/>
                <a:gd name="connsiteX2" fmla="*/ 7091 w 190204"/>
                <a:gd name="connsiteY2" fmla="*/ 1538 h 172601"/>
                <a:gd name="connsiteX3" fmla="*/ 401 w 190204"/>
                <a:gd name="connsiteY3" fmla="*/ 1538 h 172601"/>
                <a:gd name="connsiteX4" fmla="*/ 401 w 190204"/>
                <a:gd name="connsiteY4" fmla="*/ 7272 h 172601"/>
                <a:gd name="connsiteX5" fmla="*/ 401 w 190204"/>
                <a:gd name="connsiteY5" fmla="*/ 164000 h 172601"/>
                <a:gd name="connsiteX6" fmla="*/ 9002 w 190204"/>
                <a:gd name="connsiteY6" fmla="*/ 172601 h 172601"/>
                <a:gd name="connsiteX7" fmla="*/ 179110 w 190204"/>
                <a:gd name="connsiteY7" fmla="*/ 172601 h 172601"/>
                <a:gd name="connsiteX8" fmla="*/ 187711 w 190204"/>
                <a:gd name="connsiteY8" fmla="*/ 164000 h 172601"/>
                <a:gd name="connsiteX9" fmla="*/ 187711 w 190204"/>
                <a:gd name="connsiteY9" fmla="*/ 12050 h 172601"/>
                <a:gd name="connsiteX10" fmla="*/ 188667 w 190204"/>
                <a:gd name="connsiteY10" fmla="*/ 2494 h 172601"/>
                <a:gd name="connsiteX11" fmla="*/ 179110 w 190204"/>
                <a:gd name="connsiteY11" fmla="*/ 1538 h 172601"/>
                <a:gd name="connsiteX12" fmla="*/ 164775 w 190204"/>
                <a:gd name="connsiteY12" fmla="*/ 155399 h 172601"/>
                <a:gd name="connsiteX13" fmla="*/ 15692 w 190204"/>
                <a:gd name="connsiteY13" fmla="*/ 155399 h 172601"/>
                <a:gd name="connsiteX14" fmla="*/ 15692 w 190204"/>
                <a:gd name="connsiteY14" fmla="*/ 12050 h 172601"/>
                <a:gd name="connsiteX15" fmla="*/ 167642 w 190204"/>
                <a:gd name="connsiteY15" fmla="*/ 12050 h 1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204" h="172601">
                  <a:moveTo>
                    <a:pt x="179110" y="1538"/>
                  </a:moveTo>
                  <a:cubicBezTo>
                    <a:pt x="177294" y="678"/>
                    <a:pt x="175192" y="678"/>
                    <a:pt x="173376" y="1538"/>
                  </a:cubicBezTo>
                  <a:lnTo>
                    <a:pt x="7091" y="1538"/>
                  </a:lnTo>
                  <a:cubicBezTo>
                    <a:pt x="4950" y="640"/>
                    <a:pt x="2542" y="640"/>
                    <a:pt x="401" y="1538"/>
                  </a:cubicBezTo>
                  <a:cubicBezTo>
                    <a:pt x="-134" y="3411"/>
                    <a:pt x="-134" y="5399"/>
                    <a:pt x="401" y="7272"/>
                  </a:cubicBezTo>
                  <a:lnTo>
                    <a:pt x="401" y="164000"/>
                  </a:lnTo>
                  <a:cubicBezTo>
                    <a:pt x="401" y="168750"/>
                    <a:pt x="4253" y="172601"/>
                    <a:pt x="9002" y="172601"/>
                  </a:cubicBezTo>
                  <a:lnTo>
                    <a:pt x="179110" y="172601"/>
                  </a:lnTo>
                  <a:cubicBezTo>
                    <a:pt x="183860" y="172601"/>
                    <a:pt x="187711" y="168750"/>
                    <a:pt x="187711" y="164000"/>
                  </a:cubicBezTo>
                  <a:lnTo>
                    <a:pt x="187711" y="12050"/>
                  </a:lnTo>
                  <a:cubicBezTo>
                    <a:pt x="190616" y="9671"/>
                    <a:pt x="191046" y="5399"/>
                    <a:pt x="188667" y="2494"/>
                  </a:cubicBezTo>
                  <a:cubicBezTo>
                    <a:pt x="186287" y="-412"/>
                    <a:pt x="182015" y="-842"/>
                    <a:pt x="179110" y="1538"/>
                  </a:cubicBezTo>
                  <a:close/>
                  <a:moveTo>
                    <a:pt x="164775" y="155399"/>
                  </a:moveTo>
                  <a:lnTo>
                    <a:pt x="15692" y="155399"/>
                  </a:lnTo>
                  <a:lnTo>
                    <a:pt x="15692" y="12050"/>
                  </a:lnTo>
                  <a:lnTo>
                    <a:pt x="167642" y="120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3" name="iSHEJI-10-77">
              <a:extLst>
                <a:ext uri="{FF2B5EF4-FFF2-40B4-BE49-F238E27FC236}">
                  <a16:creationId xmlns:a16="http://schemas.microsoft.com/office/drawing/2014/main" id="{AD890322-D8EE-E1FC-CB02-695C4A80D476}"/>
                </a:ext>
              </a:extLst>
            </p:cNvPr>
            <p:cNvSpPr/>
            <p:nvPr/>
          </p:nvSpPr>
          <p:spPr>
            <a:xfrm>
              <a:off x="4159836" y="4473535"/>
              <a:ext cx="183496" cy="171557"/>
            </a:xfrm>
            <a:custGeom>
              <a:avLst/>
              <a:gdLst>
                <a:gd name="connsiteX0" fmla="*/ 176243 w 183496"/>
                <a:gd name="connsiteY0" fmla="*/ 0 h 171557"/>
                <a:gd name="connsiteX1" fmla="*/ 9002 w 183496"/>
                <a:gd name="connsiteY1" fmla="*/ 0 h 171557"/>
                <a:gd name="connsiteX2" fmla="*/ 401 w 183496"/>
                <a:gd name="connsiteY2" fmla="*/ 8601 h 171557"/>
                <a:gd name="connsiteX3" fmla="*/ 401 w 183496"/>
                <a:gd name="connsiteY3" fmla="*/ 165329 h 171557"/>
                <a:gd name="connsiteX4" fmla="*/ 401 w 183496"/>
                <a:gd name="connsiteY4" fmla="*/ 171063 h 171557"/>
                <a:gd name="connsiteX5" fmla="*/ 6135 w 183496"/>
                <a:gd name="connsiteY5" fmla="*/ 171063 h 171557"/>
                <a:gd name="connsiteX6" fmla="*/ 176243 w 183496"/>
                <a:gd name="connsiteY6" fmla="*/ 171063 h 171557"/>
                <a:gd name="connsiteX7" fmla="*/ 181977 w 183496"/>
                <a:gd name="connsiteY7" fmla="*/ 171063 h 171557"/>
                <a:gd name="connsiteX8" fmla="*/ 181977 w 183496"/>
                <a:gd name="connsiteY8" fmla="*/ 165329 h 171557"/>
                <a:gd name="connsiteX9" fmla="*/ 181977 w 183496"/>
                <a:gd name="connsiteY9" fmla="*/ 13379 h 171557"/>
                <a:gd name="connsiteX10" fmla="*/ 179779 w 183496"/>
                <a:gd name="connsiteY10" fmla="*/ 1414 h 171557"/>
                <a:gd name="connsiteX11" fmla="*/ 176243 w 183496"/>
                <a:gd name="connsiteY11" fmla="*/ 0 h 171557"/>
                <a:gd name="connsiteX12" fmla="*/ 167642 w 183496"/>
                <a:gd name="connsiteY12" fmla="*/ 156728 h 171557"/>
                <a:gd name="connsiteX13" fmla="*/ 17603 w 183496"/>
                <a:gd name="connsiteY13" fmla="*/ 156728 h 171557"/>
                <a:gd name="connsiteX14" fmla="*/ 17603 w 183496"/>
                <a:gd name="connsiteY14" fmla="*/ 13379 h 171557"/>
                <a:gd name="connsiteX15" fmla="*/ 169554 w 183496"/>
                <a:gd name="connsiteY15" fmla="*/ 1337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496" h="171557">
                  <a:moveTo>
                    <a:pt x="176243" y="0"/>
                  </a:move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255" y="171723"/>
                    <a:pt x="4281" y="171723"/>
                    <a:pt x="6135" y="171063"/>
                  </a:cubicBezTo>
                  <a:lnTo>
                    <a:pt x="176243" y="171063"/>
                  </a:lnTo>
                  <a:cubicBezTo>
                    <a:pt x="178097" y="171723"/>
                    <a:pt x="180123" y="171723"/>
                    <a:pt x="181977" y="171063"/>
                  </a:cubicBezTo>
                  <a:cubicBezTo>
                    <a:pt x="182837" y="169248"/>
                    <a:pt x="182837" y="167145"/>
                    <a:pt x="181977" y="165329"/>
                  </a:cubicBezTo>
                  <a:lnTo>
                    <a:pt x="181977" y="13379"/>
                  </a:lnTo>
                  <a:cubicBezTo>
                    <a:pt x="184672" y="9471"/>
                    <a:pt x="183688" y="4109"/>
                    <a:pt x="179779" y="1414"/>
                  </a:cubicBezTo>
                  <a:cubicBezTo>
                    <a:pt x="178728" y="688"/>
                    <a:pt x="177514" y="201"/>
                    <a:pt x="176243" y="0"/>
                  </a:cubicBezTo>
                  <a:close/>
                  <a:moveTo>
                    <a:pt x="167642" y="156728"/>
                  </a:moveTo>
                  <a:lnTo>
                    <a:pt x="17603" y="156728"/>
                  </a:lnTo>
                  <a:lnTo>
                    <a:pt x="17603" y="13379"/>
                  </a:lnTo>
                  <a:lnTo>
                    <a:pt x="169554" y="133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94" name="iSHEJI-10-78">
              <a:extLst>
                <a:ext uri="{FF2B5EF4-FFF2-40B4-BE49-F238E27FC236}">
                  <a16:creationId xmlns:a16="http://schemas.microsoft.com/office/drawing/2014/main" id="{0B7CBB60-539D-17C0-2F9C-BB734D75E0A5}"/>
                </a:ext>
              </a:extLst>
            </p:cNvPr>
            <p:cNvSpPr/>
            <p:nvPr/>
          </p:nvSpPr>
          <p:spPr>
            <a:xfrm>
              <a:off x="4358593" y="4478314"/>
              <a:ext cx="185821" cy="172019"/>
            </a:xfrm>
            <a:custGeom>
              <a:avLst/>
              <a:gdLst>
                <a:gd name="connsiteX0" fmla="*/ 183910 w 185821"/>
                <a:gd name="connsiteY0" fmla="*/ 8601 h 172019"/>
                <a:gd name="connsiteX1" fmla="*/ 175309 w 185821"/>
                <a:gd name="connsiteY1" fmla="*/ 0 h 172019"/>
                <a:gd name="connsiteX2" fmla="*/ 7113 w 185821"/>
                <a:gd name="connsiteY2" fmla="*/ 0 h 172019"/>
                <a:gd name="connsiteX3" fmla="*/ 423 w 185821"/>
                <a:gd name="connsiteY3" fmla="*/ 0 h 172019"/>
                <a:gd name="connsiteX4" fmla="*/ 423 w 185821"/>
                <a:gd name="connsiteY4" fmla="*/ 6690 h 172019"/>
                <a:gd name="connsiteX5" fmla="*/ 423 w 185821"/>
                <a:gd name="connsiteY5" fmla="*/ 163418 h 172019"/>
                <a:gd name="connsiteX6" fmla="*/ 9024 w 185821"/>
                <a:gd name="connsiteY6" fmla="*/ 172019 h 172019"/>
                <a:gd name="connsiteX7" fmla="*/ 178176 w 185821"/>
                <a:gd name="connsiteY7" fmla="*/ 172019 h 172019"/>
                <a:gd name="connsiteX8" fmla="*/ 185821 w 185821"/>
                <a:gd name="connsiteY8" fmla="*/ 163418 h 172019"/>
                <a:gd name="connsiteX9" fmla="*/ 15714 w 185821"/>
                <a:gd name="connsiteY9" fmla="*/ 151950 h 172019"/>
                <a:gd name="connsiteX10" fmla="*/ 15714 w 185821"/>
                <a:gd name="connsiteY10" fmla="*/ 8601 h 172019"/>
                <a:gd name="connsiteX11" fmla="*/ 168619 w 185821"/>
                <a:gd name="connsiteY11" fmla="*/ 8601 h 172019"/>
                <a:gd name="connsiteX12" fmla="*/ 168619 w 185821"/>
                <a:gd name="connsiteY12" fmla="*/ 151950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821" h="172019">
                  <a:moveTo>
                    <a:pt x="183910" y="8601"/>
                  </a:moveTo>
                  <a:cubicBezTo>
                    <a:pt x="183910" y="3851"/>
                    <a:pt x="180059" y="0"/>
                    <a:pt x="175309" y="0"/>
                  </a:cubicBezTo>
                  <a:lnTo>
                    <a:pt x="7113" y="0"/>
                  </a:lnTo>
                  <a:lnTo>
                    <a:pt x="423" y="0"/>
                  </a:lnTo>
                  <a:cubicBezTo>
                    <a:pt x="-141" y="2198"/>
                    <a:pt x="-141" y="4492"/>
                    <a:pt x="423" y="6690"/>
                  </a:cubicBezTo>
                  <a:lnTo>
                    <a:pt x="423" y="163418"/>
                  </a:lnTo>
                  <a:cubicBezTo>
                    <a:pt x="1168" y="167824"/>
                    <a:pt x="4618" y="171274"/>
                    <a:pt x="9024" y="172019"/>
                  </a:cubicBezTo>
                  <a:lnTo>
                    <a:pt x="178176" y="172019"/>
                  </a:lnTo>
                  <a:cubicBezTo>
                    <a:pt x="182553" y="171532"/>
                    <a:pt x="185850" y="167814"/>
                    <a:pt x="185821" y="163418"/>
                  </a:cubicBezTo>
                  <a:close/>
                  <a:moveTo>
                    <a:pt x="15714" y="151950"/>
                  </a:moveTo>
                  <a:lnTo>
                    <a:pt x="15714" y="8601"/>
                  </a:lnTo>
                  <a:lnTo>
                    <a:pt x="168619" y="8601"/>
                  </a:lnTo>
                  <a:lnTo>
                    <a:pt x="168619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95" name="iSHEJI-11">
            <a:extLst>
              <a:ext uri="{FF2B5EF4-FFF2-40B4-BE49-F238E27FC236}">
                <a16:creationId xmlns:a16="http://schemas.microsoft.com/office/drawing/2014/main" id="{C386EBCC-C213-E94E-DF8E-14B487E3C7D3}"/>
              </a:ext>
            </a:extLst>
          </p:cNvPr>
          <p:cNvSpPr/>
          <p:nvPr/>
        </p:nvSpPr>
        <p:spPr>
          <a:xfrm>
            <a:off x="930937" y="2097760"/>
            <a:ext cx="3829760" cy="155587"/>
          </a:xfrm>
          <a:custGeom>
            <a:avLst/>
            <a:gdLst>
              <a:gd name="connsiteX0" fmla="*/ 3829336 w 3829760"/>
              <a:gd name="connsiteY0" fmla="*/ 143349 h 155587"/>
              <a:gd name="connsiteX1" fmla="*/ 3822646 w 3829760"/>
              <a:gd name="connsiteY1" fmla="*/ 116591 h 155587"/>
              <a:gd name="connsiteX2" fmla="*/ 3822646 w 3829760"/>
              <a:gd name="connsiteY2" fmla="*/ 116591 h 155587"/>
              <a:gd name="connsiteX3" fmla="*/ 3783464 w 3829760"/>
              <a:gd name="connsiteY3" fmla="*/ 36315 h 155587"/>
              <a:gd name="connsiteX4" fmla="*/ 3727080 w 3829760"/>
              <a:gd name="connsiteY4" fmla="*/ 0 h 155587"/>
              <a:gd name="connsiteX5" fmla="*/ 102256 w 3829760"/>
              <a:gd name="connsiteY5" fmla="*/ 0 h 155587"/>
              <a:gd name="connsiteX6" fmla="*/ 46827 w 3829760"/>
              <a:gd name="connsiteY6" fmla="*/ 38226 h 155587"/>
              <a:gd name="connsiteX7" fmla="*/ 11468 w 3829760"/>
              <a:gd name="connsiteY7" fmla="*/ 119458 h 155587"/>
              <a:gd name="connsiteX8" fmla="*/ 0 w 3829760"/>
              <a:gd name="connsiteY8" fmla="*/ 145261 h 155587"/>
              <a:gd name="connsiteX9" fmla="*/ 0 w 3829760"/>
              <a:gd name="connsiteY9" fmla="*/ 145261 h 155587"/>
              <a:gd name="connsiteX10" fmla="*/ 0 w 3829760"/>
              <a:gd name="connsiteY10" fmla="*/ 145261 h 155587"/>
              <a:gd name="connsiteX11" fmla="*/ 0 w 3829760"/>
              <a:gd name="connsiteY11" fmla="*/ 145261 h 155587"/>
              <a:gd name="connsiteX12" fmla="*/ 7645 w 3829760"/>
              <a:gd name="connsiteY12" fmla="*/ 145261 h 155587"/>
              <a:gd name="connsiteX13" fmla="*/ 19113 w 3829760"/>
              <a:gd name="connsiteY13" fmla="*/ 145261 h 155587"/>
              <a:gd name="connsiteX14" fmla="*/ 19113 w 3829760"/>
              <a:gd name="connsiteY14" fmla="*/ 134748 h 155587"/>
              <a:gd name="connsiteX15" fmla="*/ 19113 w 3829760"/>
              <a:gd name="connsiteY15" fmla="*/ 123280 h 155587"/>
              <a:gd name="connsiteX16" fmla="*/ 23892 w 3829760"/>
              <a:gd name="connsiteY16" fmla="*/ 123280 h 155587"/>
              <a:gd name="connsiteX17" fmla="*/ 34404 w 3829760"/>
              <a:gd name="connsiteY17" fmla="*/ 99389 h 155587"/>
              <a:gd name="connsiteX18" fmla="*/ 62118 w 3829760"/>
              <a:gd name="connsiteY18" fmla="*/ 44916 h 155587"/>
              <a:gd name="connsiteX19" fmla="*/ 102256 w 3829760"/>
              <a:gd name="connsiteY19" fmla="*/ 19113 h 155587"/>
              <a:gd name="connsiteX20" fmla="*/ 3727080 w 3829760"/>
              <a:gd name="connsiteY20" fmla="*/ 17202 h 155587"/>
              <a:gd name="connsiteX21" fmla="*/ 3766262 w 3829760"/>
              <a:gd name="connsiteY21" fmla="*/ 43005 h 155587"/>
              <a:gd name="connsiteX22" fmla="*/ 3793020 w 3829760"/>
              <a:gd name="connsiteY22" fmla="*/ 104167 h 155587"/>
              <a:gd name="connsiteX23" fmla="*/ 3803533 w 3829760"/>
              <a:gd name="connsiteY23" fmla="*/ 127103 h 155587"/>
              <a:gd name="connsiteX24" fmla="*/ 3809267 w 3829760"/>
              <a:gd name="connsiteY24" fmla="*/ 132837 h 155587"/>
              <a:gd name="connsiteX25" fmla="*/ 3809267 w 3829760"/>
              <a:gd name="connsiteY25" fmla="*/ 144305 h 155587"/>
              <a:gd name="connsiteX26" fmla="*/ 3809267 w 3829760"/>
              <a:gd name="connsiteY26" fmla="*/ 154817 h 155587"/>
              <a:gd name="connsiteX27" fmla="*/ 3822646 w 3829760"/>
              <a:gd name="connsiteY27" fmla="*/ 154817 h 155587"/>
              <a:gd name="connsiteX28" fmla="*/ 3829336 w 3829760"/>
              <a:gd name="connsiteY28" fmla="*/ 154817 h 155587"/>
              <a:gd name="connsiteX29" fmla="*/ 3829336 w 3829760"/>
              <a:gd name="connsiteY29" fmla="*/ 154817 h 155587"/>
              <a:gd name="connsiteX30" fmla="*/ 3829336 w 3829760"/>
              <a:gd name="connsiteY30" fmla="*/ 154817 h 155587"/>
              <a:gd name="connsiteX31" fmla="*/ 3829336 w 3829760"/>
              <a:gd name="connsiteY31" fmla="*/ 154817 h 155587"/>
              <a:gd name="connsiteX32" fmla="*/ 3829336 w 3829760"/>
              <a:gd name="connsiteY32" fmla="*/ 143349 h 15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29760" h="155587">
                <a:moveTo>
                  <a:pt x="3829336" y="143349"/>
                </a:moveTo>
                <a:lnTo>
                  <a:pt x="3822646" y="116591"/>
                </a:lnTo>
                <a:lnTo>
                  <a:pt x="3822646" y="116591"/>
                </a:lnTo>
                <a:lnTo>
                  <a:pt x="3783464" y="36315"/>
                </a:lnTo>
                <a:cubicBezTo>
                  <a:pt x="3772531" y="14983"/>
                  <a:pt x="3751019" y="1129"/>
                  <a:pt x="3727080" y="0"/>
                </a:cubicBezTo>
                <a:lnTo>
                  <a:pt x="102256" y="0"/>
                </a:lnTo>
                <a:cubicBezTo>
                  <a:pt x="78104" y="1431"/>
                  <a:pt x="56747" y="16160"/>
                  <a:pt x="46827" y="38226"/>
                </a:cubicBezTo>
                <a:lnTo>
                  <a:pt x="11468" y="119458"/>
                </a:lnTo>
                <a:lnTo>
                  <a:pt x="0" y="145261"/>
                </a:lnTo>
                <a:cubicBezTo>
                  <a:pt x="0" y="145261"/>
                  <a:pt x="0" y="145261"/>
                  <a:pt x="0" y="145261"/>
                </a:cubicBezTo>
                <a:cubicBezTo>
                  <a:pt x="0" y="145261"/>
                  <a:pt x="0" y="145261"/>
                  <a:pt x="0" y="145261"/>
                </a:cubicBezTo>
                <a:lnTo>
                  <a:pt x="0" y="145261"/>
                </a:lnTo>
                <a:cubicBezTo>
                  <a:pt x="2408" y="146455"/>
                  <a:pt x="5237" y="146455"/>
                  <a:pt x="7645" y="145261"/>
                </a:cubicBezTo>
                <a:lnTo>
                  <a:pt x="19113" y="145261"/>
                </a:lnTo>
                <a:lnTo>
                  <a:pt x="19113" y="134748"/>
                </a:lnTo>
                <a:cubicBezTo>
                  <a:pt x="17065" y="131200"/>
                  <a:pt x="17065" y="126829"/>
                  <a:pt x="19113" y="123280"/>
                </a:cubicBezTo>
                <a:cubicBezTo>
                  <a:pt x="20688" y="122945"/>
                  <a:pt x="22316" y="122945"/>
                  <a:pt x="23892" y="123280"/>
                </a:cubicBezTo>
                <a:lnTo>
                  <a:pt x="34404" y="99389"/>
                </a:lnTo>
                <a:lnTo>
                  <a:pt x="62118" y="44916"/>
                </a:lnTo>
                <a:cubicBezTo>
                  <a:pt x="69783" y="29632"/>
                  <a:pt x="85169" y="19741"/>
                  <a:pt x="102256" y="19113"/>
                </a:cubicBezTo>
                <a:lnTo>
                  <a:pt x="3727080" y="17202"/>
                </a:lnTo>
                <a:cubicBezTo>
                  <a:pt x="3743881" y="17968"/>
                  <a:pt x="3758922" y="27870"/>
                  <a:pt x="3766262" y="43005"/>
                </a:cubicBezTo>
                <a:lnTo>
                  <a:pt x="3793020" y="104167"/>
                </a:lnTo>
                <a:lnTo>
                  <a:pt x="3803533" y="127103"/>
                </a:lnTo>
                <a:lnTo>
                  <a:pt x="3809267" y="132837"/>
                </a:lnTo>
                <a:cubicBezTo>
                  <a:pt x="3810987" y="136466"/>
                  <a:pt x="3810987" y="140676"/>
                  <a:pt x="3809267" y="144305"/>
                </a:cubicBezTo>
                <a:lnTo>
                  <a:pt x="3809267" y="154817"/>
                </a:lnTo>
                <a:lnTo>
                  <a:pt x="3822646" y="154817"/>
                </a:lnTo>
                <a:cubicBezTo>
                  <a:pt x="3824758" y="155845"/>
                  <a:pt x="3827224" y="155845"/>
                  <a:pt x="3829336" y="154817"/>
                </a:cubicBezTo>
                <a:lnTo>
                  <a:pt x="3829336" y="154817"/>
                </a:lnTo>
                <a:lnTo>
                  <a:pt x="3829336" y="154817"/>
                </a:lnTo>
                <a:lnTo>
                  <a:pt x="3829336" y="154817"/>
                </a:lnTo>
                <a:cubicBezTo>
                  <a:pt x="3829336" y="154817"/>
                  <a:pt x="3830292" y="144305"/>
                  <a:pt x="3829336" y="143349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6" name="iSHEJI-12">
            <a:extLst>
              <a:ext uri="{FF2B5EF4-FFF2-40B4-BE49-F238E27FC236}">
                <a16:creationId xmlns:a16="http://schemas.microsoft.com/office/drawing/2014/main" id="{FA6AF8B7-337F-F565-E312-C74676327935}"/>
              </a:ext>
            </a:extLst>
          </p:cNvPr>
          <p:cNvSpPr/>
          <p:nvPr/>
        </p:nvSpPr>
        <p:spPr>
          <a:xfrm>
            <a:off x="930936" y="2193327"/>
            <a:ext cx="3830740" cy="1130547"/>
          </a:xfrm>
          <a:custGeom>
            <a:avLst/>
            <a:gdLst>
              <a:gd name="connsiteX0" fmla="*/ 3822646 w 3830740"/>
              <a:gd name="connsiteY0" fmla="*/ 25803 h 1130547"/>
              <a:gd name="connsiteX1" fmla="*/ 3822646 w 3830740"/>
              <a:gd name="connsiteY1" fmla="*/ 21025 h 1130547"/>
              <a:gd name="connsiteX2" fmla="*/ 3822646 w 3830740"/>
              <a:gd name="connsiteY2" fmla="*/ 21025 h 1130547"/>
              <a:gd name="connsiteX3" fmla="*/ 3798755 w 3830740"/>
              <a:gd name="connsiteY3" fmla="*/ 8601 h 1130547"/>
              <a:gd name="connsiteX4" fmla="*/ 3760528 w 3830740"/>
              <a:gd name="connsiteY4" fmla="*/ 0 h 1130547"/>
              <a:gd name="connsiteX5" fmla="*/ 69763 w 3830740"/>
              <a:gd name="connsiteY5" fmla="*/ 5734 h 1130547"/>
              <a:gd name="connsiteX6" fmla="*/ 36315 w 3830740"/>
              <a:gd name="connsiteY6" fmla="*/ 10512 h 1130547"/>
              <a:gd name="connsiteX7" fmla="*/ 11468 w 3830740"/>
              <a:gd name="connsiteY7" fmla="*/ 23892 h 1130547"/>
              <a:gd name="connsiteX8" fmla="*/ 11468 w 3830740"/>
              <a:gd name="connsiteY8" fmla="*/ 28670 h 1130547"/>
              <a:gd name="connsiteX9" fmla="*/ 0 w 3830740"/>
              <a:gd name="connsiteY9" fmla="*/ 51606 h 1130547"/>
              <a:gd name="connsiteX10" fmla="*/ 0 w 3830740"/>
              <a:gd name="connsiteY10" fmla="*/ 51606 h 1130547"/>
              <a:gd name="connsiteX11" fmla="*/ 0 w 3830740"/>
              <a:gd name="connsiteY11" fmla="*/ 51606 h 1130547"/>
              <a:gd name="connsiteX12" fmla="*/ 214068 w 3830740"/>
              <a:gd name="connsiteY12" fmla="*/ 1088499 h 1130547"/>
              <a:gd name="connsiteX13" fmla="*/ 288610 w 3830740"/>
              <a:gd name="connsiteY13" fmla="*/ 1125769 h 1130547"/>
              <a:gd name="connsiteX14" fmla="*/ 444383 w 3830740"/>
              <a:gd name="connsiteY14" fmla="*/ 1125769 h 1130547"/>
              <a:gd name="connsiteX15" fmla="*/ 444383 w 3830740"/>
              <a:gd name="connsiteY15" fmla="*/ 1108568 h 1130547"/>
              <a:gd name="connsiteX16" fmla="*/ 286698 w 3830740"/>
              <a:gd name="connsiteY16" fmla="*/ 1108568 h 1130547"/>
              <a:gd name="connsiteX17" fmla="*/ 228403 w 3830740"/>
              <a:gd name="connsiteY17" fmla="*/ 1084676 h 1130547"/>
              <a:gd name="connsiteX18" fmla="*/ 19113 w 3830740"/>
              <a:gd name="connsiteY18" fmla="*/ 61162 h 1130547"/>
              <a:gd name="connsiteX19" fmla="*/ 19113 w 3830740"/>
              <a:gd name="connsiteY19" fmla="*/ 50650 h 1130547"/>
              <a:gd name="connsiteX20" fmla="*/ 19113 w 3830740"/>
              <a:gd name="connsiteY20" fmla="*/ 39182 h 1130547"/>
              <a:gd name="connsiteX21" fmla="*/ 23892 w 3830740"/>
              <a:gd name="connsiteY21" fmla="*/ 39182 h 1130547"/>
              <a:gd name="connsiteX22" fmla="*/ 67852 w 3830740"/>
              <a:gd name="connsiteY22" fmla="*/ 27714 h 1130547"/>
              <a:gd name="connsiteX23" fmla="*/ 3758617 w 3830740"/>
              <a:gd name="connsiteY23" fmla="*/ 27714 h 1130547"/>
              <a:gd name="connsiteX24" fmla="*/ 3802577 w 3830740"/>
              <a:gd name="connsiteY24" fmla="*/ 38226 h 1130547"/>
              <a:gd name="connsiteX25" fmla="*/ 3808311 w 3830740"/>
              <a:gd name="connsiteY25" fmla="*/ 43960 h 1130547"/>
              <a:gd name="connsiteX26" fmla="*/ 3808311 w 3830740"/>
              <a:gd name="connsiteY26" fmla="*/ 55428 h 1130547"/>
              <a:gd name="connsiteX27" fmla="*/ 3808311 w 3830740"/>
              <a:gd name="connsiteY27" fmla="*/ 65941 h 1130547"/>
              <a:gd name="connsiteX28" fmla="*/ 3598066 w 3830740"/>
              <a:gd name="connsiteY28" fmla="*/ 1090410 h 1130547"/>
              <a:gd name="connsiteX29" fmla="*/ 3539770 w 3830740"/>
              <a:gd name="connsiteY29" fmla="*/ 1113346 h 1130547"/>
              <a:gd name="connsiteX30" fmla="*/ 3309456 w 3830740"/>
              <a:gd name="connsiteY30" fmla="*/ 1113346 h 1130547"/>
              <a:gd name="connsiteX31" fmla="*/ 3309456 w 3830740"/>
              <a:gd name="connsiteY31" fmla="*/ 1130548 h 1130547"/>
              <a:gd name="connsiteX32" fmla="*/ 3542637 w 3830740"/>
              <a:gd name="connsiteY32" fmla="*/ 1130548 h 1130547"/>
              <a:gd name="connsiteX33" fmla="*/ 3617179 w 3830740"/>
              <a:gd name="connsiteY33" fmla="*/ 1093277 h 1130547"/>
              <a:gd name="connsiteX34" fmla="*/ 3830292 w 3830740"/>
              <a:gd name="connsiteY34" fmla="*/ 53517 h 1130547"/>
              <a:gd name="connsiteX35" fmla="*/ 3830292 w 3830740"/>
              <a:gd name="connsiteY35" fmla="*/ 53517 h 1130547"/>
              <a:gd name="connsiteX36" fmla="*/ 3830292 w 3830740"/>
              <a:gd name="connsiteY36" fmla="*/ 53517 h 1130547"/>
              <a:gd name="connsiteX37" fmla="*/ 3822646 w 3830740"/>
              <a:gd name="connsiteY37" fmla="*/ 25803 h 11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830740" h="1130547">
                <a:moveTo>
                  <a:pt x="3822646" y="25803"/>
                </a:moveTo>
                <a:lnTo>
                  <a:pt x="3822646" y="21025"/>
                </a:lnTo>
                <a:lnTo>
                  <a:pt x="3822646" y="21025"/>
                </a:lnTo>
                <a:cubicBezTo>
                  <a:pt x="3815803" y="15014"/>
                  <a:pt x="3807604" y="10752"/>
                  <a:pt x="3798755" y="8601"/>
                </a:cubicBezTo>
                <a:cubicBezTo>
                  <a:pt x="3786580" y="3615"/>
                  <a:pt x="3773659" y="708"/>
                  <a:pt x="3760528" y="0"/>
                </a:cubicBezTo>
                <a:lnTo>
                  <a:pt x="69763" y="5734"/>
                </a:lnTo>
                <a:cubicBezTo>
                  <a:pt x="58442" y="5707"/>
                  <a:pt x="47176" y="7318"/>
                  <a:pt x="36315" y="10512"/>
                </a:cubicBezTo>
                <a:cubicBezTo>
                  <a:pt x="27033" y="12793"/>
                  <a:pt x="18482" y="17398"/>
                  <a:pt x="11468" y="23892"/>
                </a:cubicBezTo>
                <a:lnTo>
                  <a:pt x="11468" y="28670"/>
                </a:lnTo>
                <a:cubicBezTo>
                  <a:pt x="4363" y="34179"/>
                  <a:pt x="144" y="42617"/>
                  <a:pt x="0" y="51606"/>
                </a:cubicBezTo>
                <a:cubicBezTo>
                  <a:pt x="0" y="51606"/>
                  <a:pt x="0" y="51606"/>
                  <a:pt x="0" y="51606"/>
                </a:cubicBezTo>
                <a:lnTo>
                  <a:pt x="0" y="51606"/>
                </a:lnTo>
                <a:lnTo>
                  <a:pt x="214068" y="1088499"/>
                </a:lnTo>
                <a:cubicBezTo>
                  <a:pt x="214068" y="1109523"/>
                  <a:pt x="250383" y="1125769"/>
                  <a:pt x="288610" y="1125769"/>
                </a:cubicBezTo>
                <a:lnTo>
                  <a:pt x="444383" y="1125769"/>
                </a:lnTo>
                <a:lnTo>
                  <a:pt x="444383" y="1108568"/>
                </a:lnTo>
                <a:lnTo>
                  <a:pt x="286698" y="1108568"/>
                </a:lnTo>
                <a:cubicBezTo>
                  <a:pt x="256117" y="1108568"/>
                  <a:pt x="231270" y="1096144"/>
                  <a:pt x="228403" y="1084676"/>
                </a:cubicBezTo>
                <a:lnTo>
                  <a:pt x="19113" y="61162"/>
                </a:lnTo>
                <a:lnTo>
                  <a:pt x="19113" y="50650"/>
                </a:lnTo>
                <a:cubicBezTo>
                  <a:pt x="17065" y="47102"/>
                  <a:pt x="17065" y="42730"/>
                  <a:pt x="19113" y="39182"/>
                </a:cubicBezTo>
                <a:cubicBezTo>
                  <a:pt x="20688" y="38847"/>
                  <a:pt x="22316" y="38847"/>
                  <a:pt x="23892" y="39182"/>
                </a:cubicBezTo>
                <a:cubicBezTo>
                  <a:pt x="36942" y="30757"/>
                  <a:pt x="52349" y="26738"/>
                  <a:pt x="67852" y="27714"/>
                </a:cubicBezTo>
                <a:lnTo>
                  <a:pt x="3758617" y="27714"/>
                </a:lnTo>
                <a:cubicBezTo>
                  <a:pt x="3773974" y="26935"/>
                  <a:pt x="3789236" y="30584"/>
                  <a:pt x="3802577" y="38226"/>
                </a:cubicBezTo>
                <a:lnTo>
                  <a:pt x="3808311" y="43960"/>
                </a:lnTo>
                <a:cubicBezTo>
                  <a:pt x="3810031" y="47589"/>
                  <a:pt x="3810031" y="51800"/>
                  <a:pt x="3808311" y="55428"/>
                </a:cubicBezTo>
                <a:lnTo>
                  <a:pt x="3808311" y="65941"/>
                </a:lnTo>
                <a:lnTo>
                  <a:pt x="3598066" y="1090410"/>
                </a:lnTo>
                <a:cubicBezTo>
                  <a:pt x="3598066" y="1100922"/>
                  <a:pt x="3570352" y="1113346"/>
                  <a:pt x="3539770" y="1113346"/>
                </a:cubicBezTo>
                <a:lnTo>
                  <a:pt x="3309456" y="1113346"/>
                </a:lnTo>
                <a:lnTo>
                  <a:pt x="3309456" y="1130548"/>
                </a:lnTo>
                <a:lnTo>
                  <a:pt x="3542637" y="1130548"/>
                </a:lnTo>
                <a:cubicBezTo>
                  <a:pt x="3580864" y="1130548"/>
                  <a:pt x="3613356" y="1114302"/>
                  <a:pt x="3617179" y="1093277"/>
                </a:cubicBezTo>
                <a:lnTo>
                  <a:pt x="3830292" y="53517"/>
                </a:lnTo>
                <a:lnTo>
                  <a:pt x="3830292" y="53517"/>
                </a:lnTo>
                <a:lnTo>
                  <a:pt x="3830292" y="53517"/>
                </a:lnTo>
                <a:cubicBezTo>
                  <a:pt x="3831907" y="43606"/>
                  <a:pt x="3829116" y="33483"/>
                  <a:pt x="3822646" y="25803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7" name="iSHEJI-13">
            <a:extLst>
              <a:ext uri="{FF2B5EF4-FFF2-40B4-BE49-F238E27FC236}">
                <a16:creationId xmlns:a16="http://schemas.microsoft.com/office/drawing/2014/main" id="{80386217-9E40-38A5-5961-A185DDACEF89}"/>
              </a:ext>
            </a:extLst>
          </p:cNvPr>
          <p:cNvSpPr/>
          <p:nvPr/>
        </p:nvSpPr>
        <p:spPr>
          <a:xfrm>
            <a:off x="1154248" y="2304922"/>
            <a:ext cx="3385872" cy="906184"/>
          </a:xfrm>
          <a:custGeom>
            <a:avLst/>
            <a:gdLst>
              <a:gd name="connsiteX0" fmla="*/ 3378577 w 3385872"/>
              <a:gd name="connsiteY0" fmla="*/ 20286 h 906184"/>
              <a:gd name="connsiteX1" fmla="*/ 3322193 w 3385872"/>
              <a:gd name="connsiteY1" fmla="*/ 217 h 906184"/>
              <a:gd name="connsiteX2" fmla="*/ 63387 w 3385872"/>
              <a:gd name="connsiteY2" fmla="*/ 217 h 906184"/>
              <a:gd name="connsiteX3" fmla="*/ 7959 w 3385872"/>
              <a:gd name="connsiteY3" fmla="*/ 21242 h 906184"/>
              <a:gd name="connsiteX4" fmla="*/ 313 w 3385872"/>
              <a:gd name="connsiteY4" fmla="*/ 47045 h 906184"/>
              <a:gd name="connsiteX5" fmla="*/ 158953 w 3385872"/>
              <a:gd name="connsiteY5" fmla="*/ 870825 h 906184"/>
              <a:gd name="connsiteX6" fmla="*/ 227761 w 3385872"/>
              <a:gd name="connsiteY6" fmla="*/ 906185 h 906184"/>
              <a:gd name="connsiteX7" fmla="*/ 3159730 w 3385872"/>
              <a:gd name="connsiteY7" fmla="*/ 906185 h 906184"/>
              <a:gd name="connsiteX8" fmla="*/ 3227582 w 3385872"/>
              <a:gd name="connsiteY8" fmla="*/ 869870 h 906184"/>
              <a:gd name="connsiteX9" fmla="*/ 3385266 w 3385872"/>
              <a:gd name="connsiteY9" fmla="*/ 47045 h 906184"/>
              <a:gd name="connsiteX10" fmla="*/ 3378577 w 3385872"/>
              <a:gd name="connsiteY10" fmla="*/ 20286 h 906184"/>
              <a:gd name="connsiteX11" fmla="*/ 3211336 w 3385872"/>
              <a:gd name="connsiteY11" fmla="*/ 866047 h 906184"/>
              <a:gd name="connsiteX12" fmla="*/ 3159730 w 3385872"/>
              <a:gd name="connsiteY12" fmla="*/ 888027 h 906184"/>
              <a:gd name="connsiteX13" fmla="*/ 225849 w 3385872"/>
              <a:gd name="connsiteY13" fmla="*/ 888027 h 906184"/>
              <a:gd name="connsiteX14" fmla="*/ 174244 w 3385872"/>
              <a:gd name="connsiteY14" fmla="*/ 867003 h 906184"/>
              <a:gd name="connsiteX15" fmla="*/ 15604 w 3385872"/>
              <a:gd name="connsiteY15" fmla="*/ 45134 h 906184"/>
              <a:gd name="connsiteX16" fmla="*/ 15604 w 3385872"/>
              <a:gd name="connsiteY16" fmla="*/ 32710 h 906184"/>
              <a:gd name="connsiteX17" fmla="*/ 63387 w 3385872"/>
              <a:gd name="connsiteY17" fmla="*/ 18375 h 906184"/>
              <a:gd name="connsiteX18" fmla="*/ 3324104 w 3385872"/>
              <a:gd name="connsiteY18" fmla="*/ 18375 h 906184"/>
              <a:gd name="connsiteX19" fmla="*/ 3367109 w 3385872"/>
              <a:gd name="connsiteY19" fmla="*/ 33666 h 906184"/>
              <a:gd name="connsiteX20" fmla="*/ 3367109 w 3385872"/>
              <a:gd name="connsiteY20" fmla="*/ 45134 h 90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5872" h="906184">
                <a:moveTo>
                  <a:pt x="3378577" y="20286"/>
                </a:moveTo>
                <a:cubicBezTo>
                  <a:pt x="3363478" y="5910"/>
                  <a:pt x="3342979" y="-1383"/>
                  <a:pt x="3322193" y="217"/>
                </a:cubicBezTo>
                <a:lnTo>
                  <a:pt x="63387" y="217"/>
                </a:lnTo>
                <a:cubicBezTo>
                  <a:pt x="42724" y="-1230"/>
                  <a:pt x="22464" y="6454"/>
                  <a:pt x="7959" y="21242"/>
                </a:cubicBezTo>
                <a:cubicBezTo>
                  <a:pt x="1800" y="28334"/>
                  <a:pt x="-987" y="37743"/>
                  <a:pt x="313" y="47045"/>
                </a:cubicBezTo>
                <a:lnTo>
                  <a:pt x="158953" y="870825"/>
                </a:lnTo>
                <a:cubicBezTo>
                  <a:pt x="158953" y="890894"/>
                  <a:pt x="192401" y="906185"/>
                  <a:pt x="227761" y="906185"/>
                </a:cubicBezTo>
                <a:lnTo>
                  <a:pt x="3159730" y="906185"/>
                </a:lnTo>
                <a:cubicBezTo>
                  <a:pt x="3194134" y="906185"/>
                  <a:pt x="3223760" y="889938"/>
                  <a:pt x="3227582" y="869870"/>
                </a:cubicBezTo>
                <a:lnTo>
                  <a:pt x="3385266" y="47045"/>
                </a:lnTo>
                <a:cubicBezTo>
                  <a:pt x="3387120" y="37574"/>
                  <a:pt x="3384674" y="27770"/>
                  <a:pt x="3378577" y="20286"/>
                </a:cubicBezTo>
                <a:close/>
                <a:moveTo>
                  <a:pt x="3211336" y="866047"/>
                </a:moveTo>
                <a:cubicBezTo>
                  <a:pt x="3211336" y="876559"/>
                  <a:pt x="3186489" y="888027"/>
                  <a:pt x="3159730" y="888027"/>
                </a:cubicBezTo>
                <a:lnTo>
                  <a:pt x="225849" y="888027"/>
                </a:lnTo>
                <a:cubicBezTo>
                  <a:pt x="198135" y="888027"/>
                  <a:pt x="176155" y="876559"/>
                  <a:pt x="174244" y="867003"/>
                </a:cubicBezTo>
                <a:lnTo>
                  <a:pt x="15604" y="45134"/>
                </a:lnTo>
                <a:cubicBezTo>
                  <a:pt x="13716" y="41208"/>
                  <a:pt x="13716" y="36636"/>
                  <a:pt x="15604" y="32710"/>
                </a:cubicBezTo>
                <a:cubicBezTo>
                  <a:pt x="28646" y="21132"/>
                  <a:pt x="46126" y="15888"/>
                  <a:pt x="63387" y="18375"/>
                </a:cubicBezTo>
                <a:lnTo>
                  <a:pt x="3324104" y="18375"/>
                </a:lnTo>
                <a:cubicBezTo>
                  <a:pt x="3339968" y="17059"/>
                  <a:pt x="3355632" y="22630"/>
                  <a:pt x="3367109" y="33666"/>
                </a:cubicBezTo>
                <a:cubicBezTo>
                  <a:pt x="3368982" y="37260"/>
                  <a:pt x="3368982" y="41539"/>
                  <a:pt x="3367109" y="45134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8" name="iSHEJI-14">
            <a:extLst>
              <a:ext uri="{FF2B5EF4-FFF2-40B4-BE49-F238E27FC236}">
                <a16:creationId xmlns:a16="http://schemas.microsoft.com/office/drawing/2014/main" id="{2B8D390A-2962-BAD7-8E2B-B3061B9C8690}"/>
              </a:ext>
            </a:extLst>
          </p:cNvPr>
          <p:cNvSpPr/>
          <p:nvPr/>
        </p:nvSpPr>
        <p:spPr>
          <a:xfrm>
            <a:off x="1358117" y="3265520"/>
            <a:ext cx="2898521" cy="107217"/>
          </a:xfrm>
          <a:custGeom>
            <a:avLst/>
            <a:gdLst>
              <a:gd name="connsiteX0" fmla="*/ 2889920 w 2898521"/>
              <a:gd name="connsiteY0" fmla="*/ 11527 h 107217"/>
              <a:gd name="connsiteX1" fmla="*/ 2861251 w 2898521"/>
              <a:gd name="connsiteY1" fmla="*/ 59 h 107217"/>
              <a:gd name="connsiteX2" fmla="*/ 37271 w 2898521"/>
              <a:gd name="connsiteY2" fmla="*/ 59 h 107217"/>
              <a:gd name="connsiteX3" fmla="*/ 0 w 2898521"/>
              <a:gd name="connsiteY3" fmla="*/ 32551 h 107217"/>
              <a:gd name="connsiteX4" fmla="*/ 0 w 2898521"/>
              <a:gd name="connsiteY4" fmla="*/ 74600 h 107217"/>
              <a:gd name="connsiteX5" fmla="*/ 37271 w 2898521"/>
              <a:gd name="connsiteY5" fmla="*/ 107093 h 107217"/>
              <a:gd name="connsiteX6" fmla="*/ 2861251 w 2898521"/>
              <a:gd name="connsiteY6" fmla="*/ 107093 h 107217"/>
              <a:gd name="connsiteX7" fmla="*/ 2898445 w 2898521"/>
              <a:gd name="connsiteY7" fmla="*/ 75728 h 107217"/>
              <a:gd name="connsiteX8" fmla="*/ 2898521 w 2898521"/>
              <a:gd name="connsiteY8" fmla="*/ 74600 h 107217"/>
              <a:gd name="connsiteX9" fmla="*/ 2898521 w 2898521"/>
              <a:gd name="connsiteY9" fmla="*/ 32551 h 107217"/>
              <a:gd name="connsiteX10" fmla="*/ 2889920 w 2898521"/>
              <a:gd name="connsiteY10" fmla="*/ 11527 h 107217"/>
              <a:gd name="connsiteX11" fmla="*/ 2882275 w 2898521"/>
              <a:gd name="connsiteY11" fmla="*/ 74600 h 107217"/>
              <a:gd name="connsiteX12" fmla="*/ 2861251 w 2898521"/>
              <a:gd name="connsiteY12" fmla="*/ 89891 h 107217"/>
              <a:gd name="connsiteX13" fmla="*/ 37271 w 2898521"/>
              <a:gd name="connsiteY13" fmla="*/ 89891 h 107217"/>
              <a:gd name="connsiteX14" fmla="*/ 17202 w 2898521"/>
              <a:gd name="connsiteY14" fmla="*/ 74600 h 107217"/>
              <a:gd name="connsiteX15" fmla="*/ 17202 w 2898521"/>
              <a:gd name="connsiteY15" fmla="*/ 33507 h 107217"/>
              <a:gd name="connsiteX16" fmla="*/ 37271 w 2898521"/>
              <a:gd name="connsiteY16" fmla="*/ 18216 h 107217"/>
              <a:gd name="connsiteX17" fmla="*/ 2861251 w 2898521"/>
              <a:gd name="connsiteY17" fmla="*/ 18216 h 107217"/>
              <a:gd name="connsiteX18" fmla="*/ 2877497 w 2898521"/>
              <a:gd name="connsiteY18" fmla="*/ 23950 h 107217"/>
              <a:gd name="connsiteX19" fmla="*/ 2882275 w 2898521"/>
              <a:gd name="connsiteY19" fmla="*/ 33507 h 10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8521" h="107217">
                <a:moveTo>
                  <a:pt x="2889920" y="11527"/>
                </a:moveTo>
                <a:cubicBezTo>
                  <a:pt x="2882218" y="4120"/>
                  <a:pt x="2871935" y="11"/>
                  <a:pt x="2861251" y="59"/>
                </a:cubicBezTo>
                <a:lnTo>
                  <a:pt x="37271" y="59"/>
                </a:lnTo>
                <a:cubicBezTo>
                  <a:pt x="18081" y="-1040"/>
                  <a:pt x="1527" y="13390"/>
                  <a:pt x="0" y="32551"/>
                </a:cubicBezTo>
                <a:lnTo>
                  <a:pt x="0" y="74600"/>
                </a:lnTo>
                <a:cubicBezTo>
                  <a:pt x="1527" y="93761"/>
                  <a:pt x="18081" y="108192"/>
                  <a:pt x="37271" y="107093"/>
                </a:cubicBezTo>
                <a:lnTo>
                  <a:pt x="2861251" y="107093"/>
                </a:lnTo>
                <a:cubicBezTo>
                  <a:pt x="2880182" y="108698"/>
                  <a:pt x="2896839" y="94660"/>
                  <a:pt x="2898445" y="75728"/>
                </a:cubicBezTo>
                <a:cubicBezTo>
                  <a:pt x="2898474" y="75355"/>
                  <a:pt x="2898502" y="74973"/>
                  <a:pt x="2898521" y="74600"/>
                </a:cubicBezTo>
                <a:lnTo>
                  <a:pt x="2898521" y="32551"/>
                </a:lnTo>
                <a:cubicBezTo>
                  <a:pt x="2898560" y="24677"/>
                  <a:pt x="2895464" y="17117"/>
                  <a:pt x="2889920" y="11527"/>
                </a:cubicBezTo>
                <a:close/>
                <a:moveTo>
                  <a:pt x="2882275" y="74600"/>
                </a:moveTo>
                <a:cubicBezTo>
                  <a:pt x="2882275" y="82246"/>
                  <a:pt x="2872718" y="89891"/>
                  <a:pt x="2861251" y="89891"/>
                </a:cubicBezTo>
                <a:lnTo>
                  <a:pt x="37271" y="89891"/>
                </a:lnTo>
                <a:cubicBezTo>
                  <a:pt x="26759" y="89891"/>
                  <a:pt x="17202" y="83201"/>
                  <a:pt x="17202" y="74600"/>
                </a:cubicBezTo>
                <a:lnTo>
                  <a:pt x="17202" y="33507"/>
                </a:lnTo>
                <a:cubicBezTo>
                  <a:pt x="17202" y="24906"/>
                  <a:pt x="26759" y="18216"/>
                  <a:pt x="37271" y="18216"/>
                </a:cubicBezTo>
                <a:lnTo>
                  <a:pt x="2861251" y="18216"/>
                </a:lnTo>
                <a:cubicBezTo>
                  <a:pt x="2867138" y="18350"/>
                  <a:pt x="2872824" y="20357"/>
                  <a:pt x="2877497" y="23950"/>
                </a:cubicBezTo>
                <a:cubicBezTo>
                  <a:pt x="2880010" y="26588"/>
                  <a:pt x="2881673" y="29914"/>
                  <a:pt x="2882275" y="33507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7" name="iSHEJI-15">
            <a:extLst>
              <a:ext uri="{FF2B5EF4-FFF2-40B4-BE49-F238E27FC236}">
                <a16:creationId xmlns:a16="http://schemas.microsoft.com/office/drawing/2014/main" id="{3EF2FC4B-086B-FD0E-B824-B1936ECC9277}"/>
              </a:ext>
            </a:extLst>
          </p:cNvPr>
          <p:cNvSpPr txBox="1"/>
          <p:nvPr/>
        </p:nvSpPr>
        <p:spPr>
          <a:xfrm>
            <a:off x="5512155" y="281287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08" name="iSHEJI-16">
            <a:extLst>
              <a:ext uri="{FF2B5EF4-FFF2-40B4-BE49-F238E27FC236}">
                <a16:creationId xmlns:a16="http://schemas.microsoft.com/office/drawing/2014/main" id="{983BBF57-B410-8ED9-F935-99296C89D644}"/>
              </a:ext>
            </a:extLst>
          </p:cNvPr>
          <p:cNvSpPr txBox="1"/>
          <p:nvPr/>
        </p:nvSpPr>
        <p:spPr>
          <a:xfrm>
            <a:off x="5512156" y="3321007"/>
            <a:ext cx="6173686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09" name="iSHEJI-17">
            <a:extLst>
              <a:ext uri="{FF2B5EF4-FFF2-40B4-BE49-F238E27FC236}">
                <a16:creationId xmlns:a16="http://schemas.microsoft.com/office/drawing/2014/main" id="{F58CD00D-5177-7C90-469F-B333B0052950}"/>
              </a:ext>
            </a:extLst>
          </p:cNvPr>
          <p:cNvSpPr txBox="1"/>
          <p:nvPr/>
        </p:nvSpPr>
        <p:spPr>
          <a:xfrm>
            <a:off x="5512155" y="2360031"/>
            <a:ext cx="659701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Brand building and communication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D1C27E97-1390-324E-0E05-4B552279E61A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1BFB6FF0-4223-9A1D-681D-3E853B0E2116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3517927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HEJI-1">
            <a:extLst>
              <a:ext uri="{FF2B5EF4-FFF2-40B4-BE49-F238E27FC236}">
                <a16:creationId xmlns:a16="http://schemas.microsoft.com/office/drawing/2014/main" id="{E5A97173-E88B-1892-B136-B4A43C25C5BB}"/>
              </a:ext>
            </a:extLst>
          </p:cNvPr>
          <p:cNvSpPr/>
          <p:nvPr/>
        </p:nvSpPr>
        <p:spPr>
          <a:xfrm>
            <a:off x="0" y="0"/>
            <a:ext cx="2928736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30" name="iSHEJI-2">
            <a:extLst>
              <a:ext uri="{FF2B5EF4-FFF2-40B4-BE49-F238E27FC236}">
                <a16:creationId xmlns:a16="http://schemas.microsoft.com/office/drawing/2014/main" id="{FC2DE9D0-6CA6-6288-26C7-546388B047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78"/>
          <a:stretch>
            <a:fillRect/>
          </a:stretch>
        </p:blipFill>
        <p:spPr>
          <a:xfrm>
            <a:off x="0" y="0"/>
            <a:ext cx="2928736" cy="6858000"/>
          </a:xfrm>
          <a:custGeom>
            <a:avLst/>
            <a:gdLst>
              <a:gd name="connsiteX0" fmla="*/ 0 w 2928736"/>
              <a:gd name="connsiteY0" fmla="*/ 0 h 6858000"/>
              <a:gd name="connsiteX1" fmla="*/ 2928736 w 2928736"/>
              <a:gd name="connsiteY1" fmla="*/ 0 h 6858000"/>
              <a:gd name="connsiteX2" fmla="*/ 2928736 w 2928736"/>
              <a:gd name="connsiteY2" fmla="*/ 6858000 h 6858000"/>
              <a:gd name="connsiteX3" fmla="*/ 0 w 29287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8736" h="6858000">
                <a:moveTo>
                  <a:pt x="0" y="0"/>
                </a:moveTo>
                <a:lnTo>
                  <a:pt x="2928736" y="0"/>
                </a:lnTo>
                <a:lnTo>
                  <a:pt x="292873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iSHEJI-3">
            <a:extLst>
              <a:ext uri="{FF2B5EF4-FFF2-40B4-BE49-F238E27FC236}">
                <a16:creationId xmlns:a16="http://schemas.microsoft.com/office/drawing/2014/main" id="{BA97A977-1D18-0BB7-C723-3646FCF20B63}"/>
              </a:ext>
            </a:extLst>
          </p:cNvPr>
          <p:cNvSpPr/>
          <p:nvPr/>
        </p:nvSpPr>
        <p:spPr>
          <a:xfrm>
            <a:off x="3129035" y="436036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4">
            <a:extLst>
              <a:ext uri="{FF2B5EF4-FFF2-40B4-BE49-F238E27FC236}">
                <a16:creationId xmlns:a16="http://schemas.microsoft.com/office/drawing/2014/main" id="{39110A17-A2FD-C33F-B341-D94CEB806075}"/>
              </a:ext>
            </a:extLst>
          </p:cNvPr>
          <p:cNvSpPr/>
          <p:nvPr/>
        </p:nvSpPr>
        <p:spPr>
          <a:xfrm>
            <a:off x="3472475" y="831325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7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8" name="iSHEJI-8">
            <a:extLst>
              <a:ext uri="{FF2B5EF4-FFF2-40B4-BE49-F238E27FC236}">
                <a16:creationId xmlns:a16="http://schemas.microsoft.com/office/drawing/2014/main" id="{7F812910-E621-F532-C7F2-7F7205623FE6}"/>
              </a:ext>
            </a:extLst>
          </p:cNvPr>
          <p:cNvSpPr txBox="1"/>
          <p:nvPr/>
        </p:nvSpPr>
        <p:spPr>
          <a:xfrm>
            <a:off x="3586836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" name="iSHEJI-9">
            <a:extLst>
              <a:ext uri="{FF2B5EF4-FFF2-40B4-BE49-F238E27FC236}">
                <a16:creationId xmlns:a16="http://schemas.microsoft.com/office/drawing/2014/main" id="{319A0EE5-2832-869C-E9FE-71DF63362737}"/>
              </a:ext>
            </a:extLst>
          </p:cNvPr>
          <p:cNvSpPr txBox="1"/>
          <p:nvPr/>
        </p:nvSpPr>
        <p:spPr>
          <a:xfrm>
            <a:off x="3586836" y="4555227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0" name="iSHEJI-10">
            <a:extLst>
              <a:ext uri="{FF2B5EF4-FFF2-40B4-BE49-F238E27FC236}">
                <a16:creationId xmlns:a16="http://schemas.microsoft.com/office/drawing/2014/main" id="{10084E31-DD66-53D6-3257-677B6F699F64}"/>
              </a:ext>
            </a:extLst>
          </p:cNvPr>
          <p:cNvSpPr txBox="1"/>
          <p:nvPr/>
        </p:nvSpPr>
        <p:spPr>
          <a:xfrm>
            <a:off x="6384599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1" name="iSHEJI-11">
            <a:extLst>
              <a:ext uri="{FF2B5EF4-FFF2-40B4-BE49-F238E27FC236}">
                <a16:creationId xmlns:a16="http://schemas.microsoft.com/office/drawing/2014/main" id="{C3A1FA63-916C-BD53-6FD5-7BB8B9A55C58}"/>
              </a:ext>
            </a:extLst>
          </p:cNvPr>
          <p:cNvSpPr txBox="1"/>
          <p:nvPr/>
        </p:nvSpPr>
        <p:spPr>
          <a:xfrm>
            <a:off x="6384599" y="4555227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12" name="iSHEJI-12">
            <a:extLst>
              <a:ext uri="{FF2B5EF4-FFF2-40B4-BE49-F238E27FC236}">
                <a16:creationId xmlns:a16="http://schemas.microsoft.com/office/drawing/2014/main" id="{009C41E3-6E1B-85F9-D7D5-F948ACADD81C}"/>
              </a:ext>
            </a:extLst>
          </p:cNvPr>
          <p:cNvSpPr txBox="1"/>
          <p:nvPr/>
        </p:nvSpPr>
        <p:spPr>
          <a:xfrm>
            <a:off x="9182362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" name="iSHEJI-13">
            <a:extLst>
              <a:ext uri="{FF2B5EF4-FFF2-40B4-BE49-F238E27FC236}">
                <a16:creationId xmlns:a16="http://schemas.microsoft.com/office/drawing/2014/main" id="{ED998D6A-1CFA-CB99-CF65-468D884E1ABE}"/>
              </a:ext>
            </a:extLst>
          </p:cNvPr>
          <p:cNvSpPr txBox="1"/>
          <p:nvPr/>
        </p:nvSpPr>
        <p:spPr>
          <a:xfrm>
            <a:off x="9182362" y="455522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14" name="iSHEJI-14">
            <a:extLst>
              <a:ext uri="{FF2B5EF4-FFF2-40B4-BE49-F238E27FC236}">
                <a16:creationId xmlns:a16="http://schemas.microsoft.com/office/drawing/2014/main" id="{073595A1-EDA3-0537-EA7A-8E8647DFCA21}"/>
              </a:ext>
            </a:extLst>
          </p:cNvPr>
          <p:cNvSpPr/>
          <p:nvPr/>
        </p:nvSpPr>
        <p:spPr>
          <a:xfrm>
            <a:off x="3586836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5">
            <a:extLst>
              <a:ext uri="{FF2B5EF4-FFF2-40B4-BE49-F238E27FC236}">
                <a16:creationId xmlns:a16="http://schemas.microsoft.com/office/drawing/2014/main" id="{C3FA2B19-C4AE-8645-A145-B7E25992F9B9}"/>
              </a:ext>
            </a:extLst>
          </p:cNvPr>
          <p:cNvSpPr/>
          <p:nvPr/>
        </p:nvSpPr>
        <p:spPr>
          <a:xfrm>
            <a:off x="3586836" y="1826333"/>
            <a:ext cx="2473833" cy="218237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B7512D72-897D-10E1-6E98-E8030D6A1401}"/>
              </a:ext>
            </a:extLst>
          </p:cNvPr>
          <p:cNvSpPr/>
          <p:nvPr/>
        </p:nvSpPr>
        <p:spPr>
          <a:xfrm>
            <a:off x="6384599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17">
            <a:extLst>
              <a:ext uri="{FF2B5EF4-FFF2-40B4-BE49-F238E27FC236}">
                <a16:creationId xmlns:a16="http://schemas.microsoft.com/office/drawing/2014/main" id="{99F9DC6C-B5D5-2069-7B15-1EDDDFF1DB2F}"/>
              </a:ext>
            </a:extLst>
          </p:cNvPr>
          <p:cNvSpPr/>
          <p:nvPr/>
        </p:nvSpPr>
        <p:spPr>
          <a:xfrm>
            <a:off x="6384599" y="1826333"/>
            <a:ext cx="2473833" cy="218237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207462B4-2FFE-C0B4-56E7-5E7097E498FD}"/>
              </a:ext>
            </a:extLst>
          </p:cNvPr>
          <p:cNvSpPr/>
          <p:nvPr/>
        </p:nvSpPr>
        <p:spPr>
          <a:xfrm>
            <a:off x="9182362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19">
            <a:extLst>
              <a:ext uri="{FF2B5EF4-FFF2-40B4-BE49-F238E27FC236}">
                <a16:creationId xmlns:a16="http://schemas.microsoft.com/office/drawing/2014/main" id="{F419F35C-14ED-431D-7D86-8E41325EF3C4}"/>
              </a:ext>
            </a:extLst>
          </p:cNvPr>
          <p:cNvSpPr/>
          <p:nvPr/>
        </p:nvSpPr>
        <p:spPr>
          <a:xfrm>
            <a:off x="9182362" y="1826333"/>
            <a:ext cx="2473833" cy="218237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20">
            <a:extLst>
              <a:ext uri="{FF2B5EF4-FFF2-40B4-BE49-F238E27FC236}">
                <a16:creationId xmlns:a16="http://schemas.microsoft.com/office/drawing/2014/main" id="{6231CD58-2F1E-767F-1486-E6DF3BFA2860}"/>
              </a:ext>
            </a:extLst>
          </p:cNvPr>
          <p:cNvSpPr txBox="1"/>
          <p:nvPr/>
        </p:nvSpPr>
        <p:spPr>
          <a:xfrm rot="5400000">
            <a:off x="-1516204" y="3082251"/>
            <a:ext cx="720693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8800" spc="0" dirty="0" err="1">
                <a:ln w="12700">
                  <a:solidFill>
                    <a:schemeClr val="bg1">
                      <a:alpha val="25000"/>
                    </a:schemeClr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r>
              <a:rPr lang="en-US" altLang="zh-CN" sz="8800" spc="0" dirty="0">
                <a:ln w="12700">
                  <a:solidFill>
                    <a:schemeClr val="bg1">
                      <a:alpha val="25000"/>
                    </a:schemeClr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</a:p>
        </p:txBody>
      </p:sp>
      <p:sp>
        <p:nvSpPr>
          <p:cNvPr id="39" name="iSHEJI-21">
            <a:extLst>
              <a:ext uri="{FF2B5EF4-FFF2-40B4-BE49-F238E27FC236}">
                <a16:creationId xmlns:a16="http://schemas.microsoft.com/office/drawing/2014/main" id="{8FADC214-CC01-A9CB-27BC-5C39164628F0}"/>
              </a:ext>
            </a:extLst>
          </p:cNvPr>
          <p:cNvSpPr txBox="1"/>
          <p:nvPr/>
        </p:nvSpPr>
        <p:spPr>
          <a:xfrm rot="5400000">
            <a:off x="-2665683" y="3082250"/>
            <a:ext cx="7206930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8800" spc="0" dirty="0" err="1">
                <a:ln w="12700">
                  <a:solidFill>
                    <a:schemeClr val="bg1">
                      <a:alpha val="25000"/>
                    </a:schemeClr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powerpoint</a:t>
            </a:r>
            <a:r>
              <a:rPr lang="en-US" altLang="zh-CN" sz="8800" spc="0" dirty="0">
                <a:ln w="12700">
                  <a:solidFill>
                    <a:schemeClr val="bg1">
                      <a:alpha val="25000"/>
                    </a:schemeClr>
                  </a:solidFill>
                </a:ln>
                <a:noFill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 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8D8B5F76-CEDD-5FB9-356A-E9CAF75C6E3C}"/>
              </a:ext>
            </a:extLst>
          </p:cNvPr>
          <p:cNvSpPr txBox="1"/>
          <p:nvPr/>
        </p:nvSpPr>
        <p:spPr>
          <a:xfrm>
            <a:off x="3603443" y="865873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5" name="iSHEJI-5">
            <a:extLst>
              <a:ext uri="{FF2B5EF4-FFF2-40B4-BE49-F238E27FC236}">
                <a16:creationId xmlns:a16="http://schemas.microsoft.com/office/drawing/2014/main" id="{0F56727F-9BF8-F12C-2DD0-7B866F4BE887}"/>
              </a:ext>
            </a:extLst>
          </p:cNvPr>
          <p:cNvSpPr txBox="1"/>
          <p:nvPr/>
        </p:nvSpPr>
        <p:spPr>
          <a:xfrm>
            <a:off x="3634399" y="1358316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1035818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1875568" y="1174072"/>
            <a:ext cx="609600" cy="99866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2183606" y="1659731"/>
            <a:ext cx="455408" cy="395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519CCD01-8B55-9F47-49E8-EB94BDA9B143}"/>
              </a:ext>
            </a:extLst>
          </p:cNvPr>
          <p:cNvSpPr/>
          <p:nvPr/>
        </p:nvSpPr>
        <p:spPr>
          <a:xfrm>
            <a:off x="2293819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0FB4D3CB-E481-1254-B5DF-BBE0C0C41093}"/>
              </a:ext>
            </a:extLst>
          </p:cNvPr>
          <p:cNvSpPr txBox="1"/>
          <p:nvPr/>
        </p:nvSpPr>
        <p:spPr>
          <a:xfrm>
            <a:off x="2639014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C1ED28A0-0C74-1DCF-7C7D-6869DD74DA0F}"/>
              </a:ext>
            </a:extLst>
          </p:cNvPr>
          <p:cNvSpPr txBox="1"/>
          <p:nvPr/>
        </p:nvSpPr>
        <p:spPr>
          <a:xfrm>
            <a:off x="2669494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9FE38CB8-8C0C-B5CB-4F6F-F15E0D7F1F3E}"/>
              </a:ext>
            </a:extLst>
          </p:cNvPr>
          <p:cNvSpPr txBox="1"/>
          <p:nvPr/>
        </p:nvSpPr>
        <p:spPr>
          <a:xfrm>
            <a:off x="7718721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1522B4AF-DF52-CCCB-DFDD-302AC5A3D241}"/>
              </a:ext>
            </a:extLst>
          </p:cNvPr>
          <p:cNvSpPr txBox="1"/>
          <p:nvPr/>
        </p:nvSpPr>
        <p:spPr>
          <a:xfrm>
            <a:off x="774920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B84A1228-BD20-B809-057A-04FE6038F263}"/>
              </a:ext>
            </a:extLst>
          </p:cNvPr>
          <p:cNvSpPr txBox="1"/>
          <p:nvPr/>
        </p:nvSpPr>
        <p:spPr>
          <a:xfrm>
            <a:off x="2639014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13125C99-2208-F369-BDCD-BAC9461781AD}"/>
              </a:ext>
            </a:extLst>
          </p:cNvPr>
          <p:cNvSpPr txBox="1"/>
          <p:nvPr/>
        </p:nvSpPr>
        <p:spPr>
          <a:xfrm>
            <a:off x="2669494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26" name="iSHEJI-11">
            <a:extLst>
              <a:ext uri="{FF2B5EF4-FFF2-40B4-BE49-F238E27FC236}">
                <a16:creationId xmlns:a16="http://schemas.microsoft.com/office/drawing/2014/main" id="{FFBE5B93-8D30-712B-2EEE-D041FFB7F2EB}"/>
              </a:ext>
            </a:extLst>
          </p:cNvPr>
          <p:cNvSpPr txBox="1"/>
          <p:nvPr/>
        </p:nvSpPr>
        <p:spPr>
          <a:xfrm>
            <a:off x="7718721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7" name="iSHEJI-12">
            <a:extLst>
              <a:ext uri="{FF2B5EF4-FFF2-40B4-BE49-F238E27FC236}">
                <a16:creationId xmlns:a16="http://schemas.microsoft.com/office/drawing/2014/main" id="{70EE374B-EB97-E2EE-D93F-D28C3C87FB57}"/>
              </a:ext>
            </a:extLst>
          </p:cNvPr>
          <p:cNvSpPr txBox="1"/>
          <p:nvPr/>
        </p:nvSpPr>
        <p:spPr>
          <a:xfrm>
            <a:off x="7749201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8" name="iSHEJI-13">
            <a:extLst>
              <a:ext uri="{FF2B5EF4-FFF2-40B4-BE49-F238E27FC236}">
                <a16:creationId xmlns:a16="http://schemas.microsoft.com/office/drawing/2014/main" id="{5E5E03D1-6CAB-EC36-48E7-8C089D23861A}"/>
              </a:ext>
            </a:extLst>
          </p:cNvPr>
          <p:cNvSpPr/>
          <p:nvPr/>
        </p:nvSpPr>
        <p:spPr>
          <a:xfrm>
            <a:off x="7346380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14">
            <a:extLst>
              <a:ext uri="{FF2B5EF4-FFF2-40B4-BE49-F238E27FC236}">
                <a16:creationId xmlns:a16="http://schemas.microsoft.com/office/drawing/2014/main" id="{19BD378E-9994-29CE-A0A2-D2455449D86B}"/>
              </a:ext>
            </a:extLst>
          </p:cNvPr>
          <p:cNvSpPr/>
          <p:nvPr/>
        </p:nvSpPr>
        <p:spPr>
          <a:xfrm>
            <a:off x="2240423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15">
            <a:extLst>
              <a:ext uri="{FF2B5EF4-FFF2-40B4-BE49-F238E27FC236}">
                <a16:creationId xmlns:a16="http://schemas.microsoft.com/office/drawing/2014/main" id="{EF91F80F-FA6C-9105-AB2D-256450A23E41}"/>
              </a:ext>
            </a:extLst>
          </p:cNvPr>
          <p:cNvSpPr/>
          <p:nvPr/>
        </p:nvSpPr>
        <p:spPr>
          <a:xfrm>
            <a:off x="7346380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16">
            <a:extLst>
              <a:ext uri="{FF2B5EF4-FFF2-40B4-BE49-F238E27FC236}">
                <a16:creationId xmlns:a16="http://schemas.microsoft.com/office/drawing/2014/main" id="{7BBD72A9-5114-8E4C-5410-B493E568AA35}"/>
              </a:ext>
            </a:extLst>
          </p:cNvPr>
          <p:cNvSpPr/>
          <p:nvPr/>
        </p:nvSpPr>
        <p:spPr>
          <a:xfrm>
            <a:off x="4326679" y="1476307"/>
            <a:ext cx="1182581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3" name="iSHEJI-17">
            <a:extLst>
              <a:ext uri="{FF2B5EF4-FFF2-40B4-BE49-F238E27FC236}">
                <a16:creationId xmlns:a16="http://schemas.microsoft.com/office/drawing/2014/main" id="{BB951A73-D8B7-1D78-3A36-BB10BEF720A5}"/>
              </a:ext>
            </a:extLst>
          </p:cNvPr>
          <p:cNvSpPr/>
          <p:nvPr/>
        </p:nvSpPr>
        <p:spPr>
          <a:xfrm>
            <a:off x="2142191" y="1622277"/>
            <a:ext cx="2042752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C</a:t>
            </a:r>
            <a:r>
              <a:rPr lang="en-US" altLang="zh-CN" sz="32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atalogue</a:t>
            </a:r>
            <a:endParaRPr lang="zh-CN" altLang="en-US" sz="3200" dirty="0">
              <a:solidFill>
                <a:schemeClr val="tx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617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HEJI-1">
            <a:extLst>
              <a:ext uri="{FF2B5EF4-FFF2-40B4-BE49-F238E27FC236}">
                <a16:creationId xmlns:a16="http://schemas.microsoft.com/office/drawing/2014/main" id="{B4200114-5EBD-FC13-ECB3-F673A8764A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3" name="iSHEJI-2">
            <a:extLst>
              <a:ext uri="{FF2B5EF4-FFF2-40B4-BE49-F238E27FC236}">
                <a16:creationId xmlns:a16="http://schemas.microsoft.com/office/drawing/2014/main" id="{961D4E6A-BCB0-3883-E8B4-08048918D8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iSHEJI-3">
            <a:extLst>
              <a:ext uri="{FF2B5EF4-FFF2-40B4-BE49-F238E27FC236}">
                <a16:creationId xmlns:a16="http://schemas.microsoft.com/office/drawing/2014/main" id="{913128C2-FD54-FA7A-7F19-1877B6D45AF4}"/>
              </a:ext>
            </a:extLst>
          </p:cNvPr>
          <p:cNvSpPr txBox="1"/>
          <p:nvPr/>
        </p:nvSpPr>
        <p:spPr>
          <a:xfrm>
            <a:off x="465171" y="2437180"/>
            <a:ext cx="635024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50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D818FD82-A51E-C8E9-67C4-B085A1695D24}"/>
              </a:ext>
            </a:extLst>
          </p:cNvPr>
          <p:cNvSpPr txBox="1"/>
          <p:nvPr/>
        </p:nvSpPr>
        <p:spPr>
          <a:xfrm>
            <a:off x="465171" y="4185573"/>
            <a:ext cx="459002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9" name="iSHEJI-5">
            <a:extLst>
              <a:ext uri="{FF2B5EF4-FFF2-40B4-BE49-F238E27FC236}">
                <a16:creationId xmlns:a16="http://schemas.microsoft.com/office/drawing/2014/main" id="{1967A0B8-E475-7835-533F-3A3BC7DED1E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65171" y="890252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2" name="iSHEJI-6">
            <a:extLst>
              <a:ext uri="{FF2B5EF4-FFF2-40B4-BE49-F238E27FC236}">
                <a16:creationId xmlns:a16="http://schemas.microsoft.com/office/drawing/2014/main" id="{66A93946-C575-5884-B850-596DD83126D5}"/>
              </a:ext>
            </a:extLst>
          </p:cNvPr>
          <p:cNvSpPr/>
          <p:nvPr/>
        </p:nvSpPr>
        <p:spPr>
          <a:xfrm>
            <a:off x="7109458" y="1143000"/>
            <a:ext cx="4388771" cy="4162425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7">
            <a:extLst>
              <a:ext uri="{FF2B5EF4-FFF2-40B4-BE49-F238E27FC236}">
                <a16:creationId xmlns:a16="http://schemas.microsoft.com/office/drawing/2014/main" id="{EE3DDD1D-1E2C-3973-DAC8-11C876C06F51}"/>
              </a:ext>
            </a:extLst>
          </p:cNvPr>
          <p:cNvSpPr/>
          <p:nvPr/>
        </p:nvSpPr>
        <p:spPr>
          <a:xfrm>
            <a:off x="7340446" y="1362076"/>
            <a:ext cx="3926796" cy="3724274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B6DC2502-0E7C-581F-1A08-A51199D0B545}"/>
              </a:ext>
            </a:extLst>
          </p:cNvPr>
          <p:cNvSpPr txBox="1"/>
          <p:nvPr/>
        </p:nvSpPr>
        <p:spPr>
          <a:xfrm flipH="1">
            <a:off x="474695" y="6365080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31" name="iSHEJI-9">
            <a:extLst>
              <a:ext uri="{FF2B5EF4-FFF2-40B4-BE49-F238E27FC236}">
                <a16:creationId xmlns:a16="http://schemas.microsoft.com/office/drawing/2014/main" id="{08D13A22-CB76-AD55-3EAE-B689110F3DDB}"/>
              </a:ext>
            </a:extLst>
          </p:cNvPr>
          <p:cNvCxnSpPr>
            <a:cxnSpLocks/>
          </p:cNvCxnSpPr>
          <p:nvPr/>
        </p:nvCxnSpPr>
        <p:spPr>
          <a:xfrm>
            <a:off x="474695" y="6254115"/>
            <a:ext cx="45502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HEJI-10">
            <a:extLst>
              <a:ext uri="{FF2B5EF4-FFF2-40B4-BE49-F238E27FC236}">
                <a16:creationId xmlns:a16="http://schemas.microsoft.com/office/drawing/2014/main" id="{587D2A64-05DD-1D9C-3118-EF1387F00DCD}"/>
              </a:ext>
            </a:extLst>
          </p:cNvPr>
          <p:cNvSpPr/>
          <p:nvPr/>
        </p:nvSpPr>
        <p:spPr>
          <a:xfrm>
            <a:off x="11308430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11">
            <a:extLst>
              <a:ext uri="{FF2B5EF4-FFF2-40B4-BE49-F238E27FC236}">
                <a16:creationId xmlns:a16="http://schemas.microsoft.com/office/drawing/2014/main" id="{615485FE-9529-8F96-E733-DF53F13EA6FD}"/>
              </a:ext>
            </a:extLst>
          </p:cNvPr>
          <p:cNvSpPr/>
          <p:nvPr/>
        </p:nvSpPr>
        <p:spPr>
          <a:xfrm>
            <a:off x="11461214" y="6352382"/>
            <a:ext cx="100012" cy="100012"/>
          </a:xfrm>
          <a:prstGeom prst="ellipse">
            <a:avLst/>
          </a:prstGeom>
          <a:solidFill>
            <a:schemeClr val="bg1"/>
          </a:solid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12">
            <a:extLst>
              <a:ext uri="{FF2B5EF4-FFF2-40B4-BE49-F238E27FC236}">
                <a16:creationId xmlns:a16="http://schemas.microsoft.com/office/drawing/2014/main" id="{9F65F667-3C6B-4DF9-0DC8-3DAD2DEF8327}"/>
              </a:ext>
            </a:extLst>
          </p:cNvPr>
          <p:cNvSpPr/>
          <p:nvPr/>
        </p:nvSpPr>
        <p:spPr>
          <a:xfrm>
            <a:off x="11614002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13">
            <a:extLst>
              <a:ext uri="{FF2B5EF4-FFF2-40B4-BE49-F238E27FC236}">
                <a16:creationId xmlns:a16="http://schemas.microsoft.com/office/drawing/2014/main" id="{D0D1EDBA-892E-A54E-0884-860A7F59EC8B}"/>
              </a:ext>
            </a:extLst>
          </p:cNvPr>
          <p:cNvSpPr/>
          <p:nvPr/>
        </p:nvSpPr>
        <p:spPr>
          <a:xfrm>
            <a:off x="11766786" y="6352382"/>
            <a:ext cx="100012" cy="100012"/>
          </a:xfrm>
          <a:prstGeom prst="ellipse">
            <a:avLst/>
          </a:prstGeom>
          <a:noFill/>
          <a:ln w="635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41091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BE64DA7-9CDB-D941-D984-4E831B3E9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5BABDA-1E0C-CEB6-49B9-B5005B7927BC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848741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AC397146-9210-25AD-7A19-252C33E60279}"/>
              </a:ext>
            </a:extLst>
          </p:cNvPr>
          <p:cNvSpPr/>
          <p:nvPr/>
        </p:nvSpPr>
        <p:spPr>
          <a:xfrm>
            <a:off x="1" y="0"/>
            <a:ext cx="4181474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8828F3AC-DBDB-FCE0-6CD5-C3BC140043A7}"/>
              </a:ext>
            </a:extLst>
          </p:cNvPr>
          <p:cNvSpPr/>
          <p:nvPr/>
        </p:nvSpPr>
        <p:spPr>
          <a:xfrm flipH="1" flipV="1">
            <a:off x="11232626" y="3930744"/>
            <a:ext cx="572548" cy="82559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3">
            <a:extLst>
              <a:ext uri="{FF2B5EF4-FFF2-40B4-BE49-F238E27FC236}">
                <a16:creationId xmlns:a16="http://schemas.microsoft.com/office/drawing/2014/main" id="{B175F809-A113-1B26-2032-6ECE7AE7833D}"/>
              </a:ext>
            </a:extLst>
          </p:cNvPr>
          <p:cNvSpPr/>
          <p:nvPr/>
        </p:nvSpPr>
        <p:spPr>
          <a:xfrm>
            <a:off x="11063492" y="3781249"/>
            <a:ext cx="455408" cy="43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F90681EA-FEB2-B9BD-4905-BB90233E3303}"/>
              </a:ext>
            </a:extLst>
          </p:cNvPr>
          <p:cNvSpPr txBox="1"/>
          <p:nvPr/>
        </p:nvSpPr>
        <p:spPr>
          <a:xfrm>
            <a:off x="6405321" y="2966715"/>
            <a:ext cx="5113579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7D7C3685-D353-921F-A7AF-FFAB01717772}"/>
              </a:ext>
            </a:extLst>
          </p:cNvPr>
          <p:cNvSpPr txBox="1"/>
          <p:nvPr/>
        </p:nvSpPr>
        <p:spPr>
          <a:xfrm>
            <a:off x="9124014" y="3746078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indent="-252413" algn="r">
              <a:buFont typeface="Arial" panose="020B0604020202020204" pitchFamily="34" charset="0"/>
              <a:buChar char="•"/>
            </a:pPr>
            <a:r>
              <a:rPr lang="zh-CN" altLang="en-US" sz="2400" spc="3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pic>
        <p:nvPicPr>
          <p:cNvPr id="14" name="iSHEJI-8">
            <a:extLst>
              <a:ext uri="{FF2B5EF4-FFF2-40B4-BE49-F238E27FC236}">
                <a16:creationId xmlns:a16="http://schemas.microsoft.com/office/drawing/2014/main" id="{4966936B-0DAD-7C78-5F68-17BEF9D19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3"/>
          <a:stretch>
            <a:fillRect/>
          </a:stretch>
        </p:blipFill>
        <p:spPr>
          <a:xfrm>
            <a:off x="1" y="0"/>
            <a:ext cx="4181474" cy="6858000"/>
          </a:xfrm>
          <a:custGeom>
            <a:avLst/>
            <a:gdLst>
              <a:gd name="connsiteX0" fmla="*/ 0 w 4181474"/>
              <a:gd name="connsiteY0" fmla="*/ 0 h 6858000"/>
              <a:gd name="connsiteX1" fmla="*/ 4181474 w 4181474"/>
              <a:gd name="connsiteY1" fmla="*/ 0 h 6858000"/>
              <a:gd name="connsiteX2" fmla="*/ 4181474 w 4181474"/>
              <a:gd name="connsiteY2" fmla="*/ 6858000 h 6858000"/>
              <a:gd name="connsiteX3" fmla="*/ 0 w 418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474" h="6858000">
                <a:moveTo>
                  <a:pt x="0" y="0"/>
                </a:moveTo>
                <a:lnTo>
                  <a:pt x="4181474" y="0"/>
                </a:lnTo>
                <a:lnTo>
                  <a:pt x="418147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9">
            <a:extLst>
              <a:ext uri="{FF2B5EF4-FFF2-40B4-BE49-F238E27FC236}">
                <a16:creationId xmlns:a16="http://schemas.microsoft.com/office/drawing/2014/main" id="{5B9B2157-3347-E15A-AC7F-502F8FB2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84" y="1453143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1905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1719739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AA442847-1164-D9D3-EAAC-666A8D5FE80B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45162698-C396-6324-EEA8-E90983ECD070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97D67412-EF86-71B7-4E3F-351FF03AF333}"/>
              </a:ext>
            </a:extLst>
          </p:cNvPr>
          <p:cNvSpPr txBox="1"/>
          <p:nvPr/>
        </p:nvSpPr>
        <p:spPr>
          <a:xfrm>
            <a:off x="1425135" y="2665722"/>
            <a:ext cx="324771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4FC09E72-AFF6-0066-E000-0E4B21CF8261}"/>
              </a:ext>
            </a:extLst>
          </p:cNvPr>
          <p:cNvSpPr txBox="1"/>
          <p:nvPr/>
        </p:nvSpPr>
        <p:spPr>
          <a:xfrm>
            <a:off x="1484203" y="3520440"/>
            <a:ext cx="9046637" cy="1668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股上市公司「视觉中国」亿级图片模版素材，确保创意内容随取随用、安全合规、降本增效；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954189D8-6B9F-6CBC-8BD7-3755D3A8FB9D}"/>
              </a:ext>
            </a:extLst>
          </p:cNvPr>
          <p:cNvSpPr txBox="1"/>
          <p:nvPr/>
        </p:nvSpPr>
        <p:spPr>
          <a:xfrm>
            <a:off x="1425135" y="1981848"/>
            <a:ext cx="790712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cxnSp>
        <p:nvCxnSpPr>
          <p:cNvPr id="12" name="iSHEJI-9">
            <a:extLst>
              <a:ext uri="{FF2B5EF4-FFF2-40B4-BE49-F238E27FC236}">
                <a16:creationId xmlns:a16="http://schemas.microsoft.com/office/drawing/2014/main" id="{8F6B881E-7CB0-07FF-3526-D6C3EE0C5255}"/>
              </a:ext>
            </a:extLst>
          </p:cNvPr>
          <p:cNvCxnSpPr/>
          <p:nvPr/>
        </p:nvCxnSpPr>
        <p:spPr>
          <a:xfrm>
            <a:off x="1484203" y="5526837"/>
            <a:ext cx="16901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404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295420CE-8518-DD79-0FB0-DC0E3326D580}"/>
              </a:ext>
            </a:extLst>
          </p:cNvPr>
          <p:cNvSpPr/>
          <p:nvPr/>
        </p:nvSpPr>
        <p:spPr>
          <a:xfrm>
            <a:off x="1057179" y="2746320"/>
            <a:ext cx="463188" cy="463188"/>
          </a:xfrm>
          <a:custGeom>
            <a:avLst/>
            <a:gdLst>
              <a:gd name="connsiteX0" fmla="*/ 174784 w 349567"/>
              <a:gd name="connsiteY0" fmla="*/ 349568 h 349567"/>
              <a:gd name="connsiteX1" fmla="*/ 0 w 349567"/>
              <a:gd name="connsiteY1" fmla="*/ 174784 h 349567"/>
              <a:gd name="connsiteX2" fmla="*/ 174784 w 349567"/>
              <a:gd name="connsiteY2" fmla="*/ 0 h 349567"/>
              <a:gd name="connsiteX3" fmla="*/ 349568 w 349567"/>
              <a:gd name="connsiteY3" fmla="*/ 174784 h 349567"/>
              <a:gd name="connsiteX4" fmla="*/ 174784 w 349567"/>
              <a:gd name="connsiteY4" fmla="*/ 349568 h 349567"/>
              <a:gd name="connsiteX5" fmla="*/ 174784 w 349567"/>
              <a:gd name="connsiteY5" fmla="*/ 11525 h 349567"/>
              <a:gd name="connsiteX6" fmla="*/ 11525 w 349567"/>
              <a:gd name="connsiteY6" fmla="*/ 174784 h 349567"/>
              <a:gd name="connsiteX7" fmla="*/ 174784 w 349567"/>
              <a:gd name="connsiteY7" fmla="*/ 338042 h 349567"/>
              <a:gd name="connsiteX8" fmla="*/ 338042 w 349567"/>
              <a:gd name="connsiteY8" fmla="*/ 174784 h 349567"/>
              <a:gd name="connsiteX9" fmla="*/ 174784 w 349567"/>
              <a:gd name="connsiteY9" fmla="*/ 11525 h 3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567" h="349567">
                <a:moveTo>
                  <a:pt x="174784" y="349568"/>
                </a:moveTo>
                <a:cubicBezTo>
                  <a:pt x="78253" y="349568"/>
                  <a:pt x="0" y="271314"/>
                  <a:pt x="0" y="174784"/>
                </a:cubicBezTo>
                <a:cubicBezTo>
                  <a:pt x="0" y="78254"/>
                  <a:pt x="78253" y="0"/>
                  <a:pt x="174784" y="0"/>
                </a:cubicBezTo>
                <a:cubicBezTo>
                  <a:pt x="271314" y="0"/>
                  <a:pt x="349568" y="78254"/>
                  <a:pt x="349568" y="174784"/>
                </a:cubicBezTo>
                <a:cubicBezTo>
                  <a:pt x="349463" y="271271"/>
                  <a:pt x="271271" y="349463"/>
                  <a:pt x="174784" y="349568"/>
                </a:cubicBezTo>
                <a:close/>
                <a:moveTo>
                  <a:pt x="174784" y="11525"/>
                </a:moveTo>
                <a:cubicBezTo>
                  <a:pt x="84619" y="11525"/>
                  <a:pt x="11525" y="84618"/>
                  <a:pt x="11525" y="174784"/>
                </a:cubicBezTo>
                <a:cubicBezTo>
                  <a:pt x="11525" y="264949"/>
                  <a:pt x="84619" y="338042"/>
                  <a:pt x="174784" y="338042"/>
                </a:cubicBezTo>
                <a:cubicBezTo>
                  <a:pt x="264949" y="338042"/>
                  <a:pt x="338042" y="264949"/>
                  <a:pt x="338042" y="174784"/>
                </a:cubicBezTo>
                <a:cubicBezTo>
                  <a:pt x="337990" y="84640"/>
                  <a:pt x="264927" y="11578"/>
                  <a:pt x="174784" y="11525"/>
                </a:cubicBez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0DCD4036-70A2-8315-9A94-D599DE4B1069}"/>
              </a:ext>
            </a:extLst>
          </p:cNvPr>
          <p:cNvSpPr/>
          <p:nvPr/>
        </p:nvSpPr>
        <p:spPr>
          <a:xfrm>
            <a:off x="1057179" y="3328777"/>
            <a:ext cx="463188" cy="463188"/>
          </a:xfrm>
          <a:custGeom>
            <a:avLst/>
            <a:gdLst>
              <a:gd name="connsiteX0" fmla="*/ 174784 w 349567"/>
              <a:gd name="connsiteY0" fmla="*/ 349567 h 349567"/>
              <a:gd name="connsiteX1" fmla="*/ 0 w 349567"/>
              <a:gd name="connsiteY1" fmla="*/ 174784 h 349567"/>
              <a:gd name="connsiteX2" fmla="*/ 174784 w 349567"/>
              <a:gd name="connsiteY2" fmla="*/ 0 h 349567"/>
              <a:gd name="connsiteX3" fmla="*/ 349568 w 349567"/>
              <a:gd name="connsiteY3" fmla="*/ 174784 h 349567"/>
              <a:gd name="connsiteX4" fmla="*/ 174784 w 349567"/>
              <a:gd name="connsiteY4" fmla="*/ 349567 h 349567"/>
              <a:gd name="connsiteX5" fmla="*/ 174784 w 349567"/>
              <a:gd name="connsiteY5" fmla="*/ 11621 h 349567"/>
              <a:gd name="connsiteX6" fmla="*/ 11525 w 349567"/>
              <a:gd name="connsiteY6" fmla="*/ 174879 h 349567"/>
              <a:gd name="connsiteX7" fmla="*/ 174784 w 349567"/>
              <a:gd name="connsiteY7" fmla="*/ 338138 h 349567"/>
              <a:gd name="connsiteX8" fmla="*/ 338042 w 349567"/>
              <a:gd name="connsiteY8" fmla="*/ 174879 h 349567"/>
              <a:gd name="connsiteX9" fmla="*/ 338042 w 349567"/>
              <a:gd name="connsiteY9" fmla="*/ 174784 h 349567"/>
              <a:gd name="connsiteX10" fmla="*/ 174784 w 349567"/>
              <a:gd name="connsiteY10" fmla="*/ 11621 h 3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9567" h="349567">
                <a:moveTo>
                  <a:pt x="174784" y="349567"/>
                </a:moveTo>
                <a:cubicBezTo>
                  <a:pt x="78253" y="349567"/>
                  <a:pt x="0" y="271310"/>
                  <a:pt x="0" y="174784"/>
                </a:cubicBezTo>
                <a:cubicBezTo>
                  <a:pt x="0" y="78254"/>
                  <a:pt x="78253" y="0"/>
                  <a:pt x="174784" y="0"/>
                </a:cubicBezTo>
                <a:cubicBezTo>
                  <a:pt x="271314" y="0"/>
                  <a:pt x="349568" y="78254"/>
                  <a:pt x="349568" y="174784"/>
                </a:cubicBezTo>
                <a:cubicBezTo>
                  <a:pt x="349463" y="271272"/>
                  <a:pt x="271271" y="349463"/>
                  <a:pt x="174784" y="349567"/>
                </a:cubicBezTo>
                <a:close/>
                <a:moveTo>
                  <a:pt x="174784" y="11621"/>
                </a:moveTo>
                <a:cubicBezTo>
                  <a:pt x="84619" y="11621"/>
                  <a:pt x="11525" y="84713"/>
                  <a:pt x="11525" y="174879"/>
                </a:cubicBezTo>
                <a:cubicBezTo>
                  <a:pt x="11525" y="265043"/>
                  <a:pt x="84619" y="338138"/>
                  <a:pt x="174784" y="338138"/>
                </a:cubicBezTo>
                <a:cubicBezTo>
                  <a:pt x="264949" y="338138"/>
                  <a:pt x="338042" y="265043"/>
                  <a:pt x="338042" y="174879"/>
                </a:cubicBezTo>
                <a:cubicBezTo>
                  <a:pt x="338042" y="174848"/>
                  <a:pt x="338042" y="174815"/>
                  <a:pt x="338042" y="174784"/>
                </a:cubicBezTo>
                <a:cubicBezTo>
                  <a:pt x="337990" y="84655"/>
                  <a:pt x="264912" y="11621"/>
                  <a:pt x="174784" y="11621"/>
                </a:cubicBez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8">
            <a:extLst>
              <a:ext uri="{FF2B5EF4-FFF2-40B4-BE49-F238E27FC236}">
                <a16:creationId xmlns:a16="http://schemas.microsoft.com/office/drawing/2014/main" id="{F8381C5E-3F41-BBC2-7C42-F9A1D3B0791E}"/>
              </a:ext>
            </a:extLst>
          </p:cNvPr>
          <p:cNvSpPr/>
          <p:nvPr/>
        </p:nvSpPr>
        <p:spPr>
          <a:xfrm>
            <a:off x="1057179" y="3911235"/>
            <a:ext cx="463188" cy="463188"/>
          </a:xfrm>
          <a:custGeom>
            <a:avLst/>
            <a:gdLst>
              <a:gd name="connsiteX0" fmla="*/ 174784 w 349567"/>
              <a:gd name="connsiteY0" fmla="*/ 349567 h 349567"/>
              <a:gd name="connsiteX1" fmla="*/ 0 w 349567"/>
              <a:gd name="connsiteY1" fmla="*/ 174784 h 349567"/>
              <a:gd name="connsiteX2" fmla="*/ 174784 w 349567"/>
              <a:gd name="connsiteY2" fmla="*/ 0 h 349567"/>
              <a:gd name="connsiteX3" fmla="*/ 349567 w 349567"/>
              <a:gd name="connsiteY3" fmla="*/ 174784 h 349567"/>
              <a:gd name="connsiteX4" fmla="*/ 349567 w 349567"/>
              <a:gd name="connsiteY4" fmla="*/ 174879 h 349567"/>
              <a:gd name="connsiteX5" fmla="*/ 174784 w 349567"/>
              <a:gd name="connsiteY5" fmla="*/ 349567 h 349567"/>
              <a:gd name="connsiteX6" fmla="*/ 174784 w 349567"/>
              <a:gd name="connsiteY6" fmla="*/ 11621 h 349567"/>
              <a:gd name="connsiteX7" fmla="*/ 11525 w 349567"/>
              <a:gd name="connsiteY7" fmla="*/ 174879 h 349567"/>
              <a:gd name="connsiteX8" fmla="*/ 174784 w 349567"/>
              <a:gd name="connsiteY8" fmla="*/ 338138 h 349567"/>
              <a:gd name="connsiteX9" fmla="*/ 338042 w 349567"/>
              <a:gd name="connsiteY9" fmla="*/ 174879 h 349567"/>
              <a:gd name="connsiteX10" fmla="*/ 174784 w 349567"/>
              <a:gd name="connsiteY10" fmla="*/ 11621 h 3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9567" h="349567">
                <a:moveTo>
                  <a:pt x="174784" y="349567"/>
                </a:moveTo>
                <a:cubicBezTo>
                  <a:pt x="78253" y="349567"/>
                  <a:pt x="0" y="271310"/>
                  <a:pt x="0" y="174784"/>
                </a:cubicBezTo>
                <a:cubicBezTo>
                  <a:pt x="0" y="78257"/>
                  <a:pt x="78253" y="0"/>
                  <a:pt x="174784" y="0"/>
                </a:cubicBezTo>
                <a:cubicBezTo>
                  <a:pt x="271314" y="0"/>
                  <a:pt x="349567" y="78257"/>
                  <a:pt x="349567" y="174784"/>
                </a:cubicBezTo>
                <a:cubicBezTo>
                  <a:pt x="349567" y="174812"/>
                  <a:pt x="349567" y="174850"/>
                  <a:pt x="349567" y="174879"/>
                </a:cubicBezTo>
                <a:cubicBezTo>
                  <a:pt x="349463" y="271348"/>
                  <a:pt x="271255" y="349510"/>
                  <a:pt x="174784" y="349567"/>
                </a:cubicBezTo>
                <a:close/>
                <a:moveTo>
                  <a:pt x="174784" y="11621"/>
                </a:moveTo>
                <a:cubicBezTo>
                  <a:pt x="84619" y="11621"/>
                  <a:pt x="11525" y="84715"/>
                  <a:pt x="11525" y="174879"/>
                </a:cubicBezTo>
                <a:cubicBezTo>
                  <a:pt x="11525" y="265043"/>
                  <a:pt x="84619" y="338138"/>
                  <a:pt x="174784" y="338138"/>
                </a:cubicBezTo>
                <a:cubicBezTo>
                  <a:pt x="264949" y="338138"/>
                  <a:pt x="338042" y="265043"/>
                  <a:pt x="338042" y="174879"/>
                </a:cubicBezTo>
                <a:cubicBezTo>
                  <a:pt x="337990" y="84734"/>
                  <a:pt x="264927" y="11678"/>
                  <a:pt x="174784" y="11621"/>
                </a:cubicBez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9">
            <a:extLst>
              <a:ext uri="{FF2B5EF4-FFF2-40B4-BE49-F238E27FC236}">
                <a16:creationId xmlns:a16="http://schemas.microsoft.com/office/drawing/2014/main" id="{4C7311F5-0D1F-5A68-51D3-D520A5F64BDB}"/>
              </a:ext>
            </a:extLst>
          </p:cNvPr>
          <p:cNvSpPr/>
          <p:nvPr/>
        </p:nvSpPr>
        <p:spPr>
          <a:xfrm>
            <a:off x="1057179" y="4493818"/>
            <a:ext cx="463188" cy="463188"/>
          </a:xfrm>
          <a:custGeom>
            <a:avLst/>
            <a:gdLst>
              <a:gd name="connsiteX0" fmla="*/ 174784 w 349567"/>
              <a:gd name="connsiteY0" fmla="*/ 349567 h 349567"/>
              <a:gd name="connsiteX1" fmla="*/ 0 w 349567"/>
              <a:gd name="connsiteY1" fmla="*/ 174784 h 349567"/>
              <a:gd name="connsiteX2" fmla="*/ 174784 w 349567"/>
              <a:gd name="connsiteY2" fmla="*/ 0 h 349567"/>
              <a:gd name="connsiteX3" fmla="*/ 349568 w 349567"/>
              <a:gd name="connsiteY3" fmla="*/ 174784 h 349567"/>
              <a:gd name="connsiteX4" fmla="*/ 174784 w 349567"/>
              <a:gd name="connsiteY4" fmla="*/ 349567 h 349567"/>
              <a:gd name="connsiteX5" fmla="*/ 174784 w 349567"/>
              <a:gd name="connsiteY5" fmla="*/ 11621 h 349567"/>
              <a:gd name="connsiteX6" fmla="*/ 11525 w 349567"/>
              <a:gd name="connsiteY6" fmla="*/ 174879 h 349567"/>
              <a:gd name="connsiteX7" fmla="*/ 174784 w 349567"/>
              <a:gd name="connsiteY7" fmla="*/ 338138 h 349567"/>
              <a:gd name="connsiteX8" fmla="*/ 338042 w 349567"/>
              <a:gd name="connsiteY8" fmla="*/ 174879 h 349567"/>
              <a:gd name="connsiteX9" fmla="*/ 338042 w 349567"/>
              <a:gd name="connsiteY9" fmla="*/ 174784 h 349567"/>
              <a:gd name="connsiteX10" fmla="*/ 174784 w 349567"/>
              <a:gd name="connsiteY10" fmla="*/ 11621 h 3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9567" h="349567">
                <a:moveTo>
                  <a:pt x="174784" y="349567"/>
                </a:moveTo>
                <a:cubicBezTo>
                  <a:pt x="78253" y="349567"/>
                  <a:pt x="0" y="271310"/>
                  <a:pt x="0" y="174784"/>
                </a:cubicBezTo>
                <a:cubicBezTo>
                  <a:pt x="0" y="78257"/>
                  <a:pt x="78253" y="0"/>
                  <a:pt x="174784" y="0"/>
                </a:cubicBezTo>
                <a:cubicBezTo>
                  <a:pt x="271314" y="0"/>
                  <a:pt x="349568" y="78257"/>
                  <a:pt x="349568" y="174784"/>
                </a:cubicBezTo>
                <a:cubicBezTo>
                  <a:pt x="349463" y="271272"/>
                  <a:pt x="271271" y="349463"/>
                  <a:pt x="174784" y="349567"/>
                </a:cubicBezTo>
                <a:close/>
                <a:moveTo>
                  <a:pt x="174784" y="11621"/>
                </a:moveTo>
                <a:cubicBezTo>
                  <a:pt x="84619" y="11621"/>
                  <a:pt x="11525" y="84715"/>
                  <a:pt x="11525" y="174879"/>
                </a:cubicBezTo>
                <a:cubicBezTo>
                  <a:pt x="11525" y="265043"/>
                  <a:pt x="84619" y="338138"/>
                  <a:pt x="174784" y="338138"/>
                </a:cubicBezTo>
                <a:cubicBezTo>
                  <a:pt x="264949" y="338138"/>
                  <a:pt x="338042" y="265043"/>
                  <a:pt x="338042" y="174879"/>
                </a:cubicBezTo>
                <a:cubicBezTo>
                  <a:pt x="338042" y="174850"/>
                  <a:pt x="338042" y="174812"/>
                  <a:pt x="338042" y="174784"/>
                </a:cubicBezTo>
                <a:cubicBezTo>
                  <a:pt x="337990" y="84658"/>
                  <a:pt x="264912" y="11621"/>
                  <a:pt x="174784" y="11621"/>
                </a:cubicBez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82874CF-F641-29A9-D6AD-E7B2F828BAC0}"/>
              </a:ext>
            </a:extLst>
          </p:cNvPr>
          <p:cNvSpPr/>
          <p:nvPr/>
        </p:nvSpPr>
        <p:spPr>
          <a:xfrm>
            <a:off x="1057179" y="5076274"/>
            <a:ext cx="463188" cy="463188"/>
          </a:xfrm>
          <a:custGeom>
            <a:avLst/>
            <a:gdLst>
              <a:gd name="connsiteX0" fmla="*/ 174784 w 349567"/>
              <a:gd name="connsiteY0" fmla="*/ 349568 h 349567"/>
              <a:gd name="connsiteX1" fmla="*/ 0 w 349567"/>
              <a:gd name="connsiteY1" fmla="*/ 174784 h 349567"/>
              <a:gd name="connsiteX2" fmla="*/ 174784 w 349567"/>
              <a:gd name="connsiteY2" fmla="*/ 0 h 349567"/>
              <a:gd name="connsiteX3" fmla="*/ 349567 w 349567"/>
              <a:gd name="connsiteY3" fmla="*/ 174784 h 349567"/>
              <a:gd name="connsiteX4" fmla="*/ 349567 w 349567"/>
              <a:gd name="connsiteY4" fmla="*/ 174879 h 349567"/>
              <a:gd name="connsiteX5" fmla="*/ 174784 w 349567"/>
              <a:gd name="connsiteY5" fmla="*/ 349568 h 349567"/>
              <a:gd name="connsiteX6" fmla="*/ 174784 w 349567"/>
              <a:gd name="connsiteY6" fmla="*/ 11621 h 349567"/>
              <a:gd name="connsiteX7" fmla="*/ 11525 w 349567"/>
              <a:gd name="connsiteY7" fmla="*/ 174879 h 349567"/>
              <a:gd name="connsiteX8" fmla="*/ 174784 w 349567"/>
              <a:gd name="connsiteY8" fmla="*/ 338138 h 349567"/>
              <a:gd name="connsiteX9" fmla="*/ 338042 w 349567"/>
              <a:gd name="connsiteY9" fmla="*/ 174879 h 349567"/>
              <a:gd name="connsiteX10" fmla="*/ 174784 w 349567"/>
              <a:gd name="connsiteY10" fmla="*/ 11621 h 3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9567" h="349567">
                <a:moveTo>
                  <a:pt x="174784" y="349568"/>
                </a:moveTo>
                <a:cubicBezTo>
                  <a:pt x="78253" y="349568"/>
                  <a:pt x="0" y="271310"/>
                  <a:pt x="0" y="174784"/>
                </a:cubicBezTo>
                <a:cubicBezTo>
                  <a:pt x="0" y="78257"/>
                  <a:pt x="78253" y="0"/>
                  <a:pt x="174784" y="0"/>
                </a:cubicBezTo>
                <a:cubicBezTo>
                  <a:pt x="271314" y="0"/>
                  <a:pt x="349567" y="78257"/>
                  <a:pt x="349567" y="174784"/>
                </a:cubicBezTo>
                <a:cubicBezTo>
                  <a:pt x="349567" y="174812"/>
                  <a:pt x="349567" y="174850"/>
                  <a:pt x="349567" y="174879"/>
                </a:cubicBezTo>
                <a:cubicBezTo>
                  <a:pt x="349463" y="271348"/>
                  <a:pt x="271255" y="349520"/>
                  <a:pt x="174784" y="349568"/>
                </a:cubicBezTo>
                <a:close/>
                <a:moveTo>
                  <a:pt x="174784" y="11621"/>
                </a:moveTo>
                <a:cubicBezTo>
                  <a:pt x="84619" y="11621"/>
                  <a:pt x="11525" y="84715"/>
                  <a:pt x="11525" y="174879"/>
                </a:cubicBezTo>
                <a:cubicBezTo>
                  <a:pt x="11525" y="265043"/>
                  <a:pt x="84619" y="338138"/>
                  <a:pt x="174784" y="338138"/>
                </a:cubicBezTo>
                <a:cubicBezTo>
                  <a:pt x="264949" y="338138"/>
                  <a:pt x="338042" y="265043"/>
                  <a:pt x="338042" y="174879"/>
                </a:cubicBezTo>
                <a:cubicBezTo>
                  <a:pt x="337990" y="84734"/>
                  <a:pt x="264927" y="11678"/>
                  <a:pt x="174784" y="11621"/>
                </a:cubicBez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1">
            <a:extLst>
              <a:ext uri="{FF2B5EF4-FFF2-40B4-BE49-F238E27FC236}">
                <a16:creationId xmlns:a16="http://schemas.microsoft.com/office/drawing/2014/main" id="{C4BF9853-313C-5A0E-D7A8-CDCF8DDE0CDB}"/>
              </a:ext>
            </a:extLst>
          </p:cNvPr>
          <p:cNvSpPr/>
          <p:nvPr/>
        </p:nvSpPr>
        <p:spPr>
          <a:xfrm>
            <a:off x="1811156" y="2856249"/>
            <a:ext cx="4492808" cy="243332"/>
          </a:xfrm>
          <a:custGeom>
            <a:avLst/>
            <a:gdLst>
              <a:gd name="connsiteX0" fmla="*/ 3390710 w 3390709"/>
              <a:gd name="connsiteY0" fmla="*/ 91821 h 183642"/>
              <a:gd name="connsiteX1" fmla="*/ 3298889 w 3390709"/>
              <a:gd name="connsiteY1" fmla="*/ 183642 h 183642"/>
              <a:gd name="connsiteX2" fmla="*/ 91821 w 3390709"/>
              <a:gd name="connsiteY2" fmla="*/ 183642 h 183642"/>
              <a:gd name="connsiteX3" fmla="*/ 0 w 3390709"/>
              <a:gd name="connsiteY3" fmla="*/ 92012 h 183642"/>
              <a:gd name="connsiteX4" fmla="*/ 0 w 3390709"/>
              <a:gd name="connsiteY4" fmla="*/ 91821 h 183642"/>
              <a:gd name="connsiteX5" fmla="*/ 0 w 3390709"/>
              <a:gd name="connsiteY5" fmla="*/ 91821 h 183642"/>
              <a:gd name="connsiteX6" fmla="*/ 91821 w 3390709"/>
              <a:gd name="connsiteY6" fmla="*/ 0 h 183642"/>
              <a:gd name="connsiteX7" fmla="*/ 3298889 w 3390709"/>
              <a:gd name="connsiteY7" fmla="*/ 0 h 183642"/>
              <a:gd name="connsiteX8" fmla="*/ 3390710 w 3390709"/>
              <a:gd name="connsiteY8" fmla="*/ 91821 h 18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90709" h="183642">
                <a:moveTo>
                  <a:pt x="3390710" y="91821"/>
                </a:moveTo>
                <a:cubicBezTo>
                  <a:pt x="3390710" y="142532"/>
                  <a:pt x="3349600" y="183642"/>
                  <a:pt x="3298889" y="183642"/>
                </a:cubicBezTo>
                <a:lnTo>
                  <a:pt x="91821" y="183642"/>
                </a:lnTo>
                <a:cubicBezTo>
                  <a:pt x="41162" y="183694"/>
                  <a:pt x="52" y="142670"/>
                  <a:pt x="0" y="92012"/>
                </a:cubicBezTo>
                <a:cubicBezTo>
                  <a:pt x="0" y="91948"/>
                  <a:pt x="0" y="91885"/>
                  <a:pt x="0" y="91821"/>
                </a:cubicBezTo>
                <a:lnTo>
                  <a:pt x="0" y="91821"/>
                </a:lnTo>
                <a:cubicBezTo>
                  <a:pt x="0" y="41110"/>
                  <a:pt x="41110" y="0"/>
                  <a:pt x="91821" y="0"/>
                </a:cubicBezTo>
                <a:lnTo>
                  <a:pt x="3298889" y="0"/>
                </a:lnTo>
                <a:cubicBezTo>
                  <a:pt x="3349581" y="52"/>
                  <a:pt x="3390653" y="41132"/>
                  <a:pt x="3390710" y="9182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2">
            <a:extLst>
              <a:ext uri="{FF2B5EF4-FFF2-40B4-BE49-F238E27FC236}">
                <a16:creationId xmlns:a16="http://schemas.microsoft.com/office/drawing/2014/main" id="{6C024336-8DA7-DD19-1477-4265E713955A}"/>
              </a:ext>
            </a:extLst>
          </p:cNvPr>
          <p:cNvSpPr/>
          <p:nvPr/>
        </p:nvSpPr>
        <p:spPr>
          <a:xfrm>
            <a:off x="1811156" y="3438832"/>
            <a:ext cx="3582333" cy="243205"/>
          </a:xfrm>
          <a:custGeom>
            <a:avLst/>
            <a:gdLst>
              <a:gd name="connsiteX0" fmla="*/ 2703576 w 2703576"/>
              <a:gd name="connsiteY0" fmla="*/ 91726 h 183546"/>
              <a:gd name="connsiteX1" fmla="*/ 2611755 w 2703576"/>
              <a:gd name="connsiteY1" fmla="*/ 183547 h 183546"/>
              <a:gd name="connsiteX2" fmla="*/ 91821 w 2703576"/>
              <a:gd name="connsiteY2" fmla="*/ 183547 h 183546"/>
              <a:gd name="connsiteX3" fmla="*/ 0 w 2703576"/>
              <a:gd name="connsiteY3" fmla="*/ 91916 h 183546"/>
              <a:gd name="connsiteX4" fmla="*/ 0 w 2703576"/>
              <a:gd name="connsiteY4" fmla="*/ 91726 h 183546"/>
              <a:gd name="connsiteX5" fmla="*/ 0 w 2703576"/>
              <a:gd name="connsiteY5" fmla="*/ 91726 h 183546"/>
              <a:gd name="connsiteX6" fmla="*/ 91726 w 2703576"/>
              <a:gd name="connsiteY6" fmla="*/ 0 h 183546"/>
              <a:gd name="connsiteX7" fmla="*/ 91821 w 2703576"/>
              <a:gd name="connsiteY7" fmla="*/ 0 h 183546"/>
              <a:gd name="connsiteX8" fmla="*/ 2611755 w 2703576"/>
              <a:gd name="connsiteY8" fmla="*/ 0 h 183546"/>
              <a:gd name="connsiteX9" fmla="*/ 2703576 w 2703576"/>
              <a:gd name="connsiteY9" fmla="*/ 91726 h 183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03576" h="183546">
                <a:moveTo>
                  <a:pt x="2703576" y="91726"/>
                </a:moveTo>
                <a:cubicBezTo>
                  <a:pt x="2703576" y="142437"/>
                  <a:pt x="2662466" y="183547"/>
                  <a:pt x="2611755" y="183547"/>
                </a:cubicBezTo>
                <a:lnTo>
                  <a:pt x="91821" y="183547"/>
                </a:lnTo>
                <a:cubicBezTo>
                  <a:pt x="41162" y="183604"/>
                  <a:pt x="52" y="142580"/>
                  <a:pt x="0" y="91916"/>
                </a:cubicBezTo>
                <a:cubicBezTo>
                  <a:pt x="0" y="91852"/>
                  <a:pt x="0" y="91790"/>
                  <a:pt x="0" y="91726"/>
                </a:cubicBezTo>
                <a:lnTo>
                  <a:pt x="0" y="91726"/>
                </a:lnTo>
                <a:cubicBezTo>
                  <a:pt x="0" y="41067"/>
                  <a:pt x="41067" y="0"/>
                  <a:pt x="91726" y="0"/>
                </a:cubicBezTo>
                <a:cubicBezTo>
                  <a:pt x="91757" y="0"/>
                  <a:pt x="91790" y="0"/>
                  <a:pt x="91821" y="0"/>
                </a:cubicBezTo>
                <a:lnTo>
                  <a:pt x="2611755" y="0"/>
                </a:lnTo>
                <a:cubicBezTo>
                  <a:pt x="2662428" y="0"/>
                  <a:pt x="2703519" y="41052"/>
                  <a:pt x="2703576" y="91726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3">
            <a:extLst>
              <a:ext uri="{FF2B5EF4-FFF2-40B4-BE49-F238E27FC236}">
                <a16:creationId xmlns:a16="http://schemas.microsoft.com/office/drawing/2014/main" id="{F29D7AEA-5C51-CE92-FE98-8910B0BB2ECA}"/>
              </a:ext>
            </a:extLst>
          </p:cNvPr>
          <p:cNvSpPr/>
          <p:nvPr/>
        </p:nvSpPr>
        <p:spPr>
          <a:xfrm>
            <a:off x="1811156" y="4021288"/>
            <a:ext cx="2909383" cy="243332"/>
          </a:xfrm>
          <a:custGeom>
            <a:avLst/>
            <a:gdLst>
              <a:gd name="connsiteX0" fmla="*/ 2195703 w 2195703"/>
              <a:gd name="connsiteY0" fmla="*/ 91821 h 183642"/>
              <a:gd name="connsiteX1" fmla="*/ 2103882 w 2195703"/>
              <a:gd name="connsiteY1" fmla="*/ 183642 h 183642"/>
              <a:gd name="connsiteX2" fmla="*/ 91821 w 2195703"/>
              <a:gd name="connsiteY2" fmla="*/ 183642 h 183642"/>
              <a:gd name="connsiteX3" fmla="*/ 0 w 2195703"/>
              <a:gd name="connsiteY3" fmla="*/ 91821 h 183642"/>
              <a:gd name="connsiteX4" fmla="*/ 0 w 2195703"/>
              <a:gd name="connsiteY4" fmla="*/ 91821 h 183642"/>
              <a:gd name="connsiteX5" fmla="*/ 91631 w 2195703"/>
              <a:gd name="connsiteY5" fmla="*/ 0 h 183642"/>
              <a:gd name="connsiteX6" fmla="*/ 91821 w 2195703"/>
              <a:gd name="connsiteY6" fmla="*/ 0 h 183642"/>
              <a:gd name="connsiteX7" fmla="*/ 2103882 w 2195703"/>
              <a:gd name="connsiteY7" fmla="*/ 0 h 183642"/>
              <a:gd name="connsiteX8" fmla="*/ 2195703 w 2195703"/>
              <a:gd name="connsiteY8" fmla="*/ 91631 h 183642"/>
              <a:gd name="connsiteX9" fmla="*/ 2195703 w 2195703"/>
              <a:gd name="connsiteY9" fmla="*/ 91821 h 18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95703" h="183642">
                <a:moveTo>
                  <a:pt x="2195703" y="91821"/>
                </a:moveTo>
                <a:cubicBezTo>
                  <a:pt x="2195703" y="142532"/>
                  <a:pt x="2154593" y="183642"/>
                  <a:pt x="2103882" y="183642"/>
                </a:cubicBezTo>
                <a:lnTo>
                  <a:pt x="91821" y="183642"/>
                </a:lnTo>
                <a:cubicBezTo>
                  <a:pt x="41110" y="183642"/>
                  <a:pt x="0" y="142532"/>
                  <a:pt x="0" y="91821"/>
                </a:cubicBezTo>
                <a:lnTo>
                  <a:pt x="0" y="91821"/>
                </a:lnTo>
                <a:cubicBezTo>
                  <a:pt x="-52" y="41167"/>
                  <a:pt x="40972" y="57"/>
                  <a:pt x="91631" y="0"/>
                </a:cubicBezTo>
                <a:cubicBezTo>
                  <a:pt x="91694" y="0"/>
                  <a:pt x="91757" y="0"/>
                  <a:pt x="91821" y="0"/>
                </a:cubicBezTo>
                <a:lnTo>
                  <a:pt x="2103882" y="0"/>
                </a:lnTo>
                <a:cubicBezTo>
                  <a:pt x="2154536" y="-57"/>
                  <a:pt x="2195646" y="40967"/>
                  <a:pt x="2195703" y="91631"/>
                </a:cubicBezTo>
                <a:cubicBezTo>
                  <a:pt x="2195703" y="91697"/>
                  <a:pt x="2195703" y="91754"/>
                  <a:pt x="2195703" y="9182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4">
            <a:extLst>
              <a:ext uri="{FF2B5EF4-FFF2-40B4-BE49-F238E27FC236}">
                <a16:creationId xmlns:a16="http://schemas.microsoft.com/office/drawing/2014/main" id="{618BE2E5-2387-7045-A37D-4D2705CE9952}"/>
              </a:ext>
            </a:extLst>
          </p:cNvPr>
          <p:cNvSpPr/>
          <p:nvPr/>
        </p:nvSpPr>
        <p:spPr>
          <a:xfrm>
            <a:off x="1811156" y="4603746"/>
            <a:ext cx="2341818" cy="243332"/>
          </a:xfrm>
          <a:custGeom>
            <a:avLst/>
            <a:gdLst>
              <a:gd name="connsiteX0" fmla="*/ 1767364 w 1767363"/>
              <a:gd name="connsiteY0" fmla="*/ 91821 h 183642"/>
              <a:gd name="connsiteX1" fmla="*/ 1675543 w 1767363"/>
              <a:gd name="connsiteY1" fmla="*/ 183642 h 183642"/>
              <a:gd name="connsiteX2" fmla="*/ 91821 w 1767363"/>
              <a:gd name="connsiteY2" fmla="*/ 183642 h 183642"/>
              <a:gd name="connsiteX3" fmla="*/ 0 w 1767363"/>
              <a:gd name="connsiteY3" fmla="*/ 92012 h 183642"/>
              <a:gd name="connsiteX4" fmla="*/ 0 w 1767363"/>
              <a:gd name="connsiteY4" fmla="*/ 91821 h 183642"/>
              <a:gd name="connsiteX5" fmla="*/ 0 w 1767363"/>
              <a:gd name="connsiteY5" fmla="*/ 91821 h 183642"/>
              <a:gd name="connsiteX6" fmla="*/ 91821 w 1767363"/>
              <a:gd name="connsiteY6" fmla="*/ 0 h 183642"/>
              <a:gd name="connsiteX7" fmla="*/ 1675543 w 1767363"/>
              <a:gd name="connsiteY7" fmla="*/ 0 h 183642"/>
              <a:gd name="connsiteX8" fmla="*/ 1767364 w 1767363"/>
              <a:gd name="connsiteY8" fmla="*/ 91821 h 18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7363" h="183642">
                <a:moveTo>
                  <a:pt x="1767364" y="91821"/>
                </a:moveTo>
                <a:cubicBezTo>
                  <a:pt x="1767364" y="142532"/>
                  <a:pt x="1726254" y="183642"/>
                  <a:pt x="1675543" y="183642"/>
                </a:cubicBezTo>
                <a:lnTo>
                  <a:pt x="91821" y="183642"/>
                </a:lnTo>
                <a:cubicBezTo>
                  <a:pt x="41162" y="183699"/>
                  <a:pt x="52" y="142675"/>
                  <a:pt x="0" y="92012"/>
                </a:cubicBezTo>
                <a:cubicBezTo>
                  <a:pt x="0" y="91945"/>
                  <a:pt x="0" y="91888"/>
                  <a:pt x="0" y="91821"/>
                </a:cubicBezTo>
                <a:lnTo>
                  <a:pt x="0" y="91821"/>
                </a:lnTo>
                <a:cubicBezTo>
                  <a:pt x="0" y="41110"/>
                  <a:pt x="41110" y="0"/>
                  <a:pt x="91821" y="0"/>
                </a:cubicBezTo>
                <a:lnTo>
                  <a:pt x="1675543" y="0"/>
                </a:lnTo>
                <a:cubicBezTo>
                  <a:pt x="1726235" y="57"/>
                  <a:pt x="1767307" y="41129"/>
                  <a:pt x="1767364" y="9182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5">
            <a:extLst>
              <a:ext uri="{FF2B5EF4-FFF2-40B4-BE49-F238E27FC236}">
                <a16:creationId xmlns:a16="http://schemas.microsoft.com/office/drawing/2014/main" id="{CBAF5311-9D76-E38F-743B-F265A2C2D809}"/>
              </a:ext>
            </a:extLst>
          </p:cNvPr>
          <p:cNvSpPr/>
          <p:nvPr/>
        </p:nvSpPr>
        <p:spPr>
          <a:xfrm>
            <a:off x="1811156" y="5186329"/>
            <a:ext cx="1637568" cy="243331"/>
          </a:xfrm>
          <a:custGeom>
            <a:avLst/>
            <a:gdLst>
              <a:gd name="connsiteX0" fmla="*/ 1235869 w 1235868"/>
              <a:gd name="connsiteY0" fmla="*/ 91821 h 183641"/>
              <a:gd name="connsiteX1" fmla="*/ 1144048 w 1235868"/>
              <a:gd name="connsiteY1" fmla="*/ 183642 h 183641"/>
              <a:gd name="connsiteX2" fmla="*/ 91821 w 1235868"/>
              <a:gd name="connsiteY2" fmla="*/ 183642 h 183641"/>
              <a:gd name="connsiteX3" fmla="*/ 0 w 1235868"/>
              <a:gd name="connsiteY3" fmla="*/ 91821 h 183641"/>
              <a:gd name="connsiteX4" fmla="*/ 0 w 1235868"/>
              <a:gd name="connsiteY4" fmla="*/ 91821 h 183641"/>
              <a:gd name="connsiteX5" fmla="*/ 91631 w 1235868"/>
              <a:gd name="connsiteY5" fmla="*/ 0 h 183641"/>
              <a:gd name="connsiteX6" fmla="*/ 91821 w 1235868"/>
              <a:gd name="connsiteY6" fmla="*/ 0 h 183641"/>
              <a:gd name="connsiteX7" fmla="*/ 1144048 w 1235868"/>
              <a:gd name="connsiteY7" fmla="*/ 0 h 183641"/>
              <a:gd name="connsiteX8" fmla="*/ 1235869 w 1235868"/>
              <a:gd name="connsiteY8" fmla="*/ 91821 h 18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5868" h="183641">
                <a:moveTo>
                  <a:pt x="1235869" y="91821"/>
                </a:moveTo>
                <a:cubicBezTo>
                  <a:pt x="1235812" y="142513"/>
                  <a:pt x="1194740" y="183585"/>
                  <a:pt x="1144048" y="183642"/>
                </a:cubicBezTo>
                <a:lnTo>
                  <a:pt x="91821" y="183642"/>
                </a:lnTo>
                <a:cubicBezTo>
                  <a:pt x="41110" y="183642"/>
                  <a:pt x="0" y="142532"/>
                  <a:pt x="0" y="91821"/>
                </a:cubicBezTo>
                <a:lnTo>
                  <a:pt x="0" y="91821"/>
                </a:lnTo>
                <a:cubicBezTo>
                  <a:pt x="-52" y="41167"/>
                  <a:pt x="40972" y="57"/>
                  <a:pt x="91631" y="0"/>
                </a:cubicBezTo>
                <a:cubicBezTo>
                  <a:pt x="91694" y="0"/>
                  <a:pt x="91757" y="0"/>
                  <a:pt x="91821" y="0"/>
                </a:cubicBezTo>
                <a:lnTo>
                  <a:pt x="1144048" y="0"/>
                </a:lnTo>
                <a:cubicBezTo>
                  <a:pt x="1194759" y="0"/>
                  <a:pt x="1235869" y="41110"/>
                  <a:pt x="1235869" y="91821"/>
                </a:cubicBez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18" name="iSHEJI-16">
            <a:extLst>
              <a:ext uri="{FF2B5EF4-FFF2-40B4-BE49-F238E27FC236}">
                <a16:creationId xmlns:a16="http://schemas.microsoft.com/office/drawing/2014/main" id="{E93DB338-279F-8B0B-34FD-AA9A9FD6AF3E}"/>
              </a:ext>
            </a:extLst>
          </p:cNvPr>
          <p:cNvCxnSpPr>
            <a:cxnSpLocks/>
          </p:cNvCxnSpPr>
          <p:nvPr/>
        </p:nvCxnSpPr>
        <p:spPr>
          <a:xfrm>
            <a:off x="7753574" y="2180504"/>
            <a:ext cx="0" cy="3760504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HEJI-17">
            <a:extLst>
              <a:ext uri="{FF2B5EF4-FFF2-40B4-BE49-F238E27FC236}">
                <a16:creationId xmlns:a16="http://schemas.microsoft.com/office/drawing/2014/main" id="{AAFDECE0-5A37-BD80-6C4E-3BDBD972EBEA}"/>
              </a:ext>
            </a:extLst>
          </p:cNvPr>
          <p:cNvSpPr txBox="1"/>
          <p:nvPr/>
        </p:nvSpPr>
        <p:spPr>
          <a:xfrm>
            <a:off x="8638965" y="2154298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0" name="iSHEJI-18">
            <a:extLst>
              <a:ext uri="{FF2B5EF4-FFF2-40B4-BE49-F238E27FC236}">
                <a16:creationId xmlns:a16="http://schemas.microsoft.com/office/drawing/2014/main" id="{D3318992-4F0D-4FBF-C94D-48523826211D}"/>
              </a:ext>
            </a:extLst>
          </p:cNvPr>
          <p:cNvSpPr txBox="1"/>
          <p:nvPr/>
        </p:nvSpPr>
        <p:spPr>
          <a:xfrm>
            <a:off x="8638965" y="2449092"/>
            <a:ext cx="244957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1" name="iSHEJI-19">
            <a:extLst>
              <a:ext uri="{FF2B5EF4-FFF2-40B4-BE49-F238E27FC236}">
                <a16:creationId xmlns:a16="http://schemas.microsoft.com/office/drawing/2014/main" id="{73916EE2-F4B6-BE18-9BED-3D14BE4F0D5C}"/>
              </a:ext>
            </a:extLst>
          </p:cNvPr>
          <p:cNvSpPr txBox="1"/>
          <p:nvPr/>
        </p:nvSpPr>
        <p:spPr>
          <a:xfrm>
            <a:off x="8638965" y="3644582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iSHEJI-20">
            <a:extLst>
              <a:ext uri="{FF2B5EF4-FFF2-40B4-BE49-F238E27FC236}">
                <a16:creationId xmlns:a16="http://schemas.microsoft.com/office/drawing/2014/main" id="{FB2E3937-E6EC-477A-A12E-A9C072B005C2}"/>
              </a:ext>
            </a:extLst>
          </p:cNvPr>
          <p:cNvSpPr txBox="1"/>
          <p:nvPr/>
        </p:nvSpPr>
        <p:spPr>
          <a:xfrm>
            <a:off x="8638965" y="3939376"/>
            <a:ext cx="244957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3" name="iSHEJI-21">
            <a:extLst>
              <a:ext uri="{FF2B5EF4-FFF2-40B4-BE49-F238E27FC236}">
                <a16:creationId xmlns:a16="http://schemas.microsoft.com/office/drawing/2014/main" id="{B1B9A8B3-72FD-8E89-DBE2-DF3D6CCC8F3A}"/>
              </a:ext>
            </a:extLst>
          </p:cNvPr>
          <p:cNvSpPr txBox="1"/>
          <p:nvPr/>
        </p:nvSpPr>
        <p:spPr>
          <a:xfrm>
            <a:off x="8638965" y="5134866"/>
            <a:ext cx="215401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4" name="iSHEJI-22">
            <a:extLst>
              <a:ext uri="{FF2B5EF4-FFF2-40B4-BE49-F238E27FC236}">
                <a16:creationId xmlns:a16="http://schemas.microsoft.com/office/drawing/2014/main" id="{84BCCDEC-EDC6-12E1-D244-18B92E0E66E0}"/>
              </a:ext>
            </a:extLst>
          </p:cNvPr>
          <p:cNvSpPr txBox="1"/>
          <p:nvPr/>
        </p:nvSpPr>
        <p:spPr>
          <a:xfrm>
            <a:off x="8638965" y="5429660"/>
            <a:ext cx="2449573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25" name="iSHEJI-23">
            <a:extLst>
              <a:ext uri="{FF2B5EF4-FFF2-40B4-BE49-F238E27FC236}">
                <a16:creationId xmlns:a16="http://schemas.microsoft.com/office/drawing/2014/main" id="{E019ABDC-6964-6C79-F6AA-B5691B609065}"/>
              </a:ext>
            </a:extLst>
          </p:cNvPr>
          <p:cNvSpPr txBox="1"/>
          <p:nvPr/>
        </p:nvSpPr>
        <p:spPr>
          <a:xfrm>
            <a:off x="1155232" y="2235482"/>
            <a:ext cx="36747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24">
            <a:extLst>
              <a:ext uri="{FF2B5EF4-FFF2-40B4-BE49-F238E27FC236}">
                <a16:creationId xmlns:a16="http://schemas.microsoft.com/office/drawing/2014/main" id="{DBD85A01-B57B-FA57-7840-05994A0C4BD2}"/>
              </a:ext>
            </a:extLst>
          </p:cNvPr>
          <p:cNvSpPr txBox="1"/>
          <p:nvPr/>
        </p:nvSpPr>
        <p:spPr>
          <a:xfrm>
            <a:off x="1964703" y="2235482"/>
            <a:ext cx="36747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25">
            <a:extLst>
              <a:ext uri="{FF2B5EF4-FFF2-40B4-BE49-F238E27FC236}">
                <a16:creationId xmlns:a16="http://schemas.microsoft.com/office/drawing/2014/main" id="{A51601CD-2329-89C2-E529-159A7EB66AA9}"/>
              </a:ext>
            </a:extLst>
          </p:cNvPr>
          <p:cNvSpPr txBox="1"/>
          <p:nvPr/>
        </p:nvSpPr>
        <p:spPr>
          <a:xfrm>
            <a:off x="2782628" y="2235482"/>
            <a:ext cx="36747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26">
            <a:extLst>
              <a:ext uri="{FF2B5EF4-FFF2-40B4-BE49-F238E27FC236}">
                <a16:creationId xmlns:a16="http://schemas.microsoft.com/office/drawing/2014/main" id="{4926733A-6213-001A-66CC-0FF7FADFBE7E}"/>
              </a:ext>
            </a:extLst>
          </p:cNvPr>
          <p:cNvSpPr txBox="1"/>
          <p:nvPr/>
        </p:nvSpPr>
        <p:spPr>
          <a:xfrm>
            <a:off x="3624590" y="2235482"/>
            <a:ext cx="4669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1000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9" name="iSHEJI-27">
            <a:extLst>
              <a:ext uri="{FF2B5EF4-FFF2-40B4-BE49-F238E27FC236}">
                <a16:creationId xmlns:a16="http://schemas.microsoft.com/office/drawing/2014/main" id="{D3769DAA-0344-7FDC-C667-2F2D67196351}"/>
              </a:ext>
            </a:extLst>
          </p:cNvPr>
          <p:cNvSpPr txBox="1"/>
          <p:nvPr/>
        </p:nvSpPr>
        <p:spPr>
          <a:xfrm>
            <a:off x="4483246" y="2235482"/>
            <a:ext cx="4669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1500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0" name="iSHEJI-28">
            <a:extLst>
              <a:ext uri="{FF2B5EF4-FFF2-40B4-BE49-F238E27FC236}">
                <a16:creationId xmlns:a16="http://schemas.microsoft.com/office/drawing/2014/main" id="{CFF66678-0400-856D-F70A-F3B49B9EED38}"/>
              </a:ext>
            </a:extLst>
          </p:cNvPr>
          <p:cNvSpPr txBox="1"/>
          <p:nvPr/>
        </p:nvSpPr>
        <p:spPr>
          <a:xfrm>
            <a:off x="5445251" y="2235482"/>
            <a:ext cx="4669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1" name="iSHEJI-29">
            <a:extLst>
              <a:ext uri="{FF2B5EF4-FFF2-40B4-BE49-F238E27FC236}">
                <a16:creationId xmlns:a16="http://schemas.microsoft.com/office/drawing/2014/main" id="{DDC4661E-E2F8-7192-2DC6-98ECE0E84A39}"/>
              </a:ext>
            </a:extLst>
          </p:cNvPr>
          <p:cNvSpPr txBox="1"/>
          <p:nvPr/>
        </p:nvSpPr>
        <p:spPr>
          <a:xfrm>
            <a:off x="6357869" y="2235482"/>
            <a:ext cx="46696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2500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30">
            <a:extLst>
              <a:ext uri="{FF2B5EF4-FFF2-40B4-BE49-F238E27FC236}">
                <a16:creationId xmlns:a16="http://schemas.microsoft.com/office/drawing/2014/main" id="{B9067245-001D-4A46-8BA7-9B3E7B32E009}"/>
              </a:ext>
            </a:extLst>
          </p:cNvPr>
          <p:cNvSpPr txBox="1"/>
          <p:nvPr/>
        </p:nvSpPr>
        <p:spPr>
          <a:xfrm>
            <a:off x="1105037" y="2897123"/>
            <a:ext cx="3674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May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6" name="iSHEJI-31">
            <a:extLst>
              <a:ext uri="{FF2B5EF4-FFF2-40B4-BE49-F238E27FC236}">
                <a16:creationId xmlns:a16="http://schemas.microsoft.com/office/drawing/2014/main" id="{CBB6A831-1C5E-6780-0D69-A0F3488BEF6D}"/>
              </a:ext>
            </a:extLst>
          </p:cNvPr>
          <p:cNvSpPr txBox="1"/>
          <p:nvPr/>
        </p:nvSpPr>
        <p:spPr>
          <a:xfrm>
            <a:off x="1105037" y="3479579"/>
            <a:ext cx="3674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Apr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7" name="iSHEJI-32">
            <a:extLst>
              <a:ext uri="{FF2B5EF4-FFF2-40B4-BE49-F238E27FC236}">
                <a16:creationId xmlns:a16="http://schemas.microsoft.com/office/drawing/2014/main" id="{82883224-8D2E-A3E6-65FF-C20212A44B62}"/>
              </a:ext>
            </a:extLst>
          </p:cNvPr>
          <p:cNvSpPr txBox="1"/>
          <p:nvPr/>
        </p:nvSpPr>
        <p:spPr>
          <a:xfrm>
            <a:off x="1105037" y="4058088"/>
            <a:ext cx="3674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Mar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8" name="iSHEJI-33">
            <a:extLst>
              <a:ext uri="{FF2B5EF4-FFF2-40B4-BE49-F238E27FC236}">
                <a16:creationId xmlns:a16="http://schemas.microsoft.com/office/drawing/2014/main" id="{F82A1DCD-4E07-AD23-B17A-85C0D841FAC5}"/>
              </a:ext>
            </a:extLst>
          </p:cNvPr>
          <p:cNvSpPr txBox="1"/>
          <p:nvPr/>
        </p:nvSpPr>
        <p:spPr>
          <a:xfrm>
            <a:off x="1105037" y="4670058"/>
            <a:ext cx="3674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Feb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9" name="iSHEJI-34">
            <a:extLst>
              <a:ext uri="{FF2B5EF4-FFF2-40B4-BE49-F238E27FC236}">
                <a16:creationId xmlns:a16="http://schemas.microsoft.com/office/drawing/2014/main" id="{E1D50B89-D930-D1AC-1E7B-127E93BB0CBC}"/>
              </a:ext>
            </a:extLst>
          </p:cNvPr>
          <p:cNvSpPr txBox="1"/>
          <p:nvPr/>
        </p:nvSpPr>
        <p:spPr>
          <a:xfrm>
            <a:off x="1105037" y="5233302"/>
            <a:ext cx="367472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Jan</a:t>
            </a:r>
            <a:endParaRPr kumimoji="0" lang="zh-CN" altLang="en-US" sz="1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0" name="iSHEJI-35">
            <a:extLst>
              <a:ext uri="{FF2B5EF4-FFF2-40B4-BE49-F238E27FC236}">
                <a16:creationId xmlns:a16="http://schemas.microsoft.com/office/drawing/2014/main" id="{23D92664-3E30-74AC-69D0-408B660B2BED}"/>
              </a:ext>
            </a:extLst>
          </p:cNvPr>
          <p:cNvSpPr txBox="1"/>
          <p:nvPr/>
        </p:nvSpPr>
        <p:spPr>
          <a:xfrm>
            <a:off x="6395645" y="2901781"/>
            <a:ext cx="10047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2,690,456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1" name="iSHEJI-36">
            <a:extLst>
              <a:ext uri="{FF2B5EF4-FFF2-40B4-BE49-F238E27FC236}">
                <a16:creationId xmlns:a16="http://schemas.microsoft.com/office/drawing/2014/main" id="{1F871C92-3AF0-5B3E-645E-DD5D7E6C1059}"/>
              </a:ext>
            </a:extLst>
          </p:cNvPr>
          <p:cNvSpPr txBox="1"/>
          <p:nvPr/>
        </p:nvSpPr>
        <p:spPr>
          <a:xfrm>
            <a:off x="5538279" y="3465797"/>
            <a:ext cx="10047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2,133,456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2" name="iSHEJI-37">
            <a:extLst>
              <a:ext uri="{FF2B5EF4-FFF2-40B4-BE49-F238E27FC236}">
                <a16:creationId xmlns:a16="http://schemas.microsoft.com/office/drawing/2014/main" id="{F04E4544-50A6-03BC-9F0E-F772A8554187}"/>
              </a:ext>
            </a:extLst>
          </p:cNvPr>
          <p:cNvSpPr txBox="1"/>
          <p:nvPr/>
        </p:nvSpPr>
        <p:spPr>
          <a:xfrm>
            <a:off x="4838782" y="4048253"/>
            <a:ext cx="10047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1,890,098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3" name="iSHEJI-38">
            <a:extLst>
              <a:ext uri="{FF2B5EF4-FFF2-40B4-BE49-F238E27FC236}">
                <a16:creationId xmlns:a16="http://schemas.microsoft.com/office/drawing/2014/main" id="{82C1AE2A-3F6E-27C4-86A9-C9AE5D19B865}"/>
              </a:ext>
            </a:extLst>
          </p:cNvPr>
          <p:cNvSpPr txBox="1"/>
          <p:nvPr/>
        </p:nvSpPr>
        <p:spPr>
          <a:xfrm>
            <a:off x="4290013" y="4627730"/>
            <a:ext cx="10047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1,456,146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4" name="iSHEJI-39">
            <a:extLst>
              <a:ext uri="{FF2B5EF4-FFF2-40B4-BE49-F238E27FC236}">
                <a16:creationId xmlns:a16="http://schemas.microsoft.com/office/drawing/2014/main" id="{82B18ADD-533A-8F51-789E-92AC289CB9FB}"/>
              </a:ext>
            </a:extLst>
          </p:cNvPr>
          <p:cNvSpPr txBox="1"/>
          <p:nvPr/>
        </p:nvSpPr>
        <p:spPr>
          <a:xfrm>
            <a:off x="3567820" y="5220050"/>
            <a:ext cx="100478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1,158,233</a:t>
            </a:r>
            <a:endParaRPr kumimoji="0" lang="zh-CN" altLang="en-US" sz="11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40">
            <a:extLst>
              <a:ext uri="{FF2B5EF4-FFF2-40B4-BE49-F238E27FC236}">
                <a16:creationId xmlns:a16="http://schemas.microsoft.com/office/drawing/2014/main" id="{5F82A8C1-B744-DBB4-95EF-7555941CE880}"/>
              </a:ext>
            </a:extLst>
          </p:cNvPr>
          <p:cNvSpPr/>
          <p:nvPr/>
        </p:nvSpPr>
        <p:spPr>
          <a:xfrm>
            <a:off x="8429624" y="2208940"/>
            <a:ext cx="109075" cy="1090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41">
            <a:extLst>
              <a:ext uri="{FF2B5EF4-FFF2-40B4-BE49-F238E27FC236}">
                <a16:creationId xmlns:a16="http://schemas.microsoft.com/office/drawing/2014/main" id="{0CE8FE87-5DCC-2D61-A1B0-C0E8E219073F}"/>
              </a:ext>
            </a:extLst>
          </p:cNvPr>
          <p:cNvSpPr/>
          <p:nvPr/>
        </p:nvSpPr>
        <p:spPr>
          <a:xfrm>
            <a:off x="8429624" y="3682890"/>
            <a:ext cx="109075" cy="109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42">
            <a:extLst>
              <a:ext uri="{FF2B5EF4-FFF2-40B4-BE49-F238E27FC236}">
                <a16:creationId xmlns:a16="http://schemas.microsoft.com/office/drawing/2014/main" id="{42AB5BDF-4523-3BA0-4EE6-5739ABBFED07}"/>
              </a:ext>
            </a:extLst>
          </p:cNvPr>
          <p:cNvSpPr/>
          <p:nvPr/>
        </p:nvSpPr>
        <p:spPr>
          <a:xfrm>
            <a:off x="8429624" y="5156840"/>
            <a:ext cx="109075" cy="1090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522F159B-6521-66B6-656E-37A5B45D147A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4B47EFB9-9FD6-EFFD-C250-A9E6F7F24272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2347360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26FA13E5-7026-82CE-9D19-DF9E8D93A033}"/>
              </a:ext>
            </a:extLst>
          </p:cNvPr>
          <p:cNvSpPr txBox="1"/>
          <p:nvPr/>
        </p:nvSpPr>
        <p:spPr>
          <a:xfrm>
            <a:off x="1672688" y="484609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73601CF9-3153-4971-80CE-0D1ADA48BBDA}"/>
              </a:ext>
            </a:extLst>
          </p:cNvPr>
          <p:cNvSpPr txBox="1"/>
          <p:nvPr/>
        </p:nvSpPr>
        <p:spPr>
          <a:xfrm>
            <a:off x="1672688" y="5152326"/>
            <a:ext cx="402569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59C82179-5215-874F-21D8-F55191209701}"/>
              </a:ext>
            </a:extLst>
          </p:cNvPr>
          <p:cNvSpPr/>
          <p:nvPr/>
        </p:nvSpPr>
        <p:spPr>
          <a:xfrm>
            <a:off x="1672688" y="2024066"/>
            <a:ext cx="4061265" cy="218237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326D2908-21AA-B664-FE07-D9E50C05F5F7}"/>
              </a:ext>
            </a:extLst>
          </p:cNvPr>
          <p:cNvSpPr txBox="1"/>
          <p:nvPr/>
        </p:nvSpPr>
        <p:spPr>
          <a:xfrm>
            <a:off x="1672688" y="4379094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E424819A-4377-0238-BD20-346B605C88B8}"/>
              </a:ext>
            </a:extLst>
          </p:cNvPr>
          <p:cNvSpPr txBox="1"/>
          <p:nvPr/>
        </p:nvSpPr>
        <p:spPr>
          <a:xfrm>
            <a:off x="6458048" y="4846090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4823F127-A80B-EBDC-577C-4B81AE0D1F2E}"/>
              </a:ext>
            </a:extLst>
          </p:cNvPr>
          <p:cNvSpPr txBox="1"/>
          <p:nvPr/>
        </p:nvSpPr>
        <p:spPr>
          <a:xfrm>
            <a:off x="6458048" y="5152326"/>
            <a:ext cx="4025695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F7F88717-E329-CDA8-8E04-A25748FA5AE2}"/>
              </a:ext>
            </a:extLst>
          </p:cNvPr>
          <p:cNvSpPr/>
          <p:nvPr/>
        </p:nvSpPr>
        <p:spPr>
          <a:xfrm>
            <a:off x="6458048" y="2024066"/>
            <a:ext cx="4061265" cy="218237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179E3D8F-2747-85A1-86B7-406D1C160B52}"/>
              </a:ext>
            </a:extLst>
          </p:cNvPr>
          <p:cNvSpPr txBox="1"/>
          <p:nvPr/>
        </p:nvSpPr>
        <p:spPr>
          <a:xfrm>
            <a:off x="6458048" y="4379094"/>
            <a:ext cx="406126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Digital asset Management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220C8E1F-82D4-ED20-9429-83399132B8AB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80FE9408-DC21-9403-D8DF-B2CFD4184697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217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AC397146-9210-25AD-7A19-252C33E60279}"/>
              </a:ext>
            </a:extLst>
          </p:cNvPr>
          <p:cNvSpPr/>
          <p:nvPr/>
        </p:nvSpPr>
        <p:spPr>
          <a:xfrm>
            <a:off x="1" y="0"/>
            <a:ext cx="4181474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2">
            <a:extLst>
              <a:ext uri="{FF2B5EF4-FFF2-40B4-BE49-F238E27FC236}">
                <a16:creationId xmlns:a16="http://schemas.microsoft.com/office/drawing/2014/main" id="{8828F3AC-DBDB-FCE0-6CD5-C3BC140043A7}"/>
              </a:ext>
            </a:extLst>
          </p:cNvPr>
          <p:cNvSpPr/>
          <p:nvPr/>
        </p:nvSpPr>
        <p:spPr>
          <a:xfrm flipH="1" flipV="1">
            <a:off x="11232626" y="3930744"/>
            <a:ext cx="572548" cy="82559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4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14" name="iSHEJI-8">
            <a:extLst>
              <a:ext uri="{FF2B5EF4-FFF2-40B4-BE49-F238E27FC236}">
                <a16:creationId xmlns:a16="http://schemas.microsoft.com/office/drawing/2014/main" id="{4966936B-0DAD-7C78-5F68-17BEF9D19F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03"/>
          <a:stretch>
            <a:fillRect/>
          </a:stretch>
        </p:blipFill>
        <p:spPr>
          <a:xfrm>
            <a:off x="1" y="0"/>
            <a:ext cx="4181474" cy="6858000"/>
          </a:xfrm>
          <a:custGeom>
            <a:avLst/>
            <a:gdLst>
              <a:gd name="connsiteX0" fmla="*/ 0 w 4181474"/>
              <a:gd name="connsiteY0" fmla="*/ 0 h 6858000"/>
              <a:gd name="connsiteX1" fmla="*/ 4181474 w 4181474"/>
              <a:gd name="connsiteY1" fmla="*/ 0 h 6858000"/>
              <a:gd name="connsiteX2" fmla="*/ 4181474 w 4181474"/>
              <a:gd name="connsiteY2" fmla="*/ 6858000 h 6858000"/>
              <a:gd name="connsiteX3" fmla="*/ 0 w 41814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1474" h="6858000">
                <a:moveTo>
                  <a:pt x="0" y="0"/>
                </a:moveTo>
                <a:lnTo>
                  <a:pt x="4181474" y="0"/>
                </a:lnTo>
                <a:lnTo>
                  <a:pt x="418147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9">
            <a:extLst>
              <a:ext uri="{FF2B5EF4-FFF2-40B4-BE49-F238E27FC236}">
                <a16:creationId xmlns:a16="http://schemas.microsoft.com/office/drawing/2014/main" id="{5B9B2157-3347-E15A-AC7F-502F8FB28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884" y="1453143"/>
            <a:ext cx="2619307" cy="2662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9pPr>
          </a:lstStyle>
          <a:p>
            <a:pPr defTabSz="609600"/>
            <a:r>
              <a:rPr lang="en-US" altLang="en-US" sz="17300" dirty="0">
                <a:ln w="19050">
                  <a:noFill/>
                </a:ln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17978710-60D7-0DE9-B4D2-1BBB22CF67C3}"/>
              </a:ext>
            </a:extLst>
          </p:cNvPr>
          <p:cNvSpPr/>
          <p:nvPr/>
        </p:nvSpPr>
        <p:spPr>
          <a:xfrm>
            <a:off x="11063492" y="3781249"/>
            <a:ext cx="455408" cy="436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5">
            <a:extLst>
              <a:ext uri="{FF2B5EF4-FFF2-40B4-BE49-F238E27FC236}">
                <a16:creationId xmlns:a16="http://schemas.microsoft.com/office/drawing/2014/main" id="{F1F107C5-2A8A-CA81-1318-A14AAA413A3B}"/>
              </a:ext>
            </a:extLst>
          </p:cNvPr>
          <p:cNvSpPr txBox="1"/>
          <p:nvPr/>
        </p:nvSpPr>
        <p:spPr>
          <a:xfrm>
            <a:off x="4553852" y="2966715"/>
            <a:ext cx="6965048" cy="67710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10" name="iSHEJI-6">
            <a:extLst>
              <a:ext uri="{FF2B5EF4-FFF2-40B4-BE49-F238E27FC236}">
                <a16:creationId xmlns:a16="http://schemas.microsoft.com/office/drawing/2014/main" id="{A1E8F079-6D1E-5E4E-D513-65612334191B}"/>
              </a:ext>
            </a:extLst>
          </p:cNvPr>
          <p:cNvSpPr txBox="1"/>
          <p:nvPr/>
        </p:nvSpPr>
        <p:spPr>
          <a:xfrm>
            <a:off x="9124014" y="3746078"/>
            <a:ext cx="2394886" cy="36933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342900" indent="-252413" algn="r">
              <a:buFont typeface="Arial" panose="020B0604020202020204" pitchFamily="34" charset="0"/>
              <a:buChar char="•"/>
            </a:pPr>
            <a:r>
              <a:rPr lang="zh-CN" altLang="en-US" sz="2400" spc="3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</p:spTree>
    <p:extLst>
      <p:ext uri="{BB962C8B-B14F-4D97-AF65-F5344CB8AC3E}">
        <p14:creationId xmlns:p14="http://schemas.microsoft.com/office/powerpoint/2010/main" val="3087978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AA442847-1164-D9D3-EAAC-666A8D5FE80B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45162698-C396-6324-EEA8-E90983ECD070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58" name="iSHEJI-6">
            <a:extLst>
              <a:ext uri="{FF2B5EF4-FFF2-40B4-BE49-F238E27FC236}">
                <a16:creationId xmlns:a16="http://schemas.microsoft.com/office/drawing/2014/main" id="{D459E80E-9DFB-CD67-2071-8A43EB717907}"/>
              </a:ext>
            </a:extLst>
          </p:cNvPr>
          <p:cNvSpPr/>
          <p:nvPr/>
        </p:nvSpPr>
        <p:spPr>
          <a:xfrm>
            <a:off x="7334249" y="0"/>
            <a:ext cx="2592181" cy="5459968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59" name="iSHEJI-7">
            <a:extLst>
              <a:ext uri="{FF2B5EF4-FFF2-40B4-BE49-F238E27FC236}">
                <a16:creationId xmlns:a16="http://schemas.microsoft.com/office/drawing/2014/main" id="{6ADAC62E-F2A0-B248-7CDE-4E263FAFD1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8392" y="2314777"/>
            <a:ext cx="5803895" cy="3426249"/>
          </a:xfrm>
          <a:prstGeom prst="rect">
            <a:avLst/>
          </a:prstGeom>
        </p:spPr>
      </p:pic>
      <p:sp>
        <p:nvSpPr>
          <p:cNvPr id="62" name="iSHEJI-8">
            <a:extLst>
              <a:ext uri="{FF2B5EF4-FFF2-40B4-BE49-F238E27FC236}">
                <a16:creationId xmlns:a16="http://schemas.microsoft.com/office/drawing/2014/main" id="{59DAF4AE-CDD4-D151-E594-69F68B7B7761}"/>
              </a:ext>
            </a:extLst>
          </p:cNvPr>
          <p:cNvSpPr txBox="1"/>
          <p:nvPr/>
        </p:nvSpPr>
        <p:spPr>
          <a:xfrm>
            <a:off x="1085420" y="224101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63" name="iSHEJI-9">
            <a:extLst>
              <a:ext uri="{FF2B5EF4-FFF2-40B4-BE49-F238E27FC236}">
                <a16:creationId xmlns:a16="http://schemas.microsoft.com/office/drawing/2014/main" id="{006065F3-4A56-5927-639E-2627BF3C8C52}"/>
              </a:ext>
            </a:extLst>
          </p:cNvPr>
          <p:cNvSpPr txBox="1"/>
          <p:nvPr/>
        </p:nvSpPr>
        <p:spPr>
          <a:xfrm>
            <a:off x="1085419" y="2650905"/>
            <a:ext cx="4234497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64" name="iSHEJI-10">
            <a:extLst>
              <a:ext uri="{FF2B5EF4-FFF2-40B4-BE49-F238E27FC236}">
                <a16:creationId xmlns:a16="http://schemas.microsoft.com/office/drawing/2014/main" id="{AA768188-F8DB-3F1D-54FD-52B487A9160E}"/>
              </a:ext>
            </a:extLst>
          </p:cNvPr>
          <p:cNvSpPr txBox="1"/>
          <p:nvPr/>
        </p:nvSpPr>
        <p:spPr>
          <a:xfrm>
            <a:off x="1062936" y="451460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65" name="iSHEJI-11">
            <a:extLst>
              <a:ext uri="{FF2B5EF4-FFF2-40B4-BE49-F238E27FC236}">
                <a16:creationId xmlns:a16="http://schemas.microsoft.com/office/drawing/2014/main" id="{B724CAC1-3CCB-2576-80E1-B7CCC62857C6}"/>
              </a:ext>
            </a:extLst>
          </p:cNvPr>
          <p:cNvSpPr txBox="1"/>
          <p:nvPr/>
        </p:nvSpPr>
        <p:spPr>
          <a:xfrm>
            <a:off x="1085419" y="4989935"/>
            <a:ext cx="4234497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提供标准化产品及服务</a:t>
            </a:r>
          </a:p>
        </p:txBody>
      </p:sp>
      <p:pic>
        <p:nvPicPr>
          <p:cNvPr id="66" name="iSHEJI-12">
            <a:extLst>
              <a:ext uri="{FF2B5EF4-FFF2-40B4-BE49-F238E27FC236}">
                <a16:creationId xmlns:a16="http://schemas.microsoft.com/office/drawing/2014/main" id="{58AB4FC6-5982-60ED-6641-CBCE2F9153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4653" r="4653" b="36733"/>
          <a:stretch/>
        </p:blipFill>
        <p:spPr>
          <a:xfrm>
            <a:off x="5245156" y="4585429"/>
            <a:ext cx="6598918" cy="1697498"/>
          </a:xfrm>
          <a:prstGeom prst="rect">
            <a:avLst/>
          </a:prstGeom>
        </p:spPr>
      </p:pic>
      <p:sp>
        <p:nvSpPr>
          <p:cNvPr id="67" name="iSHEJI-13">
            <a:extLst>
              <a:ext uri="{FF2B5EF4-FFF2-40B4-BE49-F238E27FC236}">
                <a16:creationId xmlns:a16="http://schemas.microsoft.com/office/drawing/2014/main" id="{3BB826FA-4701-FC1F-6623-398A4A76A69D}"/>
              </a:ext>
            </a:extLst>
          </p:cNvPr>
          <p:cNvSpPr/>
          <p:nvPr/>
        </p:nvSpPr>
        <p:spPr>
          <a:xfrm>
            <a:off x="6534840" y="2476500"/>
            <a:ext cx="4191000" cy="2590800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t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8" name="iSHEJI-14">
            <a:extLst>
              <a:ext uri="{FF2B5EF4-FFF2-40B4-BE49-F238E27FC236}">
                <a16:creationId xmlns:a16="http://schemas.microsoft.com/office/drawing/2014/main" id="{9D283F92-C269-DCCD-B3BB-9FC02DA48ABE}"/>
              </a:ext>
            </a:extLst>
          </p:cNvPr>
          <p:cNvSpPr txBox="1"/>
          <p:nvPr/>
        </p:nvSpPr>
        <p:spPr>
          <a:xfrm>
            <a:off x="1062937" y="1786215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sp>
        <p:nvSpPr>
          <p:cNvPr id="69" name="iSHEJI-15">
            <a:extLst>
              <a:ext uri="{FF2B5EF4-FFF2-40B4-BE49-F238E27FC236}">
                <a16:creationId xmlns:a16="http://schemas.microsoft.com/office/drawing/2014/main" id="{8FE2E8C2-9653-52B7-D470-8D44E62EE572}"/>
              </a:ext>
            </a:extLst>
          </p:cNvPr>
          <p:cNvSpPr txBox="1"/>
          <p:nvPr/>
        </p:nvSpPr>
        <p:spPr>
          <a:xfrm>
            <a:off x="1062937" y="4036660"/>
            <a:ext cx="484256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 asset Management</a:t>
            </a:r>
          </a:p>
        </p:txBody>
      </p:sp>
    </p:spTree>
    <p:extLst>
      <p:ext uri="{BB962C8B-B14F-4D97-AF65-F5344CB8AC3E}">
        <p14:creationId xmlns:p14="http://schemas.microsoft.com/office/powerpoint/2010/main" val="3028959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441F2787-28D0-1E21-F22C-6EC463A666B9}"/>
              </a:ext>
            </a:extLst>
          </p:cNvPr>
          <p:cNvSpPr/>
          <p:nvPr/>
        </p:nvSpPr>
        <p:spPr>
          <a:xfrm>
            <a:off x="292354" y="196102"/>
            <a:ext cx="609600" cy="71269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3" name="iSHEJI-2">
            <a:extLst>
              <a:ext uri="{FF2B5EF4-FFF2-40B4-BE49-F238E27FC236}">
                <a16:creationId xmlns:a16="http://schemas.microsoft.com/office/drawing/2014/main" id="{8496629A-A220-7E9E-A598-42703A24CC5F}"/>
              </a:ext>
            </a:extLst>
          </p:cNvPr>
          <p:cNvSpPr/>
          <p:nvPr/>
        </p:nvSpPr>
        <p:spPr>
          <a:xfrm>
            <a:off x="635794" y="591391"/>
            <a:ext cx="555420" cy="4595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">
            <a:extLst>
              <a:ext uri="{FF2B5EF4-FFF2-40B4-BE49-F238E27FC236}">
                <a16:creationId xmlns:a16="http://schemas.microsoft.com/office/drawing/2014/main" id="{007FE586-29E8-4282-2279-EEDF5583B0B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41353" y="54601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94BB866A-374F-753C-6B97-B44D11418557}"/>
              </a:ext>
            </a:extLst>
          </p:cNvPr>
          <p:cNvSpPr/>
          <p:nvPr/>
        </p:nvSpPr>
        <p:spPr>
          <a:xfrm>
            <a:off x="766763" y="1818560"/>
            <a:ext cx="3314700" cy="21288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CF3EDF2E-FFF7-6BBF-D19D-B41D2319FC87}"/>
              </a:ext>
            </a:extLst>
          </p:cNvPr>
          <p:cNvSpPr/>
          <p:nvPr/>
        </p:nvSpPr>
        <p:spPr>
          <a:xfrm>
            <a:off x="4438651" y="1818560"/>
            <a:ext cx="3314700" cy="2128837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8">
            <a:extLst>
              <a:ext uri="{FF2B5EF4-FFF2-40B4-BE49-F238E27FC236}">
                <a16:creationId xmlns:a16="http://schemas.microsoft.com/office/drawing/2014/main" id="{E1A0C0D1-1F4A-B7C9-584E-5535269C9C16}"/>
              </a:ext>
            </a:extLst>
          </p:cNvPr>
          <p:cNvSpPr/>
          <p:nvPr/>
        </p:nvSpPr>
        <p:spPr>
          <a:xfrm>
            <a:off x="8110538" y="1818560"/>
            <a:ext cx="3314700" cy="21288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2" name="iSHEJI-9">
            <a:extLst>
              <a:ext uri="{FF2B5EF4-FFF2-40B4-BE49-F238E27FC236}">
                <a16:creationId xmlns:a16="http://schemas.microsoft.com/office/drawing/2014/main" id="{CD8D8303-F51A-4EE5-C4F0-F3785FC21F8C}"/>
              </a:ext>
            </a:extLst>
          </p:cNvPr>
          <p:cNvSpPr txBox="1"/>
          <p:nvPr/>
        </p:nvSpPr>
        <p:spPr>
          <a:xfrm>
            <a:off x="766763" y="4163393"/>
            <a:ext cx="10527496" cy="16681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爱设计个人版是一款多端在线拖拽式作图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/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视频工具，同时具备创意资产云端存储，管理和多终端分发的功能。平台接入了战略投资方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股上市公司「视觉中国」亿级图片模版素材，确保创意内容随取随用、安全合规、降本增效；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爱设计企业版整合创意供应链和设计服务流程，建立了以企业内容中台为核心，集“创意供给、内容存储、在线编辑、营销协作、品牌资产管理云”五大功能于一体的服务体系，为企业提供设计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营销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-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管理的一站式解决方案。</a:t>
            </a:r>
          </a:p>
        </p:txBody>
      </p:sp>
      <p:cxnSp>
        <p:nvCxnSpPr>
          <p:cNvPr id="113" name="iSHEJI-10">
            <a:extLst>
              <a:ext uri="{FF2B5EF4-FFF2-40B4-BE49-F238E27FC236}">
                <a16:creationId xmlns:a16="http://schemas.microsoft.com/office/drawing/2014/main" id="{6611F4FA-225D-233F-FD6C-1C1E82AAA32F}"/>
              </a:ext>
            </a:extLst>
          </p:cNvPr>
          <p:cNvCxnSpPr>
            <a:cxnSpLocks/>
          </p:cNvCxnSpPr>
          <p:nvPr/>
        </p:nvCxnSpPr>
        <p:spPr>
          <a:xfrm rot="5400000">
            <a:off x="2728232" y="4164743"/>
            <a:ext cx="0" cy="3942039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HEJI-11">
            <a:extLst>
              <a:ext uri="{FF2B5EF4-FFF2-40B4-BE49-F238E27FC236}">
                <a16:creationId xmlns:a16="http://schemas.microsoft.com/office/drawing/2014/main" id="{DBD99C53-B254-C7C7-B32E-3168824A0F93}"/>
              </a:ext>
            </a:extLst>
          </p:cNvPr>
          <p:cNvSpPr txBox="1"/>
          <p:nvPr/>
        </p:nvSpPr>
        <p:spPr>
          <a:xfrm>
            <a:off x="5151957" y="2544424"/>
            <a:ext cx="188808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" name="iSHEJI-4">
            <a:extLst>
              <a:ext uri="{FF2B5EF4-FFF2-40B4-BE49-F238E27FC236}">
                <a16:creationId xmlns:a16="http://schemas.microsoft.com/office/drawing/2014/main" id="{F9F7F47D-3EB5-77F2-033F-AEBDCFF2008E}"/>
              </a:ext>
            </a:extLst>
          </p:cNvPr>
          <p:cNvSpPr txBox="1"/>
          <p:nvPr/>
        </p:nvSpPr>
        <p:spPr>
          <a:xfrm>
            <a:off x="735806" y="618230"/>
            <a:ext cx="243850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8" name="iSHEJI-5">
            <a:extLst>
              <a:ext uri="{FF2B5EF4-FFF2-40B4-BE49-F238E27FC236}">
                <a16:creationId xmlns:a16="http://schemas.microsoft.com/office/drawing/2014/main" id="{05DA5745-CD3F-876B-A2F0-4734E16F74AA}"/>
              </a:ext>
            </a:extLst>
          </p:cNvPr>
          <p:cNvSpPr txBox="1"/>
          <p:nvPr/>
        </p:nvSpPr>
        <p:spPr>
          <a:xfrm>
            <a:off x="766762" y="111067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defRPr/>
            </a:pPr>
            <a:r>
              <a:rPr lang="en-US" altLang="zh-CN" sz="1400" spc="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36503165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黄黑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E9AE2D"/>
      </a:accent1>
      <a:accent2>
        <a:srgbClr val="282828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1595</Words>
  <Application>Microsoft Office PowerPoint</Application>
  <PresentationFormat>宽屏</PresentationFormat>
  <Paragraphs>169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黄灰商务风高端时尚年度工作计划ppt模板</dc:title>
  <dc:creator>爱设计PPT</dc:creator>
  <cp:keywords>51PPT模板网</cp:keywords>
  <dc:description>www.51pptmoban.com</dc:description>
  <cp:lastModifiedBy>Power user</cp:lastModifiedBy>
  <cp:revision>212</cp:revision>
  <dcterms:created xsi:type="dcterms:W3CDTF">2021-08-04T08:06:46Z</dcterms:created>
  <dcterms:modified xsi:type="dcterms:W3CDTF">2023-01-27T01:15:19Z</dcterms:modified>
</cp:coreProperties>
</file>