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4" r:id="rId5"/>
    <p:sldId id="272" r:id="rId6"/>
    <p:sldId id="269" r:id="rId7"/>
    <p:sldId id="276" r:id="rId8"/>
    <p:sldId id="260" r:id="rId9"/>
    <p:sldId id="268" r:id="rId10"/>
    <p:sldId id="266" r:id="rId11"/>
    <p:sldId id="279" r:id="rId12"/>
    <p:sldId id="263" r:id="rId13"/>
    <p:sldId id="1126" r:id="rId14"/>
    <p:sldId id="112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pos="73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3A00"/>
    <a:srgbClr val="1645A0"/>
    <a:srgbClr val="8A3A45"/>
    <a:srgbClr val="F8F4E8"/>
    <a:srgbClr val="F9A25D"/>
    <a:srgbClr val="215342"/>
    <a:srgbClr val="816927"/>
    <a:srgbClr val="E84F49"/>
    <a:srgbClr val="FFFEFD"/>
    <a:srgbClr val="FEEA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16" autoAdjust="0"/>
    <p:restoredTop sz="95636" autoAdjust="0"/>
  </p:normalViewPr>
  <p:slideViewPr>
    <p:cSldViewPr snapToGrid="0">
      <p:cViewPr varScale="1">
        <p:scale>
          <a:sx n="75" d="100"/>
          <a:sy n="75" d="100"/>
        </p:scale>
        <p:origin x="52" y="436"/>
      </p:cViewPr>
      <p:guideLst>
        <p:guide orient="horz" pos="2160"/>
        <p:guide pos="325"/>
        <p:guide pos="737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-2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Worksheet1.xlsx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88900" dist="127000" dir="5400000" algn="t" rotWithShape="0">
                <a:schemeClr val="accent1">
                  <a:lumMod val="50000"/>
                  <a:alpha val="35000"/>
                </a:scheme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188-469F-B08D-716144190A5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>
              <a:outerShdw blurRad="76200" dist="114300" dir="5400000" algn="t" rotWithShape="0">
                <a:schemeClr val="accent2">
                  <a:lumMod val="50000"/>
                  <a:alpha val="35000"/>
                </a:scheme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9188-469F-B08D-716144190A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7550815"/>
        <c:axId val="67569951"/>
      </c:lineChart>
      <c:catAx>
        <c:axId val="675508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569951"/>
        <c:crosses val="autoZero"/>
        <c:auto val="1"/>
        <c:lblAlgn val="ctr"/>
        <c:lblOffset val="100"/>
        <c:noMultiLvlLbl val="0"/>
      </c:catAx>
      <c:valAx>
        <c:axId val="675699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5508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56-4209-92EF-36F7C9D6472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56-4209-92EF-36F7C9D6472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56-4209-92EF-36F7C9D647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91808303"/>
        <c:axId val="291809551"/>
      </c:barChart>
      <c:catAx>
        <c:axId val="29180830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1809551"/>
        <c:crosses val="autoZero"/>
        <c:auto val="1"/>
        <c:lblAlgn val="ctr"/>
        <c:lblOffset val="100"/>
        <c:noMultiLvlLbl val="0"/>
      </c:catAx>
      <c:valAx>
        <c:axId val="291809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18083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A80D2230-5BF0-4872-9A28-36E25EFF08FD}" type="datetimeFigureOut">
              <a:rPr lang="zh-CN" altLang="en-US" smtClean="0"/>
              <a:pPr/>
              <a:t>2023/1/27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B809A97D-A1A3-49B6-888E-F7614761C88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1910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09A97D-A1A3-49B6-888E-F7614761C88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4387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sv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5.sv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22568BF4-866D-8B56-7588-56DA8F4E697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8E5D2F04-587B-7A69-7E96-2CC371B5074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0A5F4B6B-80F1-36BB-143F-FBBD08303958}"/>
              </a:ext>
            </a:extLst>
          </p:cNvPr>
          <p:cNvSpPr/>
          <p:nvPr userDrawn="1"/>
        </p:nvSpPr>
        <p:spPr>
          <a:xfrm>
            <a:off x="1967282" y="1359081"/>
            <a:ext cx="8494328" cy="4135417"/>
          </a:xfrm>
          <a:prstGeom prst="rect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7713CA8B-FECB-7CE9-4E62-198B617C9109}"/>
              </a:ext>
            </a:extLst>
          </p:cNvPr>
          <p:cNvSpPr/>
          <p:nvPr userDrawn="1"/>
        </p:nvSpPr>
        <p:spPr>
          <a:xfrm>
            <a:off x="1835246" y="1239222"/>
            <a:ext cx="8494328" cy="4135417"/>
          </a:xfrm>
          <a:prstGeom prst="rect">
            <a:avLst/>
          </a:prstGeom>
          <a:solidFill>
            <a:schemeClr val="accent3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B66ACB4E-D7D6-4B90-C676-DB2E94031710}"/>
              </a:ext>
            </a:extLst>
          </p:cNvPr>
          <p:cNvSpPr/>
          <p:nvPr userDrawn="1"/>
        </p:nvSpPr>
        <p:spPr>
          <a:xfrm>
            <a:off x="1703210" y="1106065"/>
            <a:ext cx="8494328" cy="4135417"/>
          </a:xfrm>
          <a:prstGeom prst="rect">
            <a:avLst/>
          </a:prstGeom>
          <a:solidFill>
            <a:srgbClr val="F8F4E8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156A416-5243-46E5-44D7-9AB243B37302}"/>
              </a:ext>
            </a:extLst>
          </p:cNvPr>
          <p:cNvSpPr/>
          <p:nvPr userDrawn="1"/>
        </p:nvSpPr>
        <p:spPr>
          <a:xfrm>
            <a:off x="2447554" y="1784610"/>
            <a:ext cx="5615161" cy="1482388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>
            <a:outerShdw blurRad="139700" dist="165100" dir="2700000" algn="tl" rotWithShape="0">
              <a:srgbClr val="81692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86" name="等腰三角形 85">
            <a:extLst>
              <a:ext uri="{FF2B5EF4-FFF2-40B4-BE49-F238E27FC236}">
                <a16:creationId xmlns:a16="http://schemas.microsoft.com/office/drawing/2014/main" id="{96FCA591-1AE2-2DB9-8305-C8644C3710B3}"/>
              </a:ext>
            </a:extLst>
          </p:cNvPr>
          <p:cNvSpPr/>
          <p:nvPr userDrawn="1"/>
        </p:nvSpPr>
        <p:spPr>
          <a:xfrm rot="2677058">
            <a:off x="568488" y="1585301"/>
            <a:ext cx="497291" cy="428699"/>
          </a:xfrm>
          <a:prstGeom prst="triangle">
            <a:avLst/>
          </a:prstGeom>
          <a:noFill/>
          <a:ln w="603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>
            <a:extLst>
              <a:ext uri="{FF2B5EF4-FFF2-40B4-BE49-F238E27FC236}">
                <a16:creationId xmlns:a16="http://schemas.microsoft.com/office/drawing/2014/main" id="{6059AEDB-4412-2472-EF0A-6EB7161463AB}"/>
              </a:ext>
            </a:extLst>
          </p:cNvPr>
          <p:cNvSpPr/>
          <p:nvPr userDrawn="1"/>
        </p:nvSpPr>
        <p:spPr>
          <a:xfrm rot="19652788">
            <a:off x="10789318" y="6051943"/>
            <a:ext cx="587757" cy="506687"/>
          </a:xfrm>
          <a:prstGeom prst="hexagon">
            <a:avLst>
              <a:gd name="adj" fmla="val 28231"/>
              <a:gd name="vf" fmla="val 115470"/>
            </a:avLst>
          </a:prstGeom>
          <a:noFill/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4B9EA2FF-C635-D7FC-2D82-AA9173C89A31}"/>
              </a:ext>
            </a:extLst>
          </p:cNvPr>
          <p:cNvSpPr/>
          <p:nvPr userDrawn="1"/>
        </p:nvSpPr>
        <p:spPr>
          <a:xfrm>
            <a:off x="2447554" y="3650788"/>
            <a:ext cx="2174686" cy="425063"/>
          </a:xfrm>
          <a:prstGeom prst="roundRect">
            <a:avLst>
              <a:gd name="adj" fmla="val 8768"/>
            </a:avLst>
          </a:prstGeom>
          <a:ln>
            <a:solidFill>
              <a:schemeClr val="tx1"/>
            </a:solidFill>
          </a:ln>
          <a:effectLst>
            <a:outerShdw blurRad="165100" dist="762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1086D30E-C2A8-41CF-7D5A-8C60A333A134}"/>
              </a:ext>
            </a:extLst>
          </p:cNvPr>
          <p:cNvSpPr/>
          <p:nvPr userDrawn="1"/>
        </p:nvSpPr>
        <p:spPr>
          <a:xfrm>
            <a:off x="5054497" y="3650787"/>
            <a:ext cx="2117938" cy="425064"/>
          </a:xfrm>
          <a:prstGeom prst="roundRect">
            <a:avLst>
              <a:gd name="adj" fmla="val 8373"/>
            </a:avLst>
          </a:prstGeom>
          <a:ln>
            <a:solidFill>
              <a:schemeClr val="tx1"/>
            </a:solidFill>
          </a:ln>
          <a:effectLst>
            <a:outerShdw blurRad="165100" dist="762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图形 91">
            <a:extLst>
              <a:ext uri="{FF2B5EF4-FFF2-40B4-BE49-F238E27FC236}">
                <a16:creationId xmlns:a16="http://schemas.microsoft.com/office/drawing/2014/main" id="{D5B1CB7B-5624-D717-4E4A-1EE5D2A99B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02438" y="2131767"/>
            <a:ext cx="4343961" cy="4343961"/>
          </a:xfrm>
          <a:prstGeom prst="rect">
            <a:avLst/>
          </a:prstGeom>
        </p:spPr>
      </p:pic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F80A4DD0-5DCB-5D18-43BD-AD1D0A147F67}"/>
              </a:ext>
            </a:extLst>
          </p:cNvPr>
          <p:cNvSpPr/>
          <p:nvPr userDrawn="1"/>
        </p:nvSpPr>
        <p:spPr>
          <a:xfrm>
            <a:off x="699814" y="4293710"/>
            <a:ext cx="1003396" cy="196526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76A6633A-E97A-1D48-7B55-B04028C8E384}"/>
              </a:ext>
            </a:extLst>
          </p:cNvPr>
          <p:cNvSpPr/>
          <p:nvPr userDrawn="1"/>
        </p:nvSpPr>
        <p:spPr>
          <a:xfrm>
            <a:off x="699814" y="4455056"/>
            <a:ext cx="1003396" cy="196526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67E43974-338B-8DF4-2458-7605692F40D4}"/>
              </a:ext>
            </a:extLst>
          </p:cNvPr>
          <p:cNvSpPr/>
          <p:nvPr userDrawn="1"/>
        </p:nvSpPr>
        <p:spPr>
          <a:xfrm>
            <a:off x="699814" y="4635595"/>
            <a:ext cx="1003396" cy="196526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7489107F-79B8-4A41-13A0-762A4C950BD7}"/>
              </a:ext>
            </a:extLst>
          </p:cNvPr>
          <p:cNvSpPr/>
          <p:nvPr userDrawn="1"/>
        </p:nvSpPr>
        <p:spPr>
          <a:xfrm>
            <a:off x="10455559" y="2293700"/>
            <a:ext cx="1003396" cy="196526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EF155845-8AA3-9988-ABA8-BC7AFD9F9891}"/>
              </a:ext>
            </a:extLst>
          </p:cNvPr>
          <p:cNvSpPr/>
          <p:nvPr userDrawn="1"/>
        </p:nvSpPr>
        <p:spPr>
          <a:xfrm>
            <a:off x="10455559" y="2455046"/>
            <a:ext cx="1003396" cy="196526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E2FFE060-9F2E-DEF7-2A61-813A4C16CFE5}"/>
              </a:ext>
            </a:extLst>
          </p:cNvPr>
          <p:cNvSpPr/>
          <p:nvPr userDrawn="1"/>
        </p:nvSpPr>
        <p:spPr>
          <a:xfrm>
            <a:off x="10455559" y="2635585"/>
            <a:ext cx="1003396" cy="196526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8EB43AA6-DDF7-091C-B6A2-67A123FFBABD}"/>
              </a:ext>
            </a:extLst>
          </p:cNvPr>
          <p:cNvSpPr/>
          <p:nvPr userDrawn="1"/>
        </p:nvSpPr>
        <p:spPr>
          <a:xfrm rot="5400000" flipV="1">
            <a:off x="8963921" y="5943444"/>
            <a:ext cx="742960" cy="145517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8F95C573-70F5-9853-9264-04990B6B3AC3}"/>
              </a:ext>
            </a:extLst>
          </p:cNvPr>
          <p:cNvSpPr/>
          <p:nvPr userDrawn="1"/>
        </p:nvSpPr>
        <p:spPr>
          <a:xfrm rot="5400000" flipV="1">
            <a:off x="9083389" y="5943444"/>
            <a:ext cx="742960" cy="145517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5B722B2F-940E-CF35-8E84-C8AB715D3ED3}"/>
              </a:ext>
            </a:extLst>
          </p:cNvPr>
          <p:cNvSpPr/>
          <p:nvPr userDrawn="1"/>
        </p:nvSpPr>
        <p:spPr>
          <a:xfrm rot="5400000" flipV="1">
            <a:off x="9217069" y="5943444"/>
            <a:ext cx="742960" cy="145517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F452A915-8E62-7184-681A-CF41E311C4A9}"/>
              </a:ext>
            </a:extLst>
          </p:cNvPr>
          <p:cNvSpPr/>
          <p:nvPr userDrawn="1"/>
        </p:nvSpPr>
        <p:spPr>
          <a:xfrm>
            <a:off x="7234104" y="5070906"/>
            <a:ext cx="212174" cy="1681684"/>
          </a:xfrm>
          <a:prstGeom prst="rect">
            <a:avLst/>
          </a:prstGeom>
          <a:solidFill>
            <a:schemeClr val="accent3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8BB09B9E-E964-AEFC-62C2-3A853B2D7213}"/>
              </a:ext>
            </a:extLst>
          </p:cNvPr>
          <p:cNvSpPr/>
          <p:nvPr userDrawn="1"/>
        </p:nvSpPr>
        <p:spPr>
          <a:xfrm>
            <a:off x="7831051" y="5070906"/>
            <a:ext cx="212174" cy="1681684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空心弧 103">
            <a:extLst>
              <a:ext uri="{FF2B5EF4-FFF2-40B4-BE49-F238E27FC236}">
                <a16:creationId xmlns:a16="http://schemas.microsoft.com/office/drawing/2014/main" id="{E93CBCAC-F296-373E-3DBE-3757B44FB4E5}"/>
              </a:ext>
            </a:extLst>
          </p:cNvPr>
          <p:cNvSpPr/>
          <p:nvPr userDrawn="1"/>
        </p:nvSpPr>
        <p:spPr>
          <a:xfrm rot="10800000">
            <a:off x="9724906" y="578551"/>
            <a:ext cx="413310" cy="413310"/>
          </a:xfrm>
          <a:prstGeom prst="blockArc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3B61FA82-CC35-7386-0793-3A816AACA9AE}"/>
              </a:ext>
            </a:extLst>
          </p:cNvPr>
          <p:cNvSpPr/>
          <p:nvPr userDrawn="1"/>
        </p:nvSpPr>
        <p:spPr>
          <a:xfrm>
            <a:off x="9864570" y="673635"/>
            <a:ext cx="133981" cy="13398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十字形 105">
            <a:extLst>
              <a:ext uri="{FF2B5EF4-FFF2-40B4-BE49-F238E27FC236}">
                <a16:creationId xmlns:a16="http://schemas.microsoft.com/office/drawing/2014/main" id="{6581A4BA-0329-10B0-DD12-AC862AAFD61D}"/>
              </a:ext>
            </a:extLst>
          </p:cNvPr>
          <p:cNvSpPr/>
          <p:nvPr userDrawn="1"/>
        </p:nvSpPr>
        <p:spPr>
          <a:xfrm rot="19789611">
            <a:off x="4083193" y="5799982"/>
            <a:ext cx="446088" cy="446088"/>
          </a:xfrm>
          <a:prstGeom prst="plus">
            <a:avLst>
              <a:gd name="adj" fmla="val 41316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等腰三角形 106">
            <a:extLst>
              <a:ext uri="{FF2B5EF4-FFF2-40B4-BE49-F238E27FC236}">
                <a16:creationId xmlns:a16="http://schemas.microsoft.com/office/drawing/2014/main" id="{C7672A5A-E650-24C3-B0AC-569DFA72DC8C}"/>
              </a:ext>
            </a:extLst>
          </p:cNvPr>
          <p:cNvSpPr/>
          <p:nvPr userDrawn="1"/>
        </p:nvSpPr>
        <p:spPr>
          <a:xfrm rot="5400000">
            <a:off x="2449604" y="4527064"/>
            <a:ext cx="137424" cy="118470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>
            <a:extLst>
              <a:ext uri="{FF2B5EF4-FFF2-40B4-BE49-F238E27FC236}">
                <a16:creationId xmlns:a16="http://schemas.microsoft.com/office/drawing/2014/main" id="{842FA010-8496-CC0D-AD6B-7E1B91273462}"/>
              </a:ext>
            </a:extLst>
          </p:cNvPr>
          <p:cNvSpPr/>
          <p:nvPr userDrawn="1"/>
        </p:nvSpPr>
        <p:spPr>
          <a:xfrm rot="5400000">
            <a:off x="2601827" y="4527064"/>
            <a:ext cx="137424" cy="118470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>
            <a:extLst>
              <a:ext uri="{FF2B5EF4-FFF2-40B4-BE49-F238E27FC236}">
                <a16:creationId xmlns:a16="http://schemas.microsoft.com/office/drawing/2014/main" id="{308CB5F8-3A21-7525-84B7-17A4642DC006}"/>
              </a:ext>
            </a:extLst>
          </p:cNvPr>
          <p:cNvSpPr/>
          <p:nvPr userDrawn="1"/>
        </p:nvSpPr>
        <p:spPr>
          <a:xfrm rot="5400000">
            <a:off x="2751109" y="4527064"/>
            <a:ext cx="137424" cy="118470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等腰三角形 109">
            <a:extLst>
              <a:ext uri="{FF2B5EF4-FFF2-40B4-BE49-F238E27FC236}">
                <a16:creationId xmlns:a16="http://schemas.microsoft.com/office/drawing/2014/main" id="{1854CF3C-F7DA-5D29-162D-105B80872CFA}"/>
              </a:ext>
            </a:extLst>
          </p:cNvPr>
          <p:cNvSpPr/>
          <p:nvPr userDrawn="1"/>
        </p:nvSpPr>
        <p:spPr>
          <a:xfrm rot="5400000">
            <a:off x="2900391" y="4527064"/>
            <a:ext cx="137424" cy="118470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等腰三角形 110">
            <a:extLst>
              <a:ext uri="{FF2B5EF4-FFF2-40B4-BE49-F238E27FC236}">
                <a16:creationId xmlns:a16="http://schemas.microsoft.com/office/drawing/2014/main" id="{556D3FA5-9F61-B9FC-2FF1-5544CEF9AB63}"/>
              </a:ext>
            </a:extLst>
          </p:cNvPr>
          <p:cNvSpPr/>
          <p:nvPr userDrawn="1"/>
        </p:nvSpPr>
        <p:spPr>
          <a:xfrm rot="5400000">
            <a:off x="3049673" y="4527064"/>
            <a:ext cx="137424" cy="118470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等腰三角形 111">
            <a:extLst>
              <a:ext uri="{FF2B5EF4-FFF2-40B4-BE49-F238E27FC236}">
                <a16:creationId xmlns:a16="http://schemas.microsoft.com/office/drawing/2014/main" id="{1B050407-E8FE-8859-5B43-18A3ACC60F6A}"/>
              </a:ext>
            </a:extLst>
          </p:cNvPr>
          <p:cNvSpPr/>
          <p:nvPr userDrawn="1"/>
        </p:nvSpPr>
        <p:spPr>
          <a:xfrm rot="5400000">
            <a:off x="3198955" y="4527064"/>
            <a:ext cx="137424" cy="118470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星形: 四角 112">
            <a:extLst>
              <a:ext uri="{FF2B5EF4-FFF2-40B4-BE49-F238E27FC236}">
                <a16:creationId xmlns:a16="http://schemas.microsoft.com/office/drawing/2014/main" id="{4D477D4D-1D14-5B18-5317-B618B160ED94}"/>
              </a:ext>
            </a:extLst>
          </p:cNvPr>
          <p:cNvSpPr/>
          <p:nvPr userDrawn="1"/>
        </p:nvSpPr>
        <p:spPr>
          <a:xfrm>
            <a:off x="1300253" y="5318180"/>
            <a:ext cx="418025" cy="418025"/>
          </a:xfrm>
          <a:prstGeom prst="star4">
            <a:avLst>
              <a:gd name="adj" fmla="val 15770"/>
            </a:avLst>
          </a:prstGeom>
          <a:solidFill>
            <a:schemeClr val="accent6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星形: 四角 113">
            <a:extLst>
              <a:ext uri="{FF2B5EF4-FFF2-40B4-BE49-F238E27FC236}">
                <a16:creationId xmlns:a16="http://schemas.microsoft.com/office/drawing/2014/main" id="{3A76116F-11B9-6C38-FB38-EE4A14DE2F14}"/>
              </a:ext>
            </a:extLst>
          </p:cNvPr>
          <p:cNvSpPr/>
          <p:nvPr userDrawn="1"/>
        </p:nvSpPr>
        <p:spPr>
          <a:xfrm>
            <a:off x="6413499" y="5997492"/>
            <a:ext cx="366483" cy="366483"/>
          </a:xfrm>
          <a:prstGeom prst="star4">
            <a:avLst>
              <a:gd name="adj" fmla="val 15770"/>
            </a:avLst>
          </a:prstGeom>
          <a:solidFill>
            <a:schemeClr val="accent6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E3BC90C8-A9AF-BC8E-64A0-9CB9AE2D1037}"/>
              </a:ext>
            </a:extLst>
          </p:cNvPr>
          <p:cNvSpPr/>
          <p:nvPr userDrawn="1"/>
        </p:nvSpPr>
        <p:spPr>
          <a:xfrm>
            <a:off x="1" y="4340754"/>
            <a:ext cx="10291013" cy="2550608"/>
          </a:xfrm>
          <a:custGeom>
            <a:avLst/>
            <a:gdLst>
              <a:gd name="connsiteX0" fmla="*/ 0 w 10291013"/>
              <a:gd name="connsiteY0" fmla="*/ 0 h 2550608"/>
              <a:gd name="connsiteX1" fmla="*/ 3157 w 10291013"/>
              <a:gd name="connsiteY1" fmla="*/ 3684 h 2550608"/>
              <a:gd name="connsiteX2" fmla="*/ 1283116 w 10291013"/>
              <a:gd name="connsiteY2" fmla="*/ 1356182 h 2550608"/>
              <a:gd name="connsiteX3" fmla="*/ 2705516 w 10291013"/>
              <a:gd name="connsiteY3" fmla="*/ 1419682 h 2550608"/>
              <a:gd name="connsiteX4" fmla="*/ 4077116 w 10291013"/>
              <a:gd name="connsiteY4" fmla="*/ 2308682 h 2550608"/>
              <a:gd name="connsiteX5" fmla="*/ 5474117 w 10291013"/>
              <a:gd name="connsiteY5" fmla="*/ 1838782 h 2550608"/>
              <a:gd name="connsiteX6" fmla="*/ 10074517 w 10291013"/>
              <a:gd name="connsiteY6" fmla="*/ 2503052 h 2550608"/>
              <a:gd name="connsiteX7" fmla="*/ 10291013 w 10291013"/>
              <a:gd name="connsiteY7" fmla="*/ 2550608 h 2550608"/>
              <a:gd name="connsiteX8" fmla="*/ 0 w 10291013"/>
              <a:gd name="connsiteY8" fmla="*/ 2550608 h 255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91013" h="2550608">
                <a:moveTo>
                  <a:pt x="0" y="0"/>
                </a:moveTo>
                <a:lnTo>
                  <a:pt x="3157" y="3684"/>
                </a:lnTo>
                <a:cubicBezTo>
                  <a:pt x="452581" y="532121"/>
                  <a:pt x="948551" y="1143061"/>
                  <a:pt x="1283116" y="1356182"/>
                </a:cubicBezTo>
                <a:cubicBezTo>
                  <a:pt x="1877899" y="1735065"/>
                  <a:pt x="2239849" y="1260932"/>
                  <a:pt x="2705516" y="1419682"/>
                </a:cubicBezTo>
                <a:cubicBezTo>
                  <a:pt x="3171183" y="1578432"/>
                  <a:pt x="3615683" y="2238832"/>
                  <a:pt x="4077116" y="2308682"/>
                </a:cubicBezTo>
                <a:cubicBezTo>
                  <a:pt x="4538550" y="2378532"/>
                  <a:pt x="4216817" y="1705432"/>
                  <a:pt x="5474117" y="1838782"/>
                </a:cubicBezTo>
                <a:cubicBezTo>
                  <a:pt x="6259929" y="1922126"/>
                  <a:pt x="8524100" y="2184891"/>
                  <a:pt x="10074517" y="2503052"/>
                </a:cubicBezTo>
                <a:lnTo>
                  <a:pt x="10291013" y="2550608"/>
                </a:lnTo>
                <a:lnTo>
                  <a:pt x="0" y="2550608"/>
                </a:lnTo>
                <a:close/>
              </a:path>
            </a:pathLst>
          </a:custGeom>
          <a:ln>
            <a:noFill/>
          </a:ln>
          <a:effectLst>
            <a:outerShdw blurRad="177800" dist="101600" dir="18900000" sx="97000" sy="97000" algn="bl" rotWithShape="0">
              <a:schemeClr val="accent3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F63A7A96-654B-A841-5BBF-F255335B5CDF}"/>
              </a:ext>
            </a:extLst>
          </p:cNvPr>
          <p:cNvSpPr/>
          <p:nvPr userDrawn="1"/>
        </p:nvSpPr>
        <p:spPr>
          <a:xfrm rot="16200000">
            <a:off x="1442077" y="1364285"/>
            <a:ext cx="287825" cy="234444"/>
          </a:xfrm>
          <a:prstGeom prst="triangle">
            <a:avLst>
              <a:gd name="adj" fmla="val 100000"/>
            </a:avLst>
          </a:prstGeom>
          <a:solidFill>
            <a:schemeClr val="accent2">
              <a:lumMod val="5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012E54C-7C84-E948-8B0E-D55E78A7816D}"/>
              </a:ext>
            </a:extLst>
          </p:cNvPr>
          <p:cNvSpPr/>
          <p:nvPr userDrawn="1"/>
        </p:nvSpPr>
        <p:spPr>
          <a:xfrm>
            <a:off x="1463039" y="926239"/>
            <a:ext cx="2011681" cy="41331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  <a:effectLst>
            <a:outerShdw blurRad="76200" dist="88900" dir="2700000" algn="tl" rotWithShape="0">
              <a:srgbClr val="21534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A647E101-E1C8-8E9C-BFF2-2CBC2CC4745F}"/>
              </a:ext>
            </a:extLst>
          </p:cNvPr>
          <p:cNvSpPr/>
          <p:nvPr userDrawn="1"/>
        </p:nvSpPr>
        <p:spPr>
          <a:xfrm>
            <a:off x="2091032" y="435102"/>
            <a:ext cx="313443" cy="313443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8112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pattFill prst="pct5">
          <a:fgClr>
            <a:schemeClr val="accent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D351C20-F455-F437-08B4-90E2DC08241D}"/>
              </a:ext>
            </a:extLst>
          </p:cNvPr>
          <p:cNvSpPr/>
          <p:nvPr userDrawn="1"/>
        </p:nvSpPr>
        <p:spPr>
          <a:xfrm>
            <a:off x="496324" y="532236"/>
            <a:ext cx="11183307" cy="108008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F481D55-9D5E-EA0F-168D-7FA1FD1D1F7C}"/>
              </a:ext>
            </a:extLst>
          </p:cNvPr>
          <p:cNvGrpSpPr/>
          <p:nvPr userDrawn="1"/>
        </p:nvGrpSpPr>
        <p:grpSpPr>
          <a:xfrm>
            <a:off x="5087497" y="532236"/>
            <a:ext cx="2017006" cy="1223404"/>
            <a:chOff x="4916596" y="161437"/>
            <a:chExt cx="2017006" cy="1223404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2D1C007-548B-9AB4-5597-1F9A5E77835B}"/>
                </a:ext>
              </a:extLst>
            </p:cNvPr>
            <p:cNvSpPr txBox="1"/>
            <p:nvPr/>
          </p:nvSpPr>
          <p:spPr>
            <a:xfrm>
              <a:off x="4962534" y="221445"/>
              <a:ext cx="1971068" cy="1163396"/>
            </a:xfrm>
            <a:prstGeom prst="rect">
              <a:avLst/>
            </a:prstGeom>
            <a:noFill/>
            <a:effectLst/>
          </p:spPr>
          <p:txBody>
            <a:bodyPr wrap="square" lIns="128016" tIns="64008" rIns="128016" bIns="64008" rtlCol="0">
              <a:spAutoFit/>
            </a:bodyPr>
            <a:lstStyle/>
            <a:p>
              <a:r>
                <a:rPr lang="zh-CN" altLang="en-US" sz="6720" dirty="0">
                  <a:ln w="4445">
                    <a:solidFill>
                      <a:schemeClr val="tx1"/>
                    </a:solidFill>
                  </a:ln>
                  <a:solidFill>
                    <a:schemeClr val="accent3"/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AEA7BE0-6DE3-08D4-B2C8-14BCB6715ED8}"/>
                </a:ext>
              </a:extLst>
            </p:cNvPr>
            <p:cNvSpPr txBox="1"/>
            <p:nvPr/>
          </p:nvSpPr>
          <p:spPr>
            <a:xfrm>
              <a:off x="4916596" y="161437"/>
              <a:ext cx="2017006" cy="1163396"/>
            </a:xfrm>
            <a:prstGeom prst="rect">
              <a:avLst/>
            </a:prstGeom>
            <a:noFill/>
            <a:effectLst/>
          </p:spPr>
          <p:txBody>
            <a:bodyPr wrap="square" lIns="128016" tIns="64008" rIns="128016" bIns="64008" rtlCol="0">
              <a:spAutoFit/>
            </a:bodyPr>
            <a:lstStyle/>
            <a:p>
              <a:r>
                <a:rPr lang="zh-CN" altLang="en-US" sz="6720" dirty="0">
                  <a:ln w="444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8009F01-BD64-3EE6-3C8A-4B894C94300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502596 w 12192000"/>
              <a:gd name="connsiteY0" fmla="*/ 536998 h 6858000"/>
              <a:gd name="connsiteX1" fmla="*/ 502596 w 12192000"/>
              <a:gd name="connsiteY1" fmla="*/ 6321001 h 6858000"/>
              <a:gd name="connsiteX2" fmla="*/ 11689404 w 12192000"/>
              <a:gd name="connsiteY2" fmla="*/ 6321001 h 6858000"/>
              <a:gd name="connsiteX3" fmla="*/ 11689404 w 12192000"/>
              <a:gd name="connsiteY3" fmla="*/ 536998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502596" y="536998"/>
                </a:moveTo>
                <a:lnTo>
                  <a:pt x="502596" y="6321001"/>
                </a:lnTo>
                <a:lnTo>
                  <a:pt x="11689404" y="6321001"/>
                </a:lnTo>
                <a:lnTo>
                  <a:pt x="11689404" y="536998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3"/>
          </a:solid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5238214-3080-4181-82C7-196D494D2B4F}"/>
              </a:ext>
            </a:extLst>
          </p:cNvPr>
          <p:cNvSpPr/>
          <p:nvPr userDrawn="1"/>
        </p:nvSpPr>
        <p:spPr>
          <a:xfrm>
            <a:off x="174087" y="6483540"/>
            <a:ext cx="198248" cy="19824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AD405A3-479A-24AF-F040-C0ECED416F1A}"/>
              </a:ext>
            </a:extLst>
          </p:cNvPr>
          <p:cNvSpPr/>
          <p:nvPr userDrawn="1"/>
        </p:nvSpPr>
        <p:spPr>
          <a:xfrm>
            <a:off x="174087" y="5854541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9473295-FD63-3628-07DD-3EC732FDDB2D}"/>
              </a:ext>
            </a:extLst>
          </p:cNvPr>
          <p:cNvSpPr/>
          <p:nvPr userDrawn="1"/>
        </p:nvSpPr>
        <p:spPr>
          <a:xfrm>
            <a:off x="174087" y="5225543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EE1C7A4-F998-E809-0797-354D49643D6C}"/>
              </a:ext>
            </a:extLst>
          </p:cNvPr>
          <p:cNvSpPr/>
          <p:nvPr userDrawn="1"/>
        </p:nvSpPr>
        <p:spPr>
          <a:xfrm>
            <a:off x="174087" y="459654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F612551-BF2C-5B27-AD41-CAFAB4087D89}"/>
              </a:ext>
            </a:extLst>
          </p:cNvPr>
          <p:cNvSpPr/>
          <p:nvPr userDrawn="1"/>
        </p:nvSpPr>
        <p:spPr>
          <a:xfrm>
            <a:off x="174087" y="3967546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BE8B7BE-96F4-E80C-C4F0-FD616CF03C1A}"/>
              </a:ext>
            </a:extLst>
          </p:cNvPr>
          <p:cNvSpPr/>
          <p:nvPr userDrawn="1"/>
        </p:nvSpPr>
        <p:spPr>
          <a:xfrm>
            <a:off x="174087" y="3338547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86D2DE4-BCFE-74CA-8907-9355C473DC07}"/>
              </a:ext>
            </a:extLst>
          </p:cNvPr>
          <p:cNvSpPr/>
          <p:nvPr userDrawn="1"/>
        </p:nvSpPr>
        <p:spPr>
          <a:xfrm>
            <a:off x="174087" y="2709549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5302F22-DED3-E6C2-3698-379CBA491FAF}"/>
              </a:ext>
            </a:extLst>
          </p:cNvPr>
          <p:cNvSpPr/>
          <p:nvPr userDrawn="1"/>
        </p:nvSpPr>
        <p:spPr>
          <a:xfrm>
            <a:off x="174087" y="2080551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E99A144-2BCE-344B-1D8D-65FC31B95FF8}"/>
              </a:ext>
            </a:extLst>
          </p:cNvPr>
          <p:cNvSpPr/>
          <p:nvPr userDrawn="1"/>
        </p:nvSpPr>
        <p:spPr>
          <a:xfrm>
            <a:off x="174087" y="1451552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4DEDEF9-96F4-EC11-D888-9AA9D1F29F90}"/>
              </a:ext>
            </a:extLst>
          </p:cNvPr>
          <p:cNvSpPr/>
          <p:nvPr userDrawn="1"/>
        </p:nvSpPr>
        <p:spPr>
          <a:xfrm>
            <a:off x="174087" y="822553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0D0B8D90-D6FE-3FD2-CF8B-C3D14B20A1E0}"/>
              </a:ext>
            </a:extLst>
          </p:cNvPr>
          <p:cNvSpPr/>
          <p:nvPr userDrawn="1"/>
        </p:nvSpPr>
        <p:spPr>
          <a:xfrm>
            <a:off x="858177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35662F7-FBD6-FB74-28D9-07FB6CC624A1}"/>
              </a:ext>
            </a:extLst>
          </p:cNvPr>
          <p:cNvSpPr/>
          <p:nvPr userDrawn="1"/>
        </p:nvSpPr>
        <p:spPr>
          <a:xfrm>
            <a:off x="1542267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3B4B352-2328-2C78-B493-7D97F88FC0F1}"/>
              </a:ext>
            </a:extLst>
          </p:cNvPr>
          <p:cNvSpPr/>
          <p:nvPr userDrawn="1"/>
        </p:nvSpPr>
        <p:spPr>
          <a:xfrm>
            <a:off x="2226358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AE18F46C-96C9-62FA-01B7-6663F428566B}"/>
              </a:ext>
            </a:extLst>
          </p:cNvPr>
          <p:cNvSpPr/>
          <p:nvPr userDrawn="1"/>
        </p:nvSpPr>
        <p:spPr>
          <a:xfrm>
            <a:off x="2910448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A4FD12D-6ADB-6D37-C0C7-E74C3E057DF4}"/>
              </a:ext>
            </a:extLst>
          </p:cNvPr>
          <p:cNvSpPr/>
          <p:nvPr userDrawn="1"/>
        </p:nvSpPr>
        <p:spPr>
          <a:xfrm>
            <a:off x="3594538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51B9103-B78D-F2C9-76A0-835764F546DE}"/>
              </a:ext>
            </a:extLst>
          </p:cNvPr>
          <p:cNvSpPr/>
          <p:nvPr userDrawn="1"/>
        </p:nvSpPr>
        <p:spPr>
          <a:xfrm>
            <a:off x="4278628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160C6C4E-A372-D7FD-2B05-3AC80B2FB1C9}"/>
              </a:ext>
            </a:extLst>
          </p:cNvPr>
          <p:cNvSpPr/>
          <p:nvPr userDrawn="1"/>
        </p:nvSpPr>
        <p:spPr>
          <a:xfrm>
            <a:off x="4962718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FB8BB5F-983C-AED4-6518-30BF057D84A9}"/>
              </a:ext>
            </a:extLst>
          </p:cNvPr>
          <p:cNvSpPr/>
          <p:nvPr userDrawn="1"/>
        </p:nvSpPr>
        <p:spPr>
          <a:xfrm>
            <a:off x="5646808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47031A3-796F-2BC0-4D2D-E9ED43C50A42}"/>
              </a:ext>
            </a:extLst>
          </p:cNvPr>
          <p:cNvSpPr/>
          <p:nvPr userDrawn="1"/>
        </p:nvSpPr>
        <p:spPr>
          <a:xfrm>
            <a:off x="6330898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AD72B26-8EE7-872B-3C21-A198414D0774}"/>
              </a:ext>
            </a:extLst>
          </p:cNvPr>
          <p:cNvSpPr/>
          <p:nvPr userDrawn="1"/>
        </p:nvSpPr>
        <p:spPr>
          <a:xfrm>
            <a:off x="7014989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5254510-C9F9-7F21-13D8-40B0239B99F7}"/>
              </a:ext>
            </a:extLst>
          </p:cNvPr>
          <p:cNvSpPr/>
          <p:nvPr userDrawn="1"/>
        </p:nvSpPr>
        <p:spPr>
          <a:xfrm>
            <a:off x="7699079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B07BC61C-AC3A-BB7F-129D-FCD39D7B1444}"/>
              </a:ext>
            </a:extLst>
          </p:cNvPr>
          <p:cNvSpPr/>
          <p:nvPr userDrawn="1"/>
        </p:nvSpPr>
        <p:spPr>
          <a:xfrm>
            <a:off x="8383169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F4B05D2-8307-E948-14F5-24C9F85CC91C}"/>
              </a:ext>
            </a:extLst>
          </p:cNvPr>
          <p:cNvSpPr/>
          <p:nvPr userDrawn="1"/>
        </p:nvSpPr>
        <p:spPr>
          <a:xfrm>
            <a:off x="9067259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503A4FE-D391-5DD6-F5C5-5C1F19A9F6F0}"/>
              </a:ext>
            </a:extLst>
          </p:cNvPr>
          <p:cNvSpPr/>
          <p:nvPr userDrawn="1"/>
        </p:nvSpPr>
        <p:spPr>
          <a:xfrm>
            <a:off x="9751349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306F880-1A16-4AAA-F545-6408C3C390AA}"/>
              </a:ext>
            </a:extLst>
          </p:cNvPr>
          <p:cNvSpPr/>
          <p:nvPr userDrawn="1"/>
        </p:nvSpPr>
        <p:spPr>
          <a:xfrm>
            <a:off x="10435440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6B0241E9-6A40-23FC-7371-8D7B924C4AB5}"/>
              </a:ext>
            </a:extLst>
          </p:cNvPr>
          <p:cNvSpPr/>
          <p:nvPr userDrawn="1"/>
        </p:nvSpPr>
        <p:spPr>
          <a:xfrm>
            <a:off x="11119530" y="648354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EB0B12D9-E146-87A5-B9B1-9947C5917118}"/>
              </a:ext>
            </a:extLst>
          </p:cNvPr>
          <p:cNvSpPr/>
          <p:nvPr userDrawn="1"/>
        </p:nvSpPr>
        <p:spPr>
          <a:xfrm>
            <a:off x="174087" y="193555"/>
            <a:ext cx="198248" cy="19824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EDED73B3-9DC3-2CC1-7468-1A3676DDD197}"/>
              </a:ext>
            </a:extLst>
          </p:cNvPr>
          <p:cNvSpPr/>
          <p:nvPr userDrawn="1"/>
        </p:nvSpPr>
        <p:spPr>
          <a:xfrm>
            <a:off x="858177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478BB56A-680E-55D1-9373-E4DC8C04278C}"/>
              </a:ext>
            </a:extLst>
          </p:cNvPr>
          <p:cNvSpPr/>
          <p:nvPr userDrawn="1"/>
        </p:nvSpPr>
        <p:spPr>
          <a:xfrm>
            <a:off x="1542267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BC45EEAE-9695-8DB4-3F79-FA2B4FEFF6B3}"/>
              </a:ext>
            </a:extLst>
          </p:cNvPr>
          <p:cNvSpPr/>
          <p:nvPr userDrawn="1"/>
        </p:nvSpPr>
        <p:spPr>
          <a:xfrm>
            <a:off x="2226358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3B0789AA-A698-422D-E8AE-20F6B8626BAF}"/>
              </a:ext>
            </a:extLst>
          </p:cNvPr>
          <p:cNvSpPr/>
          <p:nvPr userDrawn="1"/>
        </p:nvSpPr>
        <p:spPr>
          <a:xfrm>
            <a:off x="2910448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FA1920F-1F78-153D-BEF7-5F12BDF90ED9}"/>
              </a:ext>
            </a:extLst>
          </p:cNvPr>
          <p:cNvSpPr/>
          <p:nvPr userDrawn="1"/>
        </p:nvSpPr>
        <p:spPr>
          <a:xfrm>
            <a:off x="3594538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3FABCB24-8593-4798-6273-4A8A41C3D2EC}"/>
              </a:ext>
            </a:extLst>
          </p:cNvPr>
          <p:cNvSpPr/>
          <p:nvPr userDrawn="1"/>
        </p:nvSpPr>
        <p:spPr>
          <a:xfrm>
            <a:off x="4278628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D55245D2-DB6C-995B-D0BA-AB1CE70693EA}"/>
              </a:ext>
            </a:extLst>
          </p:cNvPr>
          <p:cNvSpPr/>
          <p:nvPr userDrawn="1"/>
        </p:nvSpPr>
        <p:spPr>
          <a:xfrm>
            <a:off x="4962718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F962346D-9C85-10CB-1278-174359AB53A5}"/>
              </a:ext>
            </a:extLst>
          </p:cNvPr>
          <p:cNvSpPr/>
          <p:nvPr userDrawn="1"/>
        </p:nvSpPr>
        <p:spPr>
          <a:xfrm>
            <a:off x="5646808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70AE80D-D5A5-6CE0-E4D1-87BE80370AFF}"/>
              </a:ext>
            </a:extLst>
          </p:cNvPr>
          <p:cNvSpPr/>
          <p:nvPr userDrawn="1"/>
        </p:nvSpPr>
        <p:spPr>
          <a:xfrm>
            <a:off x="6330898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C1342BCA-34D6-C2CA-ED6C-962CC3F66A55}"/>
              </a:ext>
            </a:extLst>
          </p:cNvPr>
          <p:cNvSpPr/>
          <p:nvPr userDrawn="1"/>
        </p:nvSpPr>
        <p:spPr>
          <a:xfrm>
            <a:off x="7014989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8491898C-A317-F3BE-38D6-5950244C6542}"/>
              </a:ext>
            </a:extLst>
          </p:cNvPr>
          <p:cNvSpPr/>
          <p:nvPr userDrawn="1"/>
        </p:nvSpPr>
        <p:spPr>
          <a:xfrm>
            <a:off x="7699079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E1821F29-86AF-690E-E310-BFCD5597810C}"/>
              </a:ext>
            </a:extLst>
          </p:cNvPr>
          <p:cNvSpPr/>
          <p:nvPr userDrawn="1"/>
        </p:nvSpPr>
        <p:spPr>
          <a:xfrm>
            <a:off x="8383169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99510690-17A8-E46B-FDA4-5C6CD94A735E}"/>
              </a:ext>
            </a:extLst>
          </p:cNvPr>
          <p:cNvSpPr/>
          <p:nvPr userDrawn="1"/>
        </p:nvSpPr>
        <p:spPr>
          <a:xfrm>
            <a:off x="9067259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00BEB5C5-20F9-FD65-DAA3-459C1C4D8EC5}"/>
              </a:ext>
            </a:extLst>
          </p:cNvPr>
          <p:cNvSpPr/>
          <p:nvPr userDrawn="1"/>
        </p:nvSpPr>
        <p:spPr>
          <a:xfrm>
            <a:off x="9751349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0E8EE65A-98FA-D33C-8C32-B374A27E3FE6}"/>
              </a:ext>
            </a:extLst>
          </p:cNvPr>
          <p:cNvSpPr/>
          <p:nvPr userDrawn="1"/>
        </p:nvSpPr>
        <p:spPr>
          <a:xfrm>
            <a:off x="10435440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F9A0C711-39D1-69F5-9620-8EE0E2C35421}"/>
              </a:ext>
            </a:extLst>
          </p:cNvPr>
          <p:cNvSpPr/>
          <p:nvPr userDrawn="1"/>
        </p:nvSpPr>
        <p:spPr>
          <a:xfrm>
            <a:off x="11119530" y="193555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4402FA3F-3691-7698-0B2B-E2989E53D7C1}"/>
              </a:ext>
            </a:extLst>
          </p:cNvPr>
          <p:cNvSpPr/>
          <p:nvPr userDrawn="1"/>
        </p:nvSpPr>
        <p:spPr>
          <a:xfrm>
            <a:off x="11803620" y="6483540"/>
            <a:ext cx="198248" cy="19824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5254895D-6F52-66F5-0180-A7E3C2B34DBE}"/>
              </a:ext>
            </a:extLst>
          </p:cNvPr>
          <p:cNvSpPr/>
          <p:nvPr userDrawn="1"/>
        </p:nvSpPr>
        <p:spPr>
          <a:xfrm>
            <a:off x="11803620" y="5854546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37EF13A1-632C-EF31-0012-246B63F8AB98}"/>
              </a:ext>
            </a:extLst>
          </p:cNvPr>
          <p:cNvSpPr/>
          <p:nvPr userDrawn="1"/>
        </p:nvSpPr>
        <p:spPr>
          <a:xfrm>
            <a:off x="11803620" y="5225547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3A26FF3E-0E46-1703-E6A7-6F3FF39D032B}"/>
              </a:ext>
            </a:extLst>
          </p:cNvPr>
          <p:cNvSpPr/>
          <p:nvPr userDrawn="1"/>
        </p:nvSpPr>
        <p:spPr>
          <a:xfrm>
            <a:off x="11803620" y="4596548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8AE50685-30A2-1917-0551-72E0CED4F650}"/>
              </a:ext>
            </a:extLst>
          </p:cNvPr>
          <p:cNvSpPr/>
          <p:nvPr userDrawn="1"/>
        </p:nvSpPr>
        <p:spPr>
          <a:xfrm>
            <a:off x="11803620" y="3967549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5D6DA3BA-34F0-F125-4B40-97E06B7CC815}"/>
              </a:ext>
            </a:extLst>
          </p:cNvPr>
          <p:cNvSpPr/>
          <p:nvPr userDrawn="1"/>
        </p:nvSpPr>
        <p:spPr>
          <a:xfrm>
            <a:off x="11803620" y="3338550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56A3C75-4A03-899F-0B56-3851E9030D8D}"/>
              </a:ext>
            </a:extLst>
          </p:cNvPr>
          <p:cNvSpPr/>
          <p:nvPr userDrawn="1"/>
        </p:nvSpPr>
        <p:spPr>
          <a:xfrm>
            <a:off x="11803620" y="2709551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49BA801-BCB1-0190-6E54-C1B95191F506}"/>
              </a:ext>
            </a:extLst>
          </p:cNvPr>
          <p:cNvSpPr/>
          <p:nvPr userDrawn="1"/>
        </p:nvSpPr>
        <p:spPr>
          <a:xfrm>
            <a:off x="11803620" y="2080552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CCF244D5-E754-4AC5-4663-D86478E1072D}"/>
              </a:ext>
            </a:extLst>
          </p:cNvPr>
          <p:cNvSpPr/>
          <p:nvPr userDrawn="1"/>
        </p:nvSpPr>
        <p:spPr>
          <a:xfrm>
            <a:off x="11803620" y="1451553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9F980811-DDC8-0AF6-0442-C4051D6237E7}"/>
              </a:ext>
            </a:extLst>
          </p:cNvPr>
          <p:cNvSpPr/>
          <p:nvPr userDrawn="1"/>
        </p:nvSpPr>
        <p:spPr>
          <a:xfrm>
            <a:off x="11803620" y="822554"/>
            <a:ext cx="198248" cy="198248"/>
          </a:xfrm>
          <a:prstGeom prst="ellipse">
            <a:avLst/>
          </a:prstGeom>
          <a:solidFill>
            <a:schemeClr val="bg1">
              <a:lumMod val="100000"/>
            </a:schemeClr>
          </a:solidFill>
          <a:ln w="12700" cap="flat" cmpd="sng" algn="ctr">
            <a:solidFill>
              <a:schemeClr val="tx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A21E309F-EE88-657D-C686-8F3BFE8316CE}"/>
              </a:ext>
            </a:extLst>
          </p:cNvPr>
          <p:cNvSpPr/>
          <p:nvPr userDrawn="1"/>
        </p:nvSpPr>
        <p:spPr>
          <a:xfrm>
            <a:off x="11803620" y="193555"/>
            <a:ext cx="198248" cy="19824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7F52F49F-AECD-4953-889A-47253A6A5600}"/>
              </a:ext>
            </a:extLst>
          </p:cNvPr>
          <p:cNvSpPr/>
          <p:nvPr userDrawn="1"/>
        </p:nvSpPr>
        <p:spPr>
          <a:xfrm>
            <a:off x="511573" y="539667"/>
            <a:ext cx="1440717" cy="1080086"/>
          </a:xfrm>
          <a:prstGeom prst="rect">
            <a:avLst/>
          </a:prstGeom>
          <a:pattFill prst="wdDnDiag">
            <a:fgClr>
              <a:schemeClr val="accent2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F4ACF47D-245E-CC4F-CA92-B5E1AEA8C314}"/>
              </a:ext>
            </a:extLst>
          </p:cNvPr>
          <p:cNvSpPr/>
          <p:nvPr userDrawn="1"/>
        </p:nvSpPr>
        <p:spPr>
          <a:xfrm>
            <a:off x="1964441" y="539666"/>
            <a:ext cx="3124394" cy="1072655"/>
          </a:xfrm>
          <a:prstGeom prst="rect">
            <a:avLst/>
          </a:prstGeom>
          <a:pattFill prst="wdDnDiag">
            <a:fgClr>
              <a:schemeClr val="accent4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A410DBC2-C58C-B291-123C-40655EA94425}"/>
              </a:ext>
            </a:extLst>
          </p:cNvPr>
          <p:cNvSpPr/>
          <p:nvPr userDrawn="1"/>
        </p:nvSpPr>
        <p:spPr>
          <a:xfrm>
            <a:off x="7249225" y="539667"/>
            <a:ext cx="3124394" cy="1072654"/>
          </a:xfrm>
          <a:prstGeom prst="rect">
            <a:avLst/>
          </a:prstGeom>
          <a:pattFill prst="plaid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27053CC8-E72B-0B9C-6196-404BC5B17691}"/>
              </a:ext>
            </a:extLst>
          </p:cNvPr>
          <p:cNvSpPr/>
          <p:nvPr userDrawn="1"/>
        </p:nvSpPr>
        <p:spPr>
          <a:xfrm>
            <a:off x="10373619" y="539667"/>
            <a:ext cx="1302579" cy="1072654"/>
          </a:xfrm>
          <a:prstGeom prst="rect">
            <a:avLst/>
          </a:prstGeom>
          <a:pattFill prst="solidDmnd">
            <a:fgClr>
              <a:schemeClr val="tx2">
                <a:lumMod val="20000"/>
                <a:lumOff val="80000"/>
              </a:schemeClr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6434471-E32F-361B-3732-09B660CC0897}"/>
              </a:ext>
            </a:extLst>
          </p:cNvPr>
          <p:cNvSpPr txBox="1"/>
          <p:nvPr userDrawn="1"/>
        </p:nvSpPr>
        <p:spPr>
          <a:xfrm>
            <a:off x="6952030" y="542535"/>
            <a:ext cx="2475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/>
              <a:t>CONTENTS</a:t>
            </a:r>
            <a:endParaRPr lang="zh-CN" altLang="en-US" sz="800" dirty="0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2A20905-1DF7-A0A0-2B3F-5BD2A70887D4}"/>
              </a:ext>
            </a:extLst>
          </p:cNvPr>
          <p:cNvGrpSpPr/>
          <p:nvPr userDrawn="1"/>
        </p:nvGrpSpPr>
        <p:grpSpPr>
          <a:xfrm>
            <a:off x="925788" y="5176228"/>
            <a:ext cx="572505" cy="555995"/>
            <a:chOff x="5362575" y="-6569075"/>
            <a:chExt cx="712703" cy="692150"/>
          </a:xfrm>
        </p:grpSpPr>
        <p:sp>
          <p:nvSpPr>
            <p:cNvPr id="67" name="十字形 66">
              <a:extLst>
                <a:ext uri="{FF2B5EF4-FFF2-40B4-BE49-F238E27FC236}">
                  <a16:creationId xmlns:a16="http://schemas.microsoft.com/office/drawing/2014/main" id="{CE9B19C9-D502-A0C5-02B1-EBD9F869BF03}"/>
                </a:ext>
              </a:extLst>
            </p:cNvPr>
            <p:cNvSpPr/>
            <p:nvPr/>
          </p:nvSpPr>
          <p:spPr>
            <a:xfrm>
              <a:off x="5414878" y="-6569075"/>
              <a:ext cx="660400" cy="660400"/>
            </a:xfrm>
            <a:prstGeom prst="plus">
              <a:avLst>
                <a:gd name="adj" fmla="val 36538"/>
              </a:avLst>
            </a:prstGeom>
            <a:solidFill>
              <a:schemeClr val="accent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十字形 67">
              <a:extLst>
                <a:ext uri="{FF2B5EF4-FFF2-40B4-BE49-F238E27FC236}">
                  <a16:creationId xmlns:a16="http://schemas.microsoft.com/office/drawing/2014/main" id="{18D1D72F-70C4-DB66-B39B-8D2141936C60}"/>
                </a:ext>
              </a:extLst>
            </p:cNvPr>
            <p:cNvSpPr/>
            <p:nvPr/>
          </p:nvSpPr>
          <p:spPr>
            <a:xfrm>
              <a:off x="5362575" y="-6537325"/>
              <a:ext cx="660400" cy="660400"/>
            </a:xfrm>
            <a:prstGeom prst="plus">
              <a:avLst>
                <a:gd name="adj" fmla="val 36538"/>
              </a:avLst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3AB484F6-8F4E-DB3E-98A6-B6ABA5F12320}"/>
              </a:ext>
            </a:extLst>
          </p:cNvPr>
          <p:cNvGrpSpPr/>
          <p:nvPr userDrawn="1"/>
        </p:nvGrpSpPr>
        <p:grpSpPr>
          <a:xfrm>
            <a:off x="10732654" y="2164393"/>
            <a:ext cx="342872" cy="299608"/>
            <a:chOff x="3054485" y="-8112868"/>
            <a:chExt cx="1056803" cy="923453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B4C291FD-50CC-55C9-0B64-29894B6D791C}"/>
                </a:ext>
              </a:extLst>
            </p:cNvPr>
            <p:cNvSpPr/>
            <p:nvPr/>
          </p:nvSpPr>
          <p:spPr>
            <a:xfrm>
              <a:off x="3371985" y="-7928718"/>
              <a:ext cx="739302" cy="739302"/>
            </a:xfrm>
            <a:prstGeom prst="rect">
              <a:avLst/>
            </a:prstGeom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D579D17-F9E7-A518-4A3D-7943E4C1298F}"/>
                </a:ext>
              </a:extLst>
            </p:cNvPr>
            <p:cNvSpPr/>
            <p:nvPr/>
          </p:nvSpPr>
          <p:spPr>
            <a:xfrm>
              <a:off x="3054485" y="-8112868"/>
              <a:ext cx="739302" cy="739302"/>
            </a:xfrm>
            <a:prstGeom prst="rect">
              <a:avLst/>
            </a:prstGeom>
            <a:pattFill prst="pct5">
              <a:fgClr>
                <a:schemeClr val="accent3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D7B5FBA-1AFF-66FE-310A-A011B0FEEBD9}"/>
                </a:ext>
              </a:extLst>
            </p:cNvPr>
            <p:cNvSpPr/>
            <p:nvPr/>
          </p:nvSpPr>
          <p:spPr>
            <a:xfrm>
              <a:off x="3054485" y="-7373566"/>
              <a:ext cx="1056803" cy="184151"/>
            </a:xfrm>
            <a:custGeom>
              <a:avLst/>
              <a:gdLst/>
              <a:ahLst/>
              <a:cxnLst/>
              <a:rect l="0" t="0" r="0" b="0"/>
              <a:pathLst>
                <a:path w="1056803" h="184151">
                  <a:moveTo>
                    <a:pt x="317500" y="184150"/>
                  </a:moveTo>
                  <a:lnTo>
                    <a:pt x="1056802" y="184150"/>
                  </a:lnTo>
                  <a:lnTo>
                    <a:pt x="739302" y="0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2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654BE55-CFD2-5945-0492-334BD9422A9B}"/>
                </a:ext>
              </a:extLst>
            </p:cNvPr>
            <p:cNvSpPr/>
            <p:nvPr/>
          </p:nvSpPr>
          <p:spPr>
            <a:xfrm>
              <a:off x="3793787" y="-8112868"/>
              <a:ext cx="317501" cy="923453"/>
            </a:xfrm>
            <a:custGeom>
              <a:avLst/>
              <a:gdLst/>
              <a:ahLst/>
              <a:cxnLst/>
              <a:rect l="0" t="0" r="0" b="0"/>
              <a:pathLst>
                <a:path w="317501" h="923453">
                  <a:moveTo>
                    <a:pt x="317500" y="923452"/>
                  </a:moveTo>
                  <a:lnTo>
                    <a:pt x="317500" y="184150"/>
                  </a:lnTo>
                  <a:lnTo>
                    <a:pt x="0" y="0"/>
                  </a:lnTo>
                  <a:lnTo>
                    <a:pt x="0" y="739302"/>
                  </a:lnTo>
                  <a:close/>
                </a:path>
              </a:pathLst>
            </a:custGeom>
            <a:pattFill prst="wdDnDiag">
              <a:fgClr>
                <a:schemeClr val="accent2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等腰三角形 73">
            <a:extLst>
              <a:ext uri="{FF2B5EF4-FFF2-40B4-BE49-F238E27FC236}">
                <a16:creationId xmlns:a16="http://schemas.microsoft.com/office/drawing/2014/main" id="{C77932D7-B912-C6B2-E3E2-1A12E2BA380D}"/>
              </a:ext>
            </a:extLst>
          </p:cNvPr>
          <p:cNvSpPr/>
          <p:nvPr userDrawn="1"/>
        </p:nvSpPr>
        <p:spPr>
          <a:xfrm rot="5400000">
            <a:off x="405955" y="4990093"/>
            <a:ext cx="1440472" cy="1241786"/>
          </a:xfrm>
          <a:prstGeom prst="triangle">
            <a:avLst>
              <a:gd name="adj" fmla="val 100000"/>
            </a:avLst>
          </a:prstGeom>
          <a:pattFill prst="wdDnDiag">
            <a:fgClr>
              <a:schemeClr val="accent4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>
            <a:extLst>
              <a:ext uri="{FF2B5EF4-FFF2-40B4-BE49-F238E27FC236}">
                <a16:creationId xmlns:a16="http://schemas.microsoft.com/office/drawing/2014/main" id="{DFE2C9EA-42F2-6589-253A-2C17902B58CA}"/>
              </a:ext>
            </a:extLst>
          </p:cNvPr>
          <p:cNvSpPr/>
          <p:nvPr userDrawn="1"/>
        </p:nvSpPr>
        <p:spPr>
          <a:xfrm rot="16200000">
            <a:off x="10335007" y="1722578"/>
            <a:ext cx="1440472" cy="1241786"/>
          </a:xfrm>
          <a:prstGeom prst="triangle">
            <a:avLst>
              <a:gd name="adj" fmla="val 100000"/>
            </a:avLst>
          </a:prstGeom>
          <a:pattFill prst="wdDnDiag">
            <a:fgClr>
              <a:schemeClr val="accent4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119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AB9D381F-CB02-4D2D-6ED9-3A6AD1F483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67948" y="3790320"/>
            <a:ext cx="706696" cy="1080000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2275FC79-D51E-86DF-F994-906D557BC1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3094" y="2917008"/>
            <a:ext cx="575391" cy="1080000"/>
          </a:xfrm>
          <a:prstGeom prst="rect">
            <a:avLst/>
          </a:prstGeom>
        </p:spPr>
      </p:pic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8C4F2FB3-336D-B189-92C7-F52CCFBEAA4D}"/>
              </a:ext>
            </a:extLst>
          </p:cNvPr>
          <p:cNvSpPr/>
          <p:nvPr userDrawn="1"/>
        </p:nvSpPr>
        <p:spPr>
          <a:xfrm rot="1268836">
            <a:off x="-1122576" y="3984994"/>
            <a:ext cx="10364590" cy="4288540"/>
          </a:xfrm>
          <a:custGeom>
            <a:avLst/>
            <a:gdLst>
              <a:gd name="connsiteX0" fmla="*/ 0 w 10364590"/>
              <a:gd name="connsiteY0" fmla="*/ 0 h 4288540"/>
              <a:gd name="connsiteX1" fmla="*/ 223616 w 10364590"/>
              <a:gd name="connsiteY1" fmla="*/ 43961 h 4288540"/>
              <a:gd name="connsiteX2" fmla="*/ 4356974 w 10364590"/>
              <a:gd name="connsiteY2" fmla="*/ 1259826 h 4288540"/>
              <a:gd name="connsiteX3" fmla="*/ 9831019 w 10364590"/>
              <a:gd name="connsiteY3" fmla="*/ 889931 h 4288540"/>
              <a:gd name="connsiteX4" fmla="*/ 10114607 w 10364590"/>
              <a:gd name="connsiteY4" fmla="*/ 898046 h 4288540"/>
              <a:gd name="connsiteX5" fmla="*/ 10364590 w 10364590"/>
              <a:gd name="connsiteY5" fmla="*/ 921031 h 4288540"/>
              <a:gd name="connsiteX6" fmla="*/ 1658876 w 10364590"/>
              <a:gd name="connsiteY6" fmla="*/ 4288540 h 4288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64590" h="4288540">
                <a:moveTo>
                  <a:pt x="0" y="0"/>
                </a:moveTo>
                <a:lnTo>
                  <a:pt x="223616" y="43961"/>
                </a:lnTo>
                <a:cubicBezTo>
                  <a:pt x="1558433" y="351693"/>
                  <a:pt x="2677198" y="1259826"/>
                  <a:pt x="4356974" y="1259826"/>
                </a:cubicBezTo>
                <a:cubicBezTo>
                  <a:pt x="6004108" y="1259826"/>
                  <a:pt x="8285190" y="889931"/>
                  <a:pt x="9831019" y="889931"/>
                </a:cubicBezTo>
                <a:cubicBezTo>
                  <a:pt x="9929715" y="889931"/>
                  <a:pt x="10024188" y="892679"/>
                  <a:pt x="10114607" y="898046"/>
                </a:cubicBezTo>
                <a:lnTo>
                  <a:pt x="10364590" y="921031"/>
                </a:lnTo>
                <a:lnTo>
                  <a:pt x="1658876" y="4288540"/>
                </a:lnTo>
                <a:close/>
              </a:path>
            </a:pathLst>
          </a:custGeom>
          <a:solidFill>
            <a:schemeClr val="tx2"/>
          </a:solidFill>
          <a:ln w="93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EDEEE37-03A2-534B-8EFB-0497FC7FE3BD}"/>
              </a:ext>
            </a:extLst>
          </p:cNvPr>
          <p:cNvSpPr/>
          <p:nvPr userDrawn="1"/>
        </p:nvSpPr>
        <p:spPr>
          <a:xfrm rot="6039317">
            <a:off x="1981116" y="3822287"/>
            <a:ext cx="2573664" cy="4291693"/>
          </a:xfrm>
          <a:custGeom>
            <a:avLst/>
            <a:gdLst>
              <a:gd name="connsiteX0" fmla="*/ 28249 w 2573664"/>
              <a:gd name="connsiteY0" fmla="*/ 2474213 h 4291693"/>
              <a:gd name="connsiteX1" fmla="*/ 184660 w 2573664"/>
              <a:gd name="connsiteY1" fmla="*/ 1250822 h 4291693"/>
              <a:gd name="connsiteX2" fmla="*/ 1543158 w 2573664"/>
              <a:gd name="connsiteY2" fmla="*/ 51359 h 4291693"/>
              <a:gd name="connsiteX3" fmla="*/ 1773667 w 2573664"/>
              <a:gd name="connsiteY3" fmla="*/ 0 h 4291693"/>
              <a:gd name="connsiteX4" fmla="*/ 2165846 w 2573664"/>
              <a:gd name="connsiteY4" fmla="*/ 2084465 h 4291693"/>
              <a:gd name="connsiteX5" fmla="*/ 2165846 w 2573664"/>
              <a:gd name="connsiteY5" fmla="*/ 2125812 h 4291693"/>
              <a:gd name="connsiteX6" fmla="*/ 2183600 w 2573664"/>
              <a:gd name="connsiteY6" fmla="*/ 2178830 h 4291693"/>
              <a:gd name="connsiteX7" fmla="*/ 2573664 w 2573664"/>
              <a:gd name="connsiteY7" fmla="*/ 4252053 h 4291693"/>
              <a:gd name="connsiteX8" fmla="*/ 2545417 w 2573664"/>
              <a:gd name="connsiteY8" fmla="*/ 4258161 h 4291693"/>
              <a:gd name="connsiteX9" fmla="*/ 565040 w 2573664"/>
              <a:gd name="connsiteY9" fmla="*/ 3584620 h 4291693"/>
              <a:gd name="connsiteX10" fmla="*/ 28249 w 2573664"/>
              <a:gd name="connsiteY10" fmla="*/ 2474213 h 429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73664" h="4291693">
                <a:moveTo>
                  <a:pt x="28249" y="2474213"/>
                </a:moveTo>
                <a:cubicBezTo>
                  <a:pt x="-37944" y="2068088"/>
                  <a:pt x="11396" y="1643133"/>
                  <a:pt x="184660" y="1250822"/>
                </a:cubicBezTo>
                <a:cubicBezTo>
                  <a:pt x="444555" y="662355"/>
                  <a:pt x="946548" y="230505"/>
                  <a:pt x="1543158" y="51359"/>
                </a:cubicBezTo>
                <a:lnTo>
                  <a:pt x="1773667" y="0"/>
                </a:lnTo>
                <a:lnTo>
                  <a:pt x="2165846" y="2084465"/>
                </a:lnTo>
                <a:lnTo>
                  <a:pt x="2165846" y="2125812"/>
                </a:lnTo>
                <a:lnTo>
                  <a:pt x="2183600" y="2178830"/>
                </a:lnTo>
                <a:lnTo>
                  <a:pt x="2573664" y="4252053"/>
                </a:lnTo>
                <a:lnTo>
                  <a:pt x="2545417" y="4258161"/>
                </a:lnTo>
                <a:cubicBezTo>
                  <a:pt x="1820864" y="4387304"/>
                  <a:pt x="1070564" y="4139350"/>
                  <a:pt x="565040" y="3584620"/>
                </a:cubicBezTo>
                <a:cubicBezTo>
                  <a:pt x="276170" y="3267631"/>
                  <a:pt x="94443" y="2880337"/>
                  <a:pt x="28249" y="2474213"/>
                </a:cubicBezTo>
                <a:close/>
              </a:path>
            </a:pathLst>
          </a:custGeom>
          <a:pattFill prst="wdDnDiag">
            <a:fgClr>
              <a:schemeClr val="accent4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不完整圆 5">
            <a:extLst>
              <a:ext uri="{FF2B5EF4-FFF2-40B4-BE49-F238E27FC236}">
                <a16:creationId xmlns:a16="http://schemas.microsoft.com/office/drawing/2014/main" id="{5442C50E-DAC7-5E4E-0A0C-0C4D99CC26A0}"/>
              </a:ext>
            </a:extLst>
          </p:cNvPr>
          <p:cNvSpPr/>
          <p:nvPr userDrawn="1"/>
        </p:nvSpPr>
        <p:spPr>
          <a:xfrm rot="16200000">
            <a:off x="998976" y="-165452"/>
            <a:ext cx="2180562" cy="2180562"/>
          </a:xfrm>
          <a:prstGeom prst="pie">
            <a:avLst>
              <a:gd name="adj1" fmla="val 5295165"/>
              <a:gd name="adj2" fmla="val 16200000"/>
            </a:avLst>
          </a:prstGeom>
          <a:pattFill prst="pct5">
            <a:fgClr>
              <a:schemeClr val="accent4"/>
            </a:fgClr>
            <a:bgClr>
              <a:schemeClr val="accent3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E837276E-8FEB-B751-C06F-383700F48255}"/>
              </a:ext>
            </a:extLst>
          </p:cNvPr>
          <p:cNvSpPr/>
          <p:nvPr userDrawn="1"/>
        </p:nvSpPr>
        <p:spPr>
          <a:xfrm rot="6039317">
            <a:off x="1757391" y="3809769"/>
            <a:ext cx="2607161" cy="4299244"/>
          </a:xfrm>
          <a:custGeom>
            <a:avLst/>
            <a:gdLst>
              <a:gd name="connsiteX0" fmla="*/ 28249 w 2607161"/>
              <a:gd name="connsiteY0" fmla="*/ 2481764 h 4299244"/>
              <a:gd name="connsiteX1" fmla="*/ 184660 w 2607161"/>
              <a:gd name="connsiteY1" fmla="*/ 1258373 h 4299244"/>
              <a:gd name="connsiteX2" fmla="*/ 1543158 w 2607161"/>
              <a:gd name="connsiteY2" fmla="*/ 58910 h 4299244"/>
              <a:gd name="connsiteX3" fmla="*/ 1807558 w 2607161"/>
              <a:gd name="connsiteY3" fmla="*/ 0 h 4299244"/>
              <a:gd name="connsiteX4" fmla="*/ 2165846 w 2607161"/>
              <a:gd name="connsiteY4" fmla="*/ 1904331 h 4299244"/>
              <a:gd name="connsiteX5" fmla="*/ 2165846 w 2607161"/>
              <a:gd name="connsiteY5" fmla="*/ 2133363 h 4299244"/>
              <a:gd name="connsiteX6" fmla="*/ 2264191 w 2607161"/>
              <a:gd name="connsiteY6" fmla="*/ 2427042 h 4299244"/>
              <a:gd name="connsiteX7" fmla="*/ 2607161 w 2607161"/>
              <a:gd name="connsiteY7" fmla="*/ 4249956 h 4299244"/>
              <a:gd name="connsiteX8" fmla="*/ 2545418 w 2607161"/>
              <a:gd name="connsiteY8" fmla="*/ 4265712 h 4299244"/>
              <a:gd name="connsiteX9" fmla="*/ 565040 w 2607161"/>
              <a:gd name="connsiteY9" fmla="*/ 3592171 h 4299244"/>
              <a:gd name="connsiteX10" fmla="*/ 28249 w 2607161"/>
              <a:gd name="connsiteY10" fmla="*/ 2481764 h 429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7161" h="4299244">
                <a:moveTo>
                  <a:pt x="28249" y="2481764"/>
                </a:moveTo>
                <a:cubicBezTo>
                  <a:pt x="-37944" y="2075639"/>
                  <a:pt x="11396" y="1650684"/>
                  <a:pt x="184660" y="1258373"/>
                </a:cubicBezTo>
                <a:cubicBezTo>
                  <a:pt x="444555" y="669906"/>
                  <a:pt x="946548" y="238056"/>
                  <a:pt x="1543158" y="58910"/>
                </a:cubicBezTo>
                <a:lnTo>
                  <a:pt x="1807558" y="0"/>
                </a:lnTo>
                <a:lnTo>
                  <a:pt x="2165846" y="1904331"/>
                </a:lnTo>
                <a:lnTo>
                  <a:pt x="2165846" y="2133363"/>
                </a:lnTo>
                <a:lnTo>
                  <a:pt x="2264191" y="2427042"/>
                </a:lnTo>
                <a:lnTo>
                  <a:pt x="2607161" y="4249956"/>
                </a:lnTo>
                <a:lnTo>
                  <a:pt x="2545418" y="4265712"/>
                </a:lnTo>
                <a:cubicBezTo>
                  <a:pt x="1820864" y="4394855"/>
                  <a:pt x="1070564" y="4146901"/>
                  <a:pt x="565040" y="3592171"/>
                </a:cubicBezTo>
                <a:cubicBezTo>
                  <a:pt x="276170" y="3275182"/>
                  <a:pt x="94443" y="2887888"/>
                  <a:pt x="28249" y="2481764"/>
                </a:cubicBez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4A475A-A394-72E6-4D26-0E6D45E0AFA5}"/>
              </a:ext>
            </a:extLst>
          </p:cNvPr>
          <p:cNvSpPr/>
          <p:nvPr userDrawn="1"/>
        </p:nvSpPr>
        <p:spPr>
          <a:xfrm>
            <a:off x="0" y="1"/>
            <a:ext cx="12192000" cy="104435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14300" dist="101600" dir="5400000" algn="t" rotWithShape="0">
              <a:schemeClr val="accent3">
                <a:lumMod val="75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7B43C91-EA18-6ECE-3807-EE422D84B889}"/>
              </a:ext>
            </a:extLst>
          </p:cNvPr>
          <p:cNvSpPr/>
          <p:nvPr userDrawn="1"/>
        </p:nvSpPr>
        <p:spPr>
          <a:xfrm>
            <a:off x="1" y="1044352"/>
            <a:ext cx="486832" cy="131565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8FFC36C-B574-A337-6BB4-29CEF1467AE2}"/>
              </a:ext>
            </a:extLst>
          </p:cNvPr>
          <p:cNvSpPr/>
          <p:nvPr userDrawn="1"/>
        </p:nvSpPr>
        <p:spPr>
          <a:xfrm>
            <a:off x="1" y="2360006"/>
            <a:ext cx="486832" cy="1525882"/>
          </a:xfrm>
          <a:prstGeom prst="rect">
            <a:avLst/>
          </a:prstGeom>
          <a:pattFill prst="ltVert">
            <a:fgClr>
              <a:schemeClr val="accent4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3C95B3F-0C37-E11F-930B-47EE66DEEC0B}"/>
              </a:ext>
            </a:extLst>
          </p:cNvPr>
          <p:cNvSpPr/>
          <p:nvPr userDrawn="1"/>
        </p:nvSpPr>
        <p:spPr>
          <a:xfrm>
            <a:off x="1" y="3885888"/>
            <a:ext cx="486832" cy="2355886"/>
          </a:xfrm>
          <a:prstGeom prst="rect">
            <a:avLst/>
          </a:prstGeom>
          <a:pattFill prst="ltHorz">
            <a:fgClr>
              <a:schemeClr val="accent3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5DDADA7-1002-7938-DA76-28AFB7C66586}"/>
              </a:ext>
            </a:extLst>
          </p:cNvPr>
          <p:cNvSpPr/>
          <p:nvPr userDrawn="1"/>
        </p:nvSpPr>
        <p:spPr>
          <a:xfrm>
            <a:off x="1" y="6241774"/>
            <a:ext cx="486832" cy="39008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A3DBF77-B0DB-E407-D4FB-9CEDE593D1B6}"/>
              </a:ext>
            </a:extLst>
          </p:cNvPr>
          <p:cNvSpPr/>
          <p:nvPr userDrawn="1"/>
        </p:nvSpPr>
        <p:spPr>
          <a:xfrm>
            <a:off x="-1" y="6631855"/>
            <a:ext cx="12192000" cy="226145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9261295-34DD-1383-2F3A-6DF545F13728}"/>
              </a:ext>
            </a:extLst>
          </p:cNvPr>
          <p:cNvSpPr/>
          <p:nvPr userDrawn="1"/>
        </p:nvSpPr>
        <p:spPr>
          <a:xfrm>
            <a:off x="11701217" y="1044352"/>
            <a:ext cx="486832" cy="131565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436B46A-0737-AB7F-35EB-3A10851A1D21}"/>
              </a:ext>
            </a:extLst>
          </p:cNvPr>
          <p:cNvSpPr/>
          <p:nvPr userDrawn="1"/>
        </p:nvSpPr>
        <p:spPr>
          <a:xfrm>
            <a:off x="11701217" y="2360006"/>
            <a:ext cx="486832" cy="1525882"/>
          </a:xfrm>
          <a:prstGeom prst="rect">
            <a:avLst/>
          </a:prstGeom>
          <a:pattFill prst="ltVert">
            <a:fgClr>
              <a:schemeClr val="accent4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5C25B83-C1D5-68B5-8982-028B918E84A6}"/>
              </a:ext>
            </a:extLst>
          </p:cNvPr>
          <p:cNvSpPr/>
          <p:nvPr userDrawn="1"/>
        </p:nvSpPr>
        <p:spPr>
          <a:xfrm>
            <a:off x="11701217" y="3885888"/>
            <a:ext cx="486832" cy="2355886"/>
          </a:xfrm>
          <a:prstGeom prst="rect">
            <a:avLst/>
          </a:prstGeom>
          <a:pattFill prst="ltHorz">
            <a:fgClr>
              <a:schemeClr val="accent3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FA2EFFB-F973-358B-D864-95FA607EF097}"/>
              </a:ext>
            </a:extLst>
          </p:cNvPr>
          <p:cNvSpPr/>
          <p:nvPr userDrawn="1"/>
        </p:nvSpPr>
        <p:spPr>
          <a:xfrm>
            <a:off x="11701217" y="6241774"/>
            <a:ext cx="486832" cy="39008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61568DF-9DCE-DD9A-1925-5DEBE019B670}"/>
              </a:ext>
            </a:extLst>
          </p:cNvPr>
          <p:cNvGrpSpPr/>
          <p:nvPr userDrawn="1"/>
        </p:nvGrpSpPr>
        <p:grpSpPr>
          <a:xfrm>
            <a:off x="10014851" y="-1"/>
            <a:ext cx="2173198" cy="1044352"/>
            <a:chOff x="22876354" y="10336727"/>
            <a:chExt cx="2173198" cy="104435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79ACC42-6220-D7A8-39DE-EFBCDFE14A8A}"/>
                </a:ext>
              </a:extLst>
            </p:cNvPr>
            <p:cNvSpPr/>
            <p:nvPr/>
          </p:nvSpPr>
          <p:spPr>
            <a:xfrm>
              <a:off x="22876354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3B771D1-EC90-26C1-19B9-2AB1430F1AFC}"/>
                </a:ext>
              </a:extLst>
            </p:cNvPr>
            <p:cNvSpPr/>
            <p:nvPr/>
          </p:nvSpPr>
          <p:spPr>
            <a:xfrm>
              <a:off x="23179816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6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6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F2D40EC-321A-779A-A49D-E09C11E1871E}"/>
                </a:ext>
              </a:extLst>
            </p:cNvPr>
            <p:cNvSpPr/>
            <p:nvPr/>
          </p:nvSpPr>
          <p:spPr>
            <a:xfrm>
              <a:off x="23437588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7554920-16F4-DFA7-928C-30F5BA809606}"/>
                </a:ext>
              </a:extLst>
            </p:cNvPr>
            <p:cNvSpPr/>
            <p:nvPr/>
          </p:nvSpPr>
          <p:spPr>
            <a:xfrm>
              <a:off x="23695362" y="10336727"/>
              <a:ext cx="767730" cy="1044352"/>
            </a:xfrm>
            <a:custGeom>
              <a:avLst/>
              <a:gdLst>
                <a:gd name="connsiteX0" fmla="*/ 0 w 767730"/>
                <a:gd name="connsiteY0" fmla="*/ 0 h 1044352"/>
                <a:gd name="connsiteX1" fmla="*/ 99336 w 767730"/>
                <a:gd name="connsiteY1" fmla="*/ 0 h 1044352"/>
                <a:gd name="connsiteX2" fmla="*/ 767730 w 767730"/>
                <a:gd name="connsiteY2" fmla="*/ 1044352 h 1044352"/>
                <a:gd name="connsiteX3" fmla="*/ 668394 w 767730"/>
                <a:gd name="connsiteY3" fmla="*/ 1044352 h 1044352"/>
                <a:gd name="connsiteX4" fmla="*/ 0 w 767730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0" h="1044352">
                  <a:moveTo>
                    <a:pt x="0" y="0"/>
                  </a:moveTo>
                  <a:lnTo>
                    <a:pt x="99336" y="0"/>
                  </a:lnTo>
                  <a:lnTo>
                    <a:pt x="767730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C897F66-C398-6066-0D86-3F88A5A2B47C}"/>
                </a:ext>
              </a:extLst>
            </p:cNvPr>
            <p:cNvSpPr/>
            <p:nvPr/>
          </p:nvSpPr>
          <p:spPr>
            <a:xfrm>
              <a:off x="23953134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FE03B3B-32CF-E58E-DF75-741B9CCB24B6}"/>
                </a:ext>
              </a:extLst>
            </p:cNvPr>
            <p:cNvSpPr/>
            <p:nvPr/>
          </p:nvSpPr>
          <p:spPr>
            <a:xfrm>
              <a:off x="24210906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256C8DD-3F9E-6D65-5DDA-5CAF5A22B03E}"/>
                </a:ext>
              </a:extLst>
            </p:cNvPr>
            <p:cNvSpPr/>
            <p:nvPr/>
          </p:nvSpPr>
          <p:spPr>
            <a:xfrm>
              <a:off x="24468680" y="10336728"/>
              <a:ext cx="580872" cy="907601"/>
            </a:xfrm>
            <a:custGeom>
              <a:avLst/>
              <a:gdLst>
                <a:gd name="connsiteX0" fmla="*/ 0 w 580872"/>
                <a:gd name="connsiteY0" fmla="*/ 0 h 907601"/>
                <a:gd name="connsiteX1" fmla="*/ 99336 w 580872"/>
                <a:gd name="connsiteY1" fmla="*/ 0 h 907601"/>
                <a:gd name="connsiteX2" fmla="*/ 580872 w 580872"/>
                <a:gd name="connsiteY2" fmla="*/ 752388 h 907601"/>
                <a:gd name="connsiteX3" fmla="*/ 580872 w 580872"/>
                <a:gd name="connsiteY3" fmla="*/ 907601 h 907601"/>
                <a:gd name="connsiteX4" fmla="*/ 0 w 580872"/>
                <a:gd name="connsiteY4" fmla="*/ 0 h 90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872" h="907601">
                  <a:moveTo>
                    <a:pt x="0" y="0"/>
                  </a:moveTo>
                  <a:lnTo>
                    <a:pt x="99336" y="0"/>
                  </a:lnTo>
                  <a:lnTo>
                    <a:pt x="580872" y="752388"/>
                  </a:lnTo>
                  <a:lnTo>
                    <a:pt x="580872" y="9076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4DEC89A-B24D-025E-FED3-A9CD1A14B7E8}"/>
                </a:ext>
              </a:extLst>
            </p:cNvPr>
            <p:cNvSpPr/>
            <p:nvPr/>
          </p:nvSpPr>
          <p:spPr>
            <a:xfrm>
              <a:off x="24726452" y="10336727"/>
              <a:ext cx="323100" cy="504836"/>
            </a:xfrm>
            <a:custGeom>
              <a:avLst/>
              <a:gdLst>
                <a:gd name="connsiteX0" fmla="*/ 0 w 323100"/>
                <a:gd name="connsiteY0" fmla="*/ 0 h 504836"/>
                <a:gd name="connsiteX1" fmla="*/ 99338 w 323100"/>
                <a:gd name="connsiteY1" fmla="*/ 0 h 504836"/>
                <a:gd name="connsiteX2" fmla="*/ 323100 w 323100"/>
                <a:gd name="connsiteY2" fmla="*/ 349624 h 504836"/>
                <a:gd name="connsiteX3" fmla="*/ 323100 w 323100"/>
                <a:gd name="connsiteY3" fmla="*/ 504836 h 504836"/>
                <a:gd name="connsiteX4" fmla="*/ 0 w 323100"/>
                <a:gd name="connsiteY4" fmla="*/ 0 h 50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100" h="504836">
                  <a:moveTo>
                    <a:pt x="0" y="0"/>
                  </a:moveTo>
                  <a:lnTo>
                    <a:pt x="99338" y="0"/>
                  </a:lnTo>
                  <a:lnTo>
                    <a:pt x="323100" y="349624"/>
                  </a:lnTo>
                  <a:lnTo>
                    <a:pt x="323100" y="504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4D42BCE-7EBF-42F0-E8E4-C5584893494D}"/>
              </a:ext>
            </a:extLst>
          </p:cNvPr>
          <p:cNvGrpSpPr/>
          <p:nvPr userDrawn="1"/>
        </p:nvGrpSpPr>
        <p:grpSpPr>
          <a:xfrm>
            <a:off x="0" y="-6958"/>
            <a:ext cx="2540027" cy="1044352"/>
            <a:chOff x="12857551" y="10336727"/>
            <a:chExt cx="2540027" cy="104435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FF65F72-30D7-CDA1-2AD8-CD1E9E38FF72}"/>
                </a:ext>
              </a:extLst>
            </p:cNvPr>
            <p:cNvSpPr/>
            <p:nvPr/>
          </p:nvSpPr>
          <p:spPr>
            <a:xfrm>
              <a:off x="12857551" y="10336727"/>
              <a:ext cx="735616" cy="1044352"/>
            </a:xfrm>
            <a:custGeom>
              <a:avLst/>
              <a:gdLst>
                <a:gd name="connsiteX0" fmla="*/ 0 w 735616"/>
                <a:gd name="connsiteY0" fmla="*/ 0 h 1044352"/>
                <a:gd name="connsiteX1" fmla="*/ 67222 w 735616"/>
                <a:gd name="connsiteY1" fmla="*/ 0 h 1044352"/>
                <a:gd name="connsiteX2" fmla="*/ 735616 w 735616"/>
                <a:gd name="connsiteY2" fmla="*/ 1044352 h 1044352"/>
                <a:gd name="connsiteX3" fmla="*/ 636278 w 735616"/>
                <a:gd name="connsiteY3" fmla="*/ 1044352 h 1044352"/>
                <a:gd name="connsiteX4" fmla="*/ 0 w 735616"/>
                <a:gd name="connsiteY4" fmla="*/ 50181 h 1044352"/>
                <a:gd name="connsiteX5" fmla="*/ 0 w 735616"/>
                <a:gd name="connsiteY5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5616" h="1044352">
                  <a:moveTo>
                    <a:pt x="0" y="0"/>
                  </a:moveTo>
                  <a:lnTo>
                    <a:pt x="67222" y="0"/>
                  </a:lnTo>
                  <a:lnTo>
                    <a:pt x="735616" y="1044352"/>
                  </a:lnTo>
                  <a:lnTo>
                    <a:pt x="636278" y="1044352"/>
                  </a:lnTo>
                  <a:lnTo>
                    <a:pt x="0" y="50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C02C36B-882C-9A4B-38A7-41E964C433BA}"/>
                </a:ext>
              </a:extLst>
            </p:cNvPr>
            <p:cNvSpPr/>
            <p:nvPr/>
          </p:nvSpPr>
          <p:spPr>
            <a:xfrm>
              <a:off x="13083208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9 w 767733"/>
                <a:gd name="connsiteY1" fmla="*/ 0 h 1044352"/>
                <a:gd name="connsiteX2" fmla="*/ 767733 w 767733"/>
                <a:gd name="connsiteY2" fmla="*/ 1044352 h 1044352"/>
                <a:gd name="connsiteX3" fmla="*/ 668395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9" y="0"/>
                  </a:lnTo>
                  <a:lnTo>
                    <a:pt x="767733" y="1044352"/>
                  </a:lnTo>
                  <a:lnTo>
                    <a:pt x="668395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714C975-31B5-1424-55EB-7DC15BAE1596}"/>
                </a:ext>
              </a:extLst>
            </p:cNvPr>
            <p:cNvSpPr/>
            <p:nvPr/>
          </p:nvSpPr>
          <p:spPr>
            <a:xfrm>
              <a:off x="13340981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9 w 767733"/>
                <a:gd name="connsiteY1" fmla="*/ 0 h 1044352"/>
                <a:gd name="connsiteX2" fmla="*/ 767733 w 767733"/>
                <a:gd name="connsiteY2" fmla="*/ 1044352 h 1044352"/>
                <a:gd name="connsiteX3" fmla="*/ 668395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9" y="0"/>
                  </a:lnTo>
                  <a:lnTo>
                    <a:pt x="767733" y="1044352"/>
                  </a:lnTo>
                  <a:lnTo>
                    <a:pt x="668395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09A52D5-D8CA-FEB9-EBD8-C820776CB77C}"/>
                </a:ext>
              </a:extLst>
            </p:cNvPr>
            <p:cNvSpPr/>
            <p:nvPr/>
          </p:nvSpPr>
          <p:spPr>
            <a:xfrm>
              <a:off x="13598754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8 w 767733"/>
                <a:gd name="connsiteY1" fmla="*/ 0 h 1044352"/>
                <a:gd name="connsiteX2" fmla="*/ 767733 w 767733"/>
                <a:gd name="connsiteY2" fmla="*/ 1044352 h 1044352"/>
                <a:gd name="connsiteX3" fmla="*/ 668395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8" y="0"/>
                  </a:lnTo>
                  <a:lnTo>
                    <a:pt x="767733" y="1044352"/>
                  </a:lnTo>
                  <a:lnTo>
                    <a:pt x="668395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A2AB16B-48E8-CB24-FCDE-6FA6AB351A49}"/>
                </a:ext>
              </a:extLst>
            </p:cNvPr>
            <p:cNvSpPr/>
            <p:nvPr/>
          </p:nvSpPr>
          <p:spPr>
            <a:xfrm>
              <a:off x="13856527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8 w 767733"/>
                <a:gd name="connsiteY1" fmla="*/ 0 h 1044352"/>
                <a:gd name="connsiteX2" fmla="*/ 767733 w 767733"/>
                <a:gd name="connsiteY2" fmla="*/ 1044352 h 1044352"/>
                <a:gd name="connsiteX3" fmla="*/ 668394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8" y="0"/>
                  </a:lnTo>
                  <a:lnTo>
                    <a:pt x="767733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8FDE8FB-E49E-1D3E-3BF3-AE084218B925}"/>
                </a:ext>
              </a:extLst>
            </p:cNvPr>
            <p:cNvSpPr/>
            <p:nvPr/>
          </p:nvSpPr>
          <p:spPr>
            <a:xfrm>
              <a:off x="14114299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087EA1D-6D9A-FD5C-A781-62F4430309C5}"/>
                </a:ext>
              </a:extLst>
            </p:cNvPr>
            <p:cNvSpPr/>
            <p:nvPr/>
          </p:nvSpPr>
          <p:spPr>
            <a:xfrm>
              <a:off x="14372072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34771BA-A6F7-78A3-77A1-6BE7453AD5DB}"/>
                </a:ext>
              </a:extLst>
            </p:cNvPr>
            <p:cNvSpPr/>
            <p:nvPr/>
          </p:nvSpPr>
          <p:spPr>
            <a:xfrm>
              <a:off x="14629845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9 w 767733"/>
                <a:gd name="connsiteY1" fmla="*/ 0 h 1044352"/>
                <a:gd name="connsiteX2" fmla="*/ 767733 w 767733"/>
                <a:gd name="connsiteY2" fmla="*/ 1044352 h 1044352"/>
                <a:gd name="connsiteX3" fmla="*/ 668395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9" y="0"/>
                  </a:lnTo>
                  <a:lnTo>
                    <a:pt x="767733" y="1044352"/>
                  </a:lnTo>
                  <a:lnTo>
                    <a:pt x="668395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182671F-C0A1-A6D6-68C1-7DFC5E64C792}"/>
                </a:ext>
              </a:extLst>
            </p:cNvPr>
            <p:cNvSpPr/>
            <p:nvPr/>
          </p:nvSpPr>
          <p:spPr>
            <a:xfrm>
              <a:off x="12857551" y="10634459"/>
              <a:ext cx="477844" cy="746620"/>
            </a:xfrm>
            <a:custGeom>
              <a:avLst/>
              <a:gdLst>
                <a:gd name="connsiteX0" fmla="*/ 0 w 477844"/>
                <a:gd name="connsiteY0" fmla="*/ 0 h 746620"/>
                <a:gd name="connsiteX1" fmla="*/ 477844 w 477844"/>
                <a:gd name="connsiteY1" fmla="*/ 746620 h 746620"/>
                <a:gd name="connsiteX2" fmla="*/ 378505 w 477844"/>
                <a:gd name="connsiteY2" fmla="*/ 746620 h 746620"/>
                <a:gd name="connsiteX3" fmla="*/ 0 w 477844"/>
                <a:gd name="connsiteY3" fmla="*/ 155214 h 746620"/>
                <a:gd name="connsiteX4" fmla="*/ 0 w 477844"/>
                <a:gd name="connsiteY4" fmla="*/ 0 h 746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844" h="746620">
                  <a:moveTo>
                    <a:pt x="0" y="0"/>
                  </a:moveTo>
                  <a:lnTo>
                    <a:pt x="477844" y="746620"/>
                  </a:lnTo>
                  <a:lnTo>
                    <a:pt x="378505" y="746620"/>
                  </a:lnTo>
                  <a:lnTo>
                    <a:pt x="0" y="155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等腰三角形 36">
            <a:extLst>
              <a:ext uri="{FF2B5EF4-FFF2-40B4-BE49-F238E27FC236}">
                <a16:creationId xmlns:a16="http://schemas.microsoft.com/office/drawing/2014/main" id="{97B74AFC-8655-714F-49B3-AB8FD9E6D0A2}"/>
              </a:ext>
            </a:extLst>
          </p:cNvPr>
          <p:cNvSpPr/>
          <p:nvPr userDrawn="1"/>
        </p:nvSpPr>
        <p:spPr>
          <a:xfrm rot="10800000">
            <a:off x="626054" y="1320302"/>
            <a:ext cx="164402" cy="141726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>
            <a:extLst>
              <a:ext uri="{FF2B5EF4-FFF2-40B4-BE49-F238E27FC236}">
                <a16:creationId xmlns:a16="http://schemas.microsoft.com/office/drawing/2014/main" id="{A04CAAF8-4A4C-746D-CA16-E778248AF438}"/>
              </a:ext>
            </a:extLst>
          </p:cNvPr>
          <p:cNvSpPr/>
          <p:nvPr userDrawn="1"/>
        </p:nvSpPr>
        <p:spPr>
          <a:xfrm rot="10800000">
            <a:off x="626054" y="1584524"/>
            <a:ext cx="164402" cy="141726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id="{6638DD44-CFF5-610A-9AB1-0CABD1513A57}"/>
              </a:ext>
            </a:extLst>
          </p:cNvPr>
          <p:cNvSpPr/>
          <p:nvPr userDrawn="1"/>
        </p:nvSpPr>
        <p:spPr>
          <a:xfrm rot="10800000">
            <a:off x="626054" y="1838816"/>
            <a:ext cx="164402" cy="141726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F4C1FC64-7A65-C754-01FA-004563B8865A}"/>
              </a:ext>
            </a:extLst>
          </p:cNvPr>
          <p:cNvSpPr/>
          <p:nvPr userDrawn="1"/>
        </p:nvSpPr>
        <p:spPr>
          <a:xfrm rot="10800000">
            <a:off x="626054" y="2093108"/>
            <a:ext cx="164402" cy="141726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E4FFD4AC-F552-ABF2-E5F7-7DFF6CD0279A}"/>
              </a:ext>
            </a:extLst>
          </p:cNvPr>
          <p:cNvSpPr/>
          <p:nvPr userDrawn="1"/>
        </p:nvSpPr>
        <p:spPr>
          <a:xfrm rot="10800000">
            <a:off x="626054" y="2357670"/>
            <a:ext cx="164402" cy="141726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FAD2A084-66C0-3FBD-7F27-406A50D21D4C}"/>
              </a:ext>
            </a:extLst>
          </p:cNvPr>
          <p:cNvSpPr/>
          <p:nvPr userDrawn="1"/>
        </p:nvSpPr>
        <p:spPr>
          <a:xfrm>
            <a:off x="6600814" y="6328782"/>
            <a:ext cx="4743003" cy="528457"/>
          </a:xfrm>
          <a:prstGeom prst="rect">
            <a:avLst/>
          </a:prstGeom>
          <a:blipFill dpi="0" rotWithShape="1">
            <a:blip r:embed="rId6">
              <a:alphaModFix amt="5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形 42">
            <a:extLst>
              <a:ext uri="{FF2B5EF4-FFF2-40B4-BE49-F238E27FC236}">
                <a16:creationId xmlns:a16="http://schemas.microsoft.com/office/drawing/2014/main" id="{516DCD25-BE50-48A0-4705-AF393663B39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31280" y="-617662"/>
            <a:ext cx="4140684" cy="2329135"/>
          </a:xfrm>
          <a:prstGeom prst="rect">
            <a:avLst/>
          </a:prstGeom>
        </p:spPr>
      </p:pic>
      <p:sp>
        <p:nvSpPr>
          <p:cNvPr id="54" name="空心弧 53">
            <a:extLst>
              <a:ext uri="{FF2B5EF4-FFF2-40B4-BE49-F238E27FC236}">
                <a16:creationId xmlns:a16="http://schemas.microsoft.com/office/drawing/2014/main" id="{93462973-7A14-3504-7A3D-1C3A429AC24D}"/>
              </a:ext>
            </a:extLst>
          </p:cNvPr>
          <p:cNvSpPr/>
          <p:nvPr userDrawn="1"/>
        </p:nvSpPr>
        <p:spPr>
          <a:xfrm rot="10800000">
            <a:off x="9831292" y="1432949"/>
            <a:ext cx="413310" cy="413310"/>
          </a:xfrm>
          <a:prstGeom prst="blockArc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5A8D94A0-2C49-E331-62B6-51CD0F9E61A0}"/>
              </a:ext>
            </a:extLst>
          </p:cNvPr>
          <p:cNvSpPr/>
          <p:nvPr userDrawn="1"/>
        </p:nvSpPr>
        <p:spPr>
          <a:xfrm>
            <a:off x="9970956" y="1528033"/>
            <a:ext cx="133981" cy="13398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星形: 四角 55">
            <a:extLst>
              <a:ext uri="{FF2B5EF4-FFF2-40B4-BE49-F238E27FC236}">
                <a16:creationId xmlns:a16="http://schemas.microsoft.com/office/drawing/2014/main" id="{8CA3D939-21A7-35B2-6072-92E3ACAB1A6A}"/>
              </a:ext>
            </a:extLst>
          </p:cNvPr>
          <p:cNvSpPr/>
          <p:nvPr userDrawn="1"/>
        </p:nvSpPr>
        <p:spPr>
          <a:xfrm>
            <a:off x="1815467" y="4987007"/>
            <a:ext cx="418025" cy="418025"/>
          </a:xfrm>
          <a:prstGeom prst="star4">
            <a:avLst>
              <a:gd name="adj" fmla="val 15770"/>
            </a:avLst>
          </a:prstGeom>
          <a:solidFill>
            <a:schemeClr val="accent6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星形: 四角 57">
            <a:extLst>
              <a:ext uri="{FF2B5EF4-FFF2-40B4-BE49-F238E27FC236}">
                <a16:creationId xmlns:a16="http://schemas.microsoft.com/office/drawing/2014/main" id="{57CBED9B-7C4F-B6D5-9551-0121CEE79B34}"/>
              </a:ext>
            </a:extLst>
          </p:cNvPr>
          <p:cNvSpPr/>
          <p:nvPr userDrawn="1"/>
        </p:nvSpPr>
        <p:spPr>
          <a:xfrm>
            <a:off x="2161542" y="5249160"/>
            <a:ext cx="220129" cy="220129"/>
          </a:xfrm>
          <a:prstGeom prst="star4">
            <a:avLst>
              <a:gd name="adj" fmla="val 15770"/>
            </a:avLst>
          </a:prstGeom>
          <a:solidFill>
            <a:schemeClr val="accent6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89881042-422C-ABC8-F293-025E688E4883}"/>
              </a:ext>
            </a:extLst>
          </p:cNvPr>
          <p:cNvSpPr/>
          <p:nvPr userDrawn="1"/>
        </p:nvSpPr>
        <p:spPr>
          <a:xfrm>
            <a:off x="4707467" y="2088120"/>
            <a:ext cx="6304545" cy="14865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917A9B8C-BCAB-5679-33A4-BF225B723E0D}"/>
              </a:ext>
            </a:extLst>
          </p:cNvPr>
          <p:cNvSpPr/>
          <p:nvPr userDrawn="1"/>
        </p:nvSpPr>
        <p:spPr>
          <a:xfrm>
            <a:off x="4885267" y="2314947"/>
            <a:ext cx="1032933" cy="1032933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626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AB9D381F-CB02-4D2D-6ED9-3A6AD1F483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67948" y="3790320"/>
            <a:ext cx="706696" cy="1080000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2275FC79-D51E-86DF-F994-906D557BC1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3094" y="2917008"/>
            <a:ext cx="575391" cy="1080000"/>
          </a:xfrm>
          <a:prstGeom prst="rect">
            <a:avLst/>
          </a:prstGeom>
        </p:spPr>
      </p:pic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8C4F2FB3-336D-B189-92C7-F52CCFBEAA4D}"/>
              </a:ext>
            </a:extLst>
          </p:cNvPr>
          <p:cNvSpPr/>
          <p:nvPr userDrawn="1"/>
        </p:nvSpPr>
        <p:spPr>
          <a:xfrm rot="1268836">
            <a:off x="-1122576" y="3984994"/>
            <a:ext cx="10364590" cy="4288540"/>
          </a:xfrm>
          <a:custGeom>
            <a:avLst/>
            <a:gdLst>
              <a:gd name="connsiteX0" fmla="*/ 0 w 10364590"/>
              <a:gd name="connsiteY0" fmla="*/ 0 h 4288540"/>
              <a:gd name="connsiteX1" fmla="*/ 223616 w 10364590"/>
              <a:gd name="connsiteY1" fmla="*/ 43961 h 4288540"/>
              <a:gd name="connsiteX2" fmla="*/ 4356974 w 10364590"/>
              <a:gd name="connsiteY2" fmla="*/ 1259826 h 4288540"/>
              <a:gd name="connsiteX3" fmla="*/ 9831019 w 10364590"/>
              <a:gd name="connsiteY3" fmla="*/ 889931 h 4288540"/>
              <a:gd name="connsiteX4" fmla="*/ 10114607 w 10364590"/>
              <a:gd name="connsiteY4" fmla="*/ 898046 h 4288540"/>
              <a:gd name="connsiteX5" fmla="*/ 10364590 w 10364590"/>
              <a:gd name="connsiteY5" fmla="*/ 921031 h 4288540"/>
              <a:gd name="connsiteX6" fmla="*/ 1658876 w 10364590"/>
              <a:gd name="connsiteY6" fmla="*/ 4288540 h 4288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64590" h="4288540">
                <a:moveTo>
                  <a:pt x="0" y="0"/>
                </a:moveTo>
                <a:lnTo>
                  <a:pt x="223616" y="43961"/>
                </a:lnTo>
                <a:cubicBezTo>
                  <a:pt x="1558433" y="351693"/>
                  <a:pt x="2677198" y="1259826"/>
                  <a:pt x="4356974" y="1259826"/>
                </a:cubicBezTo>
                <a:cubicBezTo>
                  <a:pt x="6004108" y="1259826"/>
                  <a:pt x="8285190" y="889931"/>
                  <a:pt x="9831019" y="889931"/>
                </a:cubicBezTo>
                <a:cubicBezTo>
                  <a:pt x="9929715" y="889931"/>
                  <a:pt x="10024188" y="892679"/>
                  <a:pt x="10114607" y="898046"/>
                </a:cubicBezTo>
                <a:lnTo>
                  <a:pt x="10364590" y="921031"/>
                </a:lnTo>
                <a:lnTo>
                  <a:pt x="1658876" y="4288540"/>
                </a:lnTo>
                <a:close/>
              </a:path>
            </a:pathLst>
          </a:custGeom>
          <a:solidFill>
            <a:schemeClr val="tx2"/>
          </a:solidFill>
          <a:ln w="9374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EDEEE37-03A2-534B-8EFB-0497FC7FE3BD}"/>
              </a:ext>
            </a:extLst>
          </p:cNvPr>
          <p:cNvSpPr/>
          <p:nvPr userDrawn="1"/>
        </p:nvSpPr>
        <p:spPr>
          <a:xfrm rot="6039317">
            <a:off x="1981116" y="3822287"/>
            <a:ext cx="2573664" cy="4291693"/>
          </a:xfrm>
          <a:custGeom>
            <a:avLst/>
            <a:gdLst>
              <a:gd name="connsiteX0" fmla="*/ 28249 w 2573664"/>
              <a:gd name="connsiteY0" fmla="*/ 2474213 h 4291693"/>
              <a:gd name="connsiteX1" fmla="*/ 184660 w 2573664"/>
              <a:gd name="connsiteY1" fmla="*/ 1250822 h 4291693"/>
              <a:gd name="connsiteX2" fmla="*/ 1543158 w 2573664"/>
              <a:gd name="connsiteY2" fmla="*/ 51359 h 4291693"/>
              <a:gd name="connsiteX3" fmla="*/ 1773667 w 2573664"/>
              <a:gd name="connsiteY3" fmla="*/ 0 h 4291693"/>
              <a:gd name="connsiteX4" fmla="*/ 2165846 w 2573664"/>
              <a:gd name="connsiteY4" fmla="*/ 2084465 h 4291693"/>
              <a:gd name="connsiteX5" fmla="*/ 2165846 w 2573664"/>
              <a:gd name="connsiteY5" fmla="*/ 2125812 h 4291693"/>
              <a:gd name="connsiteX6" fmla="*/ 2183600 w 2573664"/>
              <a:gd name="connsiteY6" fmla="*/ 2178830 h 4291693"/>
              <a:gd name="connsiteX7" fmla="*/ 2573664 w 2573664"/>
              <a:gd name="connsiteY7" fmla="*/ 4252053 h 4291693"/>
              <a:gd name="connsiteX8" fmla="*/ 2545417 w 2573664"/>
              <a:gd name="connsiteY8" fmla="*/ 4258161 h 4291693"/>
              <a:gd name="connsiteX9" fmla="*/ 565040 w 2573664"/>
              <a:gd name="connsiteY9" fmla="*/ 3584620 h 4291693"/>
              <a:gd name="connsiteX10" fmla="*/ 28249 w 2573664"/>
              <a:gd name="connsiteY10" fmla="*/ 2474213 h 429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73664" h="4291693">
                <a:moveTo>
                  <a:pt x="28249" y="2474213"/>
                </a:moveTo>
                <a:cubicBezTo>
                  <a:pt x="-37944" y="2068088"/>
                  <a:pt x="11396" y="1643133"/>
                  <a:pt x="184660" y="1250822"/>
                </a:cubicBezTo>
                <a:cubicBezTo>
                  <a:pt x="444555" y="662355"/>
                  <a:pt x="946548" y="230505"/>
                  <a:pt x="1543158" y="51359"/>
                </a:cubicBezTo>
                <a:lnTo>
                  <a:pt x="1773667" y="0"/>
                </a:lnTo>
                <a:lnTo>
                  <a:pt x="2165846" y="2084465"/>
                </a:lnTo>
                <a:lnTo>
                  <a:pt x="2165846" y="2125812"/>
                </a:lnTo>
                <a:lnTo>
                  <a:pt x="2183600" y="2178830"/>
                </a:lnTo>
                <a:lnTo>
                  <a:pt x="2573664" y="4252053"/>
                </a:lnTo>
                <a:lnTo>
                  <a:pt x="2545417" y="4258161"/>
                </a:lnTo>
                <a:cubicBezTo>
                  <a:pt x="1820864" y="4387304"/>
                  <a:pt x="1070564" y="4139350"/>
                  <a:pt x="565040" y="3584620"/>
                </a:cubicBezTo>
                <a:cubicBezTo>
                  <a:pt x="276170" y="3267631"/>
                  <a:pt x="94443" y="2880337"/>
                  <a:pt x="28249" y="2474213"/>
                </a:cubicBezTo>
                <a:close/>
              </a:path>
            </a:pathLst>
          </a:custGeom>
          <a:pattFill prst="wdDnDiag">
            <a:fgClr>
              <a:schemeClr val="accent4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不完整圆 5">
            <a:extLst>
              <a:ext uri="{FF2B5EF4-FFF2-40B4-BE49-F238E27FC236}">
                <a16:creationId xmlns:a16="http://schemas.microsoft.com/office/drawing/2014/main" id="{5442C50E-DAC7-5E4E-0A0C-0C4D99CC26A0}"/>
              </a:ext>
            </a:extLst>
          </p:cNvPr>
          <p:cNvSpPr/>
          <p:nvPr userDrawn="1"/>
        </p:nvSpPr>
        <p:spPr>
          <a:xfrm rot="16200000">
            <a:off x="998976" y="-165452"/>
            <a:ext cx="2180562" cy="2180562"/>
          </a:xfrm>
          <a:prstGeom prst="pie">
            <a:avLst>
              <a:gd name="adj1" fmla="val 5295165"/>
              <a:gd name="adj2" fmla="val 16200000"/>
            </a:avLst>
          </a:prstGeom>
          <a:pattFill prst="pct5">
            <a:fgClr>
              <a:schemeClr val="accent4"/>
            </a:fgClr>
            <a:bgClr>
              <a:schemeClr val="accent3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E837276E-8FEB-B751-C06F-383700F48255}"/>
              </a:ext>
            </a:extLst>
          </p:cNvPr>
          <p:cNvSpPr/>
          <p:nvPr userDrawn="1"/>
        </p:nvSpPr>
        <p:spPr>
          <a:xfrm rot="6039317">
            <a:off x="1757391" y="3809769"/>
            <a:ext cx="2607161" cy="4299244"/>
          </a:xfrm>
          <a:custGeom>
            <a:avLst/>
            <a:gdLst>
              <a:gd name="connsiteX0" fmla="*/ 28249 w 2607161"/>
              <a:gd name="connsiteY0" fmla="*/ 2481764 h 4299244"/>
              <a:gd name="connsiteX1" fmla="*/ 184660 w 2607161"/>
              <a:gd name="connsiteY1" fmla="*/ 1258373 h 4299244"/>
              <a:gd name="connsiteX2" fmla="*/ 1543158 w 2607161"/>
              <a:gd name="connsiteY2" fmla="*/ 58910 h 4299244"/>
              <a:gd name="connsiteX3" fmla="*/ 1807558 w 2607161"/>
              <a:gd name="connsiteY3" fmla="*/ 0 h 4299244"/>
              <a:gd name="connsiteX4" fmla="*/ 2165846 w 2607161"/>
              <a:gd name="connsiteY4" fmla="*/ 1904331 h 4299244"/>
              <a:gd name="connsiteX5" fmla="*/ 2165846 w 2607161"/>
              <a:gd name="connsiteY5" fmla="*/ 2133363 h 4299244"/>
              <a:gd name="connsiteX6" fmla="*/ 2264191 w 2607161"/>
              <a:gd name="connsiteY6" fmla="*/ 2427042 h 4299244"/>
              <a:gd name="connsiteX7" fmla="*/ 2607161 w 2607161"/>
              <a:gd name="connsiteY7" fmla="*/ 4249956 h 4299244"/>
              <a:gd name="connsiteX8" fmla="*/ 2545418 w 2607161"/>
              <a:gd name="connsiteY8" fmla="*/ 4265712 h 4299244"/>
              <a:gd name="connsiteX9" fmla="*/ 565040 w 2607161"/>
              <a:gd name="connsiteY9" fmla="*/ 3592171 h 4299244"/>
              <a:gd name="connsiteX10" fmla="*/ 28249 w 2607161"/>
              <a:gd name="connsiteY10" fmla="*/ 2481764 h 429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7161" h="4299244">
                <a:moveTo>
                  <a:pt x="28249" y="2481764"/>
                </a:moveTo>
                <a:cubicBezTo>
                  <a:pt x="-37944" y="2075639"/>
                  <a:pt x="11396" y="1650684"/>
                  <a:pt x="184660" y="1258373"/>
                </a:cubicBezTo>
                <a:cubicBezTo>
                  <a:pt x="444555" y="669906"/>
                  <a:pt x="946548" y="238056"/>
                  <a:pt x="1543158" y="58910"/>
                </a:cubicBezTo>
                <a:lnTo>
                  <a:pt x="1807558" y="0"/>
                </a:lnTo>
                <a:lnTo>
                  <a:pt x="2165846" y="1904331"/>
                </a:lnTo>
                <a:lnTo>
                  <a:pt x="2165846" y="2133363"/>
                </a:lnTo>
                <a:lnTo>
                  <a:pt x="2264191" y="2427042"/>
                </a:lnTo>
                <a:lnTo>
                  <a:pt x="2607161" y="4249956"/>
                </a:lnTo>
                <a:lnTo>
                  <a:pt x="2545418" y="4265712"/>
                </a:lnTo>
                <a:cubicBezTo>
                  <a:pt x="1820864" y="4394855"/>
                  <a:pt x="1070564" y="4146901"/>
                  <a:pt x="565040" y="3592171"/>
                </a:cubicBezTo>
                <a:cubicBezTo>
                  <a:pt x="276170" y="3275182"/>
                  <a:pt x="94443" y="2887888"/>
                  <a:pt x="28249" y="2481764"/>
                </a:cubicBez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4A475A-A394-72E6-4D26-0E6D45E0AFA5}"/>
              </a:ext>
            </a:extLst>
          </p:cNvPr>
          <p:cNvSpPr/>
          <p:nvPr userDrawn="1"/>
        </p:nvSpPr>
        <p:spPr>
          <a:xfrm>
            <a:off x="0" y="1"/>
            <a:ext cx="12192000" cy="104435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14300" dist="101600" dir="5400000" algn="t" rotWithShape="0">
              <a:schemeClr val="accent3">
                <a:lumMod val="75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7B43C91-EA18-6ECE-3807-EE422D84B889}"/>
              </a:ext>
            </a:extLst>
          </p:cNvPr>
          <p:cNvSpPr/>
          <p:nvPr userDrawn="1"/>
        </p:nvSpPr>
        <p:spPr>
          <a:xfrm>
            <a:off x="1" y="1044352"/>
            <a:ext cx="486832" cy="131565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8FFC36C-B574-A337-6BB4-29CEF1467AE2}"/>
              </a:ext>
            </a:extLst>
          </p:cNvPr>
          <p:cNvSpPr/>
          <p:nvPr userDrawn="1"/>
        </p:nvSpPr>
        <p:spPr>
          <a:xfrm>
            <a:off x="1" y="2360006"/>
            <a:ext cx="486832" cy="1525882"/>
          </a:xfrm>
          <a:prstGeom prst="rect">
            <a:avLst/>
          </a:prstGeom>
          <a:pattFill prst="ltVert">
            <a:fgClr>
              <a:schemeClr val="accent4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3C95B3F-0C37-E11F-930B-47EE66DEEC0B}"/>
              </a:ext>
            </a:extLst>
          </p:cNvPr>
          <p:cNvSpPr/>
          <p:nvPr userDrawn="1"/>
        </p:nvSpPr>
        <p:spPr>
          <a:xfrm>
            <a:off x="1" y="3885888"/>
            <a:ext cx="486832" cy="2355886"/>
          </a:xfrm>
          <a:prstGeom prst="rect">
            <a:avLst/>
          </a:prstGeom>
          <a:pattFill prst="ltHorz">
            <a:fgClr>
              <a:schemeClr val="accent3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5DDADA7-1002-7938-DA76-28AFB7C66586}"/>
              </a:ext>
            </a:extLst>
          </p:cNvPr>
          <p:cNvSpPr/>
          <p:nvPr userDrawn="1"/>
        </p:nvSpPr>
        <p:spPr>
          <a:xfrm>
            <a:off x="1" y="6241774"/>
            <a:ext cx="486832" cy="39008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A3DBF77-B0DB-E407-D4FB-9CEDE593D1B6}"/>
              </a:ext>
            </a:extLst>
          </p:cNvPr>
          <p:cNvSpPr/>
          <p:nvPr userDrawn="1"/>
        </p:nvSpPr>
        <p:spPr>
          <a:xfrm>
            <a:off x="-1" y="6631855"/>
            <a:ext cx="12192000" cy="226145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9261295-34DD-1383-2F3A-6DF545F13728}"/>
              </a:ext>
            </a:extLst>
          </p:cNvPr>
          <p:cNvSpPr/>
          <p:nvPr userDrawn="1"/>
        </p:nvSpPr>
        <p:spPr>
          <a:xfrm>
            <a:off x="11701217" y="1044352"/>
            <a:ext cx="486832" cy="131565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436B46A-0737-AB7F-35EB-3A10851A1D21}"/>
              </a:ext>
            </a:extLst>
          </p:cNvPr>
          <p:cNvSpPr/>
          <p:nvPr userDrawn="1"/>
        </p:nvSpPr>
        <p:spPr>
          <a:xfrm>
            <a:off x="11701217" y="2360006"/>
            <a:ext cx="486832" cy="1525882"/>
          </a:xfrm>
          <a:prstGeom prst="rect">
            <a:avLst/>
          </a:prstGeom>
          <a:pattFill prst="ltVert">
            <a:fgClr>
              <a:schemeClr val="accent4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5C25B83-C1D5-68B5-8982-028B918E84A6}"/>
              </a:ext>
            </a:extLst>
          </p:cNvPr>
          <p:cNvSpPr/>
          <p:nvPr userDrawn="1"/>
        </p:nvSpPr>
        <p:spPr>
          <a:xfrm>
            <a:off x="11701217" y="3885888"/>
            <a:ext cx="486832" cy="2355886"/>
          </a:xfrm>
          <a:prstGeom prst="rect">
            <a:avLst/>
          </a:prstGeom>
          <a:pattFill prst="ltHorz">
            <a:fgClr>
              <a:schemeClr val="accent3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FA2EFFB-F973-358B-D864-95FA607EF097}"/>
              </a:ext>
            </a:extLst>
          </p:cNvPr>
          <p:cNvSpPr/>
          <p:nvPr userDrawn="1"/>
        </p:nvSpPr>
        <p:spPr>
          <a:xfrm>
            <a:off x="11701217" y="6241774"/>
            <a:ext cx="486832" cy="39008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61568DF-9DCE-DD9A-1925-5DEBE019B670}"/>
              </a:ext>
            </a:extLst>
          </p:cNvPr>
          <p:cNvGrpSpPr/>
          <p:nvPr userDrawn="1"/>
        </p:nvGrpSpPr>
        <p:grpSpPr>
          <a:xfrm>
            <a:off x="10014851" y="-1"/>
            <a:ext cx="2173198" cy="1044352"/>
            <a:chOff x="22876354" y="10336727"/>
            <a:chExt cx="2173198" cy="104435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79ACC42-6220-D7A8-39DE-EFBCDFE14A8A}"/>
                </a:ext>
              </a:extLst>
            </p:cNvPr>
            <p:cNvSpPr/>
            <p:nvPr/>
          </p:nvSpPr>
          <p:spPr>
            <a:xfrm>
              <a:off x="22876354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3B771D1-EC90-26C1-19B9-2AB1430F1AFC}"/>
                </a:ext>
              </a:extLst>
            </p:cNvPr>
            <p:cNvSpPr/>
            <p:nvPr/>
          </p:nvSpPr>
          <p:spPr>
            <a:xfrm>
              <a:off x="23179816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6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6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F2D40EC-321A-779A-A49D-E09C11E1871E}"/>
                </a:ext>
              </a:extLst>
            </p:cNvPr>
            <p:cNvSpPr/>
            <p:nvPr/>
          </p:nvSpPr>
          <p:spPr>
            <a:xfrm>
              <a:off x="23437588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7554920-16F4-DFA7-928C-30F5BA809606}"/>
                </a:ext>
              </a:extLst>
            </p:cNvPr>
            <p:cNvSpPr/>
            <p:nvPr/>
          </p:nvSpPr>
          <p:spPr>
            <a:xfrm>
              <a:off x="23695362" y="10336727"/>
              <a:ext cx="767730" cy="1044352"/>
            </a:xfrm>
            <a:custGeom>
              <a:avLst/>
              <a:gdLst>
                <a:gd name="connsiteX0" fmla="*/ 0 w 767730"/>
                <a:gd name="connsiteY0" fmla="*/ 0 h 1044352"/>
                <a:gd name="connsiteX1" fmla="*/ 99336 w 767730"/>
                <a:gd name="connsiteY1" fmla="*/ 0 h 1044352"/>
                <a:gd name="connsiteX2" fmla="*/ 767730 w 767730"/>
                <a:gd name="connsiteY2" fmla="*/ 1044352 h 1044352"/>
                <a:gd name="connsiteX3" fmla="*/ 668394 w 767730"/>
                <a:gd name="connsiteY3" fmla="*/ 1044352 h 1044352"/>
                <a:gd name="connsiteX4" fmla="*/ 0 w 767730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0" h="1044352">
                  <a:moveTo>
                    <a:pt x="0" y="0"/>
                  </a:moveTo>
                  <a:lnTo>
                    <a:pt x="99336" y="0"/>
                  </a:lnTo>
                  <a:lnTo>
                    <a:pt x="767730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C897F66-C398-6066-0D86-3F88A5A2B47C}"/>
                </a:ext>
              </a:extLst>
            </p:cNvPr>
            <p:cNvSpPr/>
            <p:nvPr/>
          </p:nvSpPr>
          <p:spPr>
            <a:xfrm>
              <a:off x="23953134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FE03B3B-32CF-E58E-DF75-741B9CCB24B6}"/>
                </a:ext>
              </a:extLst>
            </p:cNvPr>
            <p:cNvSpPr/>
            <p:nvPr/>
          </p:nvSpPr>
          <p:spPr>
            <a:xfrm>
              <a:off x="24210906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256C8DD-3F9E-6D65-5DDA-5CAF5A22B03E}"/>
                </a:ext>
              </a:extLst>
            </p:cNvPr>
            <p:cNvSpPr/>
            <p:nvPr/>
          </p:nvSpPr>
          <p:spPr>
            <a:xfrm>
              <a:off x="24468680" y="10336728"/>
              <a:ext cx="580872" cy="907601"/>
            </a:xfrm>
            <a:custGeom>
              <a:avLst/>
              <a:gdLst>
                <a:gd name="connsiteX0" fmla="*/ 0 w 580872"/>
                <a:gd name="connsiteY0" fmla="*/ 0 h 907601"/>
                <a:gd name="connsiteX1" fmla="*/ 99336 w 580872"/>
                <a:gd name="connsiteY1" fmla="*/ 0 h 907601"/>
                <a:gd name="connsiteX2" fmla="*/ 580872 w 580872"/>
                <a:gd name="connsiteY2" fmla="*/ 752388 h 907601"/>
                <a:gd name="connsiteX3" fmla="*/ 580872 w 580872"/>
                <a:gd name="connsiteY3" fmla="*/ 907601 h 907601"/>
                <a:gd name="connsiteX4" fmla="*/ 0 w 580872"/>
                <a:gd name="connsiteY4" fmla="*/ 0 h 90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872" h="907601">
                  <a:moveTo>
                    <a:pt x="0" y="0"/>
                  </a:moveTo>
                  <a:lnTo>
                    <a:pt x="99336" y="0"/>
                  </a:lnTo>
                  <a:lnTo>
                    <a:pt x="580872" y="752388"/>
                  </a:lnTo>
                  <a:lnTo>
                    <a:pt x="580872" y="9076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4DEC89A-B24D-025E-FED3-A9CD1A14B7E8}"/>
                </a:ext>
              </a:extLst>
            </p:cNvPr>
            <p:cNvSpPr/>
            <p:nvPr/>
          </p:nvSpPr>
          <p:spPr>
            <a:xfrm>
              <a:off x="24726452" y="10336727"/>
              <a:ext cx="323100" cy="504836"/>
            </a:xfrm>
            <a:custGeom>
              <a:avLst/>
              <a:gdLst>
                <a:gd name="connsiteX0" fmla="*/ 0 w 323100"/>
                <a:gd name="connsiteY0" fmla="*/ 0 h 504836"/>
                <a:gd name="connsiteX1" fmla="*/ 99338 w 323100"/>
                <a:gd name="connsiteY1" fmla="*/ 0 h 504836"/>
                <a:gd name="connsiteX2" fmla="*/ 323100 w 323100"/>
                <a:gd name="connsiteY2" fmla="*/ 349624 h 504836"/>
                <a:gd name="connsiteX3" fmla="*/ 323100 w 323100"/>
                <a:gd name="connsiteY3" fmla="*/ 504836 h 504836"/>
                <a:gd name="connsiteX4" fmla="*/ 0 w 323100"/>
                <a:gd name="connsiteY4" fmla="*/ 0 h 50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100" h="504836">
                  <a:moveTo>
                    <a:pt x="0" y="0"/>
                  </a:moveTo>
                  <a:lnTo>
                    <a:pt x="99338" y="0"/>
                  </a:lnTo>
                  <a:lnTo>
                    <a:pt x="323100" y="349624"/>
                  </a:lnTo>
                  <a:lnTo>
                    <a:pt x="323100" y="504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4D42BCE-7EBF-42F0-E8E4-C5584893494D}"/>
              </a:ext>
            </a:extLst>
          </p:cNvPr>
          <p:cNvGrpSpPr/>
          <p:nvPr userDrawn="1"/>
        </p:nvGrpSpPr>
        <p:grpSpPr>
          <a:xfrm>
            <a:off x="0" y="-6958"/>
            <a:ext cx="2540027" cy="1044352"/>
            <a:chOff x="12857551" y="10336727"/>
            <a:chExt cx="2540027" cy="104435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FF65F72-30D7-CDA1-2AD8-CD1E9E38FF72}"/>
                </a:ext>
              </a:extLst>
            </p:cNvPr>
            <p:cNvSpPr/>
            <p:nvPr/>
          </p:nvSpPr>
          <p:spPr>
            <a:xfrm>
              <a:off x="12857551" y="10336727"/>
              <a:ext cx="735616" cy="1044352"/>
            </a:xfrm>
            <a:custGeom>
              <a:avLst/>
              <a:gdLst>
                <a:gd name="connsiteX0" fmla="*/ 0 w 735616"/>
                <a:gd name="connsiteY0" fmla="*/ 0 h 1044352"/>
                <a:gd name="connsiteX1" fmla="*/ 67222 w 735616"/>
                <a:gd name="connsiteY1" fmla="*/ 0 h 1044352"/>
                <a:gd name="connsiteX2" fmla="*/ 735616 w 735616"/>
                <a:gd name="connsiteY2" fmla="*/ 1044352 h 1044352"/>
                <a:gd name="connsiteX3" fmla="*/ 636278 w 735616"/>
                <a:gd name="connsiteY3" fmla="*/ 1044352 h 1044352"/>
                <a:gd name="connsiteX4" fmla="*/ 0 w 735616"/>
                <a:gd name="connsiteY4" fmla="*/ 50181 h 1044352"/>
                <a:gd name="connsiteX5" fmla="*/ 0 w 735616"/>
                <a:gd name="connsiteY5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5616" h="1044352">
                  <a:moveTo>
                    <a:pt x="0" y="0"/>
                  </a:moveTo>
                  <a:lnTo>
                    <a:pt x="67222" y="0"/>
                  </a:lnTo>
                  <a:lnTo>
                    <a:pt x="735616" y="1044352"/>
                  </a:lnTo>
                  <a:lnTo>
                    <a:pt x="636278" y="1044352"/>
                  </a:lnTo>
                  <a:lnTo>
                    <a:pt x="0" y="50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C02C36B-882C-9A4B-38A7-41E964C433BA}"/>
                </a:ext>
              </a:extLst>
            </p:cNvPr>
            <p:cNvSpPr/>
            <p:nvPr/>
          </p:nvSpPr>
          <p:spPr>
            <a:xfrm>
              <a:off x="13083208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9 w 767733"/>
                <a:gd name="connsiteY1" fmla="*/ 0 h 1044352"/>
                <a:gd name="connsiteX2" fmla="*/ 767733 w 767733"/>
                <a:gd name="connsiteY2" fmla="*/ 1044352 h 1044352"/>
                <a:gd name="connsiteX3" fmla="*/ 668395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9" y="0"/>
                  </a:lnTo>
                  <a:lnTo>
                    <a:pt x="767733" y="1044352"/>
                  </a:lnTo>
                  <a:lnTo>
                    <a:pt x="668395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714C975-31B5-1424-55EB-7DC15BAE1596}"/>
                </a:ext>
              </a:extLst>
            </p:cNvPr>
            <p:cNvSpPr/>
            <p:nvPr/>
          </p:nvSpPr>
          <p:spPr>
            <a:xfrm>
              <a:off x="13340981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9 w 767733"/>
                <a:gd name="connsiteY1" fmla="*/ 0 h 1044352"/>
                <a:gd name="connsiteX2" fmla="*/ 767733 w 767733"/>
                <a:gd name="connsiteY2" fmla="*/ 1044352 h 1044352"/>
                <a:gd name="connsiteX3" fmla="*/ 668395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9" y="0"/>
                  </a:lnTo>
                  <a:lnTo>
                    <a:pt x="767733" y="1044352"/>
                  </a:lnTo>
                  <a:lnTo>
                    <a:pt x="668395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09A52D5-D8CA-FEB9-EBD8-C820776CB77C}"/>
                </a:ext>
              </a:extLst>
            </p:cNvPr>
            <p:cNvSpPr/>
            <p:nvPr/>
          </p:nvSpPr>
          <p:spPr>
            <a:xfrm>
              <a:off x="13598754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8 w 767733"/>
                <a:gd name="connsiteY1" fmla="*/ 0 h 1044352"/>
                <a:gd name="connsiteX2" fmla="*/ 767733 w 767733"/>
                <a:gd name="connsiteY2" fmla="*/ 1044352 h 1044352"/>
                <a:gd name="connsiteX3" fmla="*/ 668395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8" y="0"/>
                  </a:lnTo>
                  <a:lnTo>
                    <a:pt x="767733" y="1044352"/>
                  </a:lnTo>
                  <a:lnTo>
                    <a:pt x="668395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A2AB16B-48E8-CB24-FCDE-6FA6AB351A49}"/>
                </a:ext>
              </a:extLst>
            </p:cNvPr>
            <p:cNvSpPr/>
            <p:nvPr/>
          </p:nvSpPr>
          <p:spPr>
            <a:xfrm>
              <a:off x="13856527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8 w 767733"/>
                <a:gd name="connsiteY1" fmla="*/ 0 h 1044352"/>
                <a:gd name="connsiteX2" fmla="*/ 767733 w 767733"/>
                <a:gd name="connsiteY2" fmla="*/ 1044352 h 1044352"/>
                <a:gd name="connsiteX3" fmla="*/ 668394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8" y="0"/>
                  </a:lnTo>
                  <a:lnTo>
                    <a:pt x="767733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8FDE8FB-E49E-1D3E-3BF3-AE084218B925}"/>
                </a:ext>
              </a:extLst>
            </p:cNvPr>
            <p:cNvSpPr/>
            <p:nvPr/>
          </p:nvSpPr>
          <p:spPr>
            <a:xfrm>
              <a:off x="14114299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087EA1D-6D9A-FD5C-A781-62F4430309C5}"/>
                </a:ext>
              </a:extLst>
            </p:cNvPr>
            <p:cNvSpPr/>
            <p:nvPr/>
          </p:nvSpPr>
          <p:spPr>
            <a:xfrm>
              <a:off x="14372072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34771BA-A6F7-78A3-77A1-6BE7453AD5DB}"/>
                </a:ext>
              </a:extLst>
            </p:cNvPr>
            <p:cNvSpPr/>
            <p:nvPr/>
          </p:nvSpPr>
          <p:spPr>
            <a:xfrm>
              <a:off x="14629845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9 w 767733"/>
                <a:gd name="connsiteY1" fmla="*/ 0 h 1044352"/>
                <a:gd name="connsiteX2" fmla="*/ 767733 w 767733"/>
                <a:gd name="connsiteY2" fmla="*/ 1044352 h 1044352"/>
                <a:gd name="connsiteX3" fmla="*/ 668395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9" y="0"/>
                  </a:lnTo>
                  <a:lnTo>
                    <a:pt x="767733" y="1044352"/>
                  </a:lnTo>
                  <a:lnTo>
                    <a:pt x="668395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182671F-C0A1-A6D6-68C1-7DFC5E64C792}"/>
                </a:ext>
              </a:extLst>
            </p:cNvPr>
            <p:cNvSpPr/>
            <p:nvPr/>
          </p:nvSpPr>
          <p:spPr>
            <a:xfrm>
              <a:off x="12857551" y="10634459"/>
              <a:ext cx="477844" cy="746620"/>
            </a:xfrm>
            <a:custGeom>
              <a:avLst/>
              <a:gdLst>
                <a:gd name="connsiteX0" fmla="*/ 0 w 477844"/>
                <a:gd name="connsiteY0" fmla="*/ 0 h 746620"/>
                <a:gd name="connsiteX1" fmla="*/ 477844 w 477844"/>
                <a:gd name="connsiteY1" fmla="*/ 746620 h 746620"/>
                <a:gd name="connsiteX2" fmla="*/ 378505 w 477844"/>
                <a:gd name="connsiteY2" fmla="*/ 746620 h 746620"/>
                <a:gd name="connsiteX3" fmla="*/ 0 w 477844"/>
                <a:gd name="connsiteY3" fmla="*/ 155214 h 746620"/>
                <a:gd name="connsiteX4" fmla="*/ 0 w 477844"/>
                <a:gd name="connsiteY4" fmla="*/ 0 h 746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844" h="746620">
                  <a:moveTo>
                    <a:pt x="0" y="0"/>
                  </a:moveTo>
                  <a:lnTo>
                    <a:pt x="477844" y="746620"/>
                  </a:lnTo>
                  <a:lnTo>
                    <a:pt x="378505" y="746620"/>
                  </a:lnTo>
                  <a:lnTo>
                    <a:pt x="0" y="155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等腰三角形 36">
            <a:extLst>
              <a:ext uri="{FF2B5EF4-FFF2-40B4-BE49-F238E27FC236}">
                <a16:creationId xmlns:a16="http://schemas.microsoft.com/office/drawing/2014/main" id="{97B74AFC-8655-714F-49B3-AB8FD9E6D0A2}"/>
              </a:ext>
            </a:extLst>
          </p:cNvPr>
          <p:cNvSpPr/>
          <p:nvPr userDrawn="1"/>
        </p:nvSpPr>
        <p:spPr>
          <a:xfrm rot="10800000">
            <a:off x="626054" y="1320302"/>
            <a:ext cx="164402" cy="141726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>
            <a:extLst>
              <a:ext uri="{FF2B5EF4-FFF2-40B4-BE49-F238E27FC236}">
                <a16:creationId xmlns:a16="http://schemas.microsoft.com/office/drawing/2014/main" id="{A04CAAF8-4A4C-746D-CA16-E778248AF438}"/>
              </a:ext>
            </a:extLst>
          </p:cNvPr>
          <p:cNvSpPr/>
          <p:nvPr userDrawn="1"/>
        </p:nvSpPr>
        <p:spPr>
          <a:xfrm rot="10800000">
            <a:off x="626054" y="1584524"/>
            <a:ext cx="164402" cy="141726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id="{6638DD44-CFF5-610A-9AB1-0CABD1513A57}"/>
              </a:ext>
            </a:extLst>
          </p:cNvPr>
          <p:cNvSpPr/>
          <p:nvPr userDrawn="1"/>
        </p:nvSpPr>
        <p:spPr>
          <a:xfrm rot="10800000">
            <a:off x="626054" y="1838816"/>
            <a:ext cx="164402" cy="141726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F4C1FC64-7A65-C754-01FA-004563B8865A}"/>
              </a:ext>
            </a:extLst>
          </p:cNvPr>
          <p:cNvSpPr/>
          <p:nvPr userDrawn="1"/>
        </p:nvSpPr>
        <p:spPr>
          <a:xfrm rot="10800000">
            <a:off x="626054" y="2093108"/>
            <a:ext cx="164402" cy="141726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E4FFD4AC-F552-ABF2-E5F7-7DFF6CD0279A}"/>
              </a:ext>
            </a:extLst>
          </p:cNvPr>
          <p:cNvSpPr/>
          <p:nvPr userDrawn="1"/>
        </p:nvSpPr>
        <p:spPr>
          <a:xfrm rot="10800000">
            <a:off x="626054" y="2357670"/>
            <a:ext cx="164402" cy="141726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FAD2A084-66C0-3FBD-7F27-406A50D21D4C}"/>
              </a:ext>
            </a:extLst>
          </p:cNvPr>
          <p:cNvSpPr/>
          <p:nvPr userDrawn="1"/>
        </p:nvSpPr>
        <p:spPr>
          <a:xfrm>
            <a:off x="6600814" y="6328782"/>
            <a:ext cx="4743003" cy="528457"/>
          </a:xfrm>
          <a:prstGeom prst="rect">
            <a:avLst/>
          </a:prstGeom>
          <a:blipFill dpi="0" rotWithShape="1">
            <a:blip r:embed="rId6">
              <a:alphaModFix amt="5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形 43">
            <a:extLst>
              <a:ext uri="{FF2B5EF4-FFF2-40B4-BE49-F238E27FC236}">
                <a16:creationId xmlns:a16="http://schemas.microsoft.com/office/drawing/2014/main" id="{3A2161E3-5FA5-3463-E5CE-7CDD636C375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56504" y="-484910"/>
            <a:ext cx="3678993" cy="2069434"/>
          </a:xfrm>
          <a:prstGeom prst="rect">
            <a:avLst/>
          </a:prstGeom>
        </p:spPr>
      </p:pic>
      <p:sp>
        <p:nvSpPr>
          <p:cNvPr id="47" name="星形: 四角 46">
            <a:extLst>
              <a:ext uri="{FF2B5EF4-FFF2-40B4-BE49-F238E27FC236}">
                <a16:creationId xmlns:a16="http://schemas.microsoft.com/office/drawing/2014/main" id="{4E2BF4FB-7406-E44D-FF00-503695674D66}"/>
              </a:ext>
            </a:extLst>
          </p:cNvPr>
          <p:cNvSpPr/>
          <p:nvPr userDrawn="1"/>
        </p:nvSpPr>
        <p:spPr>
          <a:xfrm>
            <a:off x="1815467" y="4987007"/>
            <a:ext cx="418025" cy="418025"/>
          </a:xfrm>
          <a:prstGeom prst="star4">
            <a:avLst>
              <a:gd name="adj" fmla="val 15770"/>
            </a:avLst>
          </a:prstGeom>
          <a:solidFill>
            <a:schemeClr val="accent6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星形: 四角 47">
            <a:extLst>
              <a:ext uri="{FF2B5EF4-FFF2-40B4-BE49-F238E27FC236}">
                <a16:creationId xmlns:a16="http://schemas.microsoft.com/office/drawing/2014/main" id="{8E95A208-8142-A849-2359-E2DA4B57114C}"/>
              </a:ext>
            </a:extLst>
          </p:cNvPr>
          <p:cNvSpPr/>
          <p:nvPr userDrawn="1"/>
        </p:nvSpPr>
        <p:spPr>
          <a:xfrm>
            <a:off x="2161542" y="5249160"/>
            <a:ext cx="220129" cy="220129"/>
          </a:xfrm>
          <a:prstGeom prst="star4">
            <a:avLst>
              <a:gd name="adj" fmla="val 15770"/>
            </a:avLst>
          </a:prstGeom>
          <a:solidFill>
            <a:schemeClr val="accent6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空心弧 52">
            <a:extLst>
              <a:ext uri="{FF2B5EF4-FFF2-40B4-BE49-F238E27FC236}">
                <a16:creationId xmlns:a16="http://schemas.microsoft.com/office/drawing/2014/main" id="{3663222B-4969-DE67-E8A3-D1E2BFE138AF}"/>
              </a:ext>
            </a:extLst>
          </p:cNvPr>
          <p:cNvSpPr/>
          <p:nvPr userDrawn="1"/>
        </p:nvSpPr>
        <p:spPr>
          <a:xfrm rot="10800000">
            <a:off x="9831292" y="1432949"/>
            <a:ext cx="413310" cy="413310"/>
          </a:xfrm>
          <a:prstGeom prst="blockArc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BD56ADE7-C0D0-C699-EF4D-57BB5B65B0A2}"/>
              </a:ext>
            </a:extLst>
          </p:cNvPr>
          <p:cNvSpPr/>
          <p:nvPr userDrawn="1"/>
        </p:nvSpPr>
        <p:spPr>
          <a:xfrm>
            <a:off x="9970956" y="1528033"/>
            <a:ext cx="133981" cy="13398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3C676EBE-7E74-AACD-AF37-EF7487E694EC}"/>
              </a:ext>
            </a:extLst>
          </p:cNvPr>
          <p:cNvSpPr/>
          <p:nvPr userDrawn="1"/>
        </p:nvSpPr>
        <p:spPr>
          <a:xfrm>
            <a:off x="4707467" y="2088120"/>
            <a:ext cx="6304545" cy="14865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A404724A-28F7-EE6F-A07E-5DC9A55F92CC}"/>
              </a:ext>
            </a:extLst>
          </p:cNvPr>
          <p:cNvSpPr/>
          <p:nvPr userDrawn="1"/>
        </p:nvSpPr>
        <p:spPr>
          <a:xfrm>
            <a:off x="4885267" y="2314947"/>
            <a:ext cx="1032933" cy="1032933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76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pattFill prst="pct5">
          <a:fgClr>
            <a:schemeClr val="accent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244A475A-A394-72E6-4D26-0E6D45E0AFA5}"/>
              </a:ext>
            </a:extLst>
          </p:cNvPr>
          <p:cNvSpPr/>
          <p:nvPr userDrawn="1"/>
        </p:nvSpPr>
        <p:spPr>
          <a:xfrm>
            <a:off x="0" y="1"/>
            <a:ext cx="12192000" cy="104435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14300" dist="101600" dir="5400000" algn="t" rotWithShape="0">
              <a:schemeClr val="accent3">
                <a:lumMod val="75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7B43C91-EA18-6ECE-3807-EE422D84B889}"/>
              </a:ext>
            </a:extLst>
          </p:cNvPr>
          <p:cNvSpPr/>
          <p:nvPr userDrawn="1"/>
        </p:nvSpPr>
        <p:spPr>
          <a:xfrm>
            <a:off x="1" y="1044352"/>
            <a:ext cx="486832" cy="131565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8FFC36C-B574-A337-6BB4-29CEF1467AE2}"/>
              </a:ext>
            </a:extLst>
          </p:cNvPr>
          <p:cNvSpPr/>
          <p:nvPr userDrawn="1"/>
        </p:nvSpPr>
        <p:spPr>
          <a:xfrm>
            <a:off x="1" y="2360006"/>
            <a:ext cx="486832" cy="1525882"/>
          </a:xfrm>
          <a:prstGeom prst="rect">
            <a:avLst/>
          </a:prstGeom>
          <a:pattFill prst="ltVert">
            <a:fgClr>
              <a:schemeClr val="accent4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3C95B3F-0C37-E11F-930B-47EE66DEEC0B}"/>
              </a:ext>
            </a:extLst>
          </p:cNvPr>
          <p:cNvSpPr/>
          <p:nvPr userDrawn="1"/>
        </p:nvSpPr>
        <p:spPr>
          <a:xfrm>
            <a:off x="1" y="3885888"/>
            <a:ext cx="486832" cy="2355886"/>
          </a:xfrm>
          <a:prstGeom prst="rect">
            <a:avLst/>
          </a:prstGeom>
          <a:pattFill prst="ltHorz">
            <a:fgClr>
              <a:schemeClr val="accent3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5DDADA7-1002-7938-DA76-28AFB7C66586}"/>
              </a:ext>
            </a:extLst>
          </p:cNvPr>
          <p:cNvSpPr/>
          <p:nvPr userDrawn="1"/>
        </p:nvSpPr>
        <p:spPr>
          <a:xfrm>
            <a:off x="1" y="6241774"/>
            <a:ext cx="486832" cy="39008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A3DBF77-B0DB-E407-D4FB-9CEDE593D1B6}"/>
              </a:ext>
            </a:extLst>
          </p:cNvPr>
          <p:cNvSpPr/>
          <p:nvPr userDrawn="1"/>
        </p:nvSpPr>
        <p:spPr>
          <a:xfrm>
            <a:off x="-1" y="6631855"/>
            <a:ext cx="12192000" cy="226145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9261295-34DD-1383-2F3A-6DF545F13728}"/>
              </a:ext>
            </a:extLst>
          </p:cNvPr>
          <p:cNvSpPr/>
          <p:nvPr userDrawn="1"/>
        </p:nvSpPr>
        <p:spPr>
          <a:xfrm>
            <a:off x="11701217" y="1044352"/>
            <a:ext cx="486832" cy="131565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436B46A-0737-AB7F-35EB-3A10851A1D21}"/>
              </a:ext>
            </a:extLst>
          </p:cNvPr>
          <p:cNvSpPr/>
          <p:nvPr userDrawn="1"/>
        </p:nvSpPr>
        <p:spPr>
          <a:xfrm>
            <a:off x="11701217" y="2360006"/>
            <a:ext cx="486832" cy="1525882"/>
          </a:xfrm>
          <a:prstGeom prst="rect">
            <a:avLst/>
          </a:prstGeom>
          <a:pattFill prst="ltVert">
            <a:fgClr>
              <a:schemeClr val="accent4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5C25B83-C1D5-68B5-8982-028B918E84A6}"/>
              </a:ext>
            </a:extLst>
          </p:cNvPr>
          <p:cNvSpPr/>
          <p:nvPr userDrawn="1"/>
        </p:nvSpPr>
        <p:spPr>
          <a:xfrm>
            <a:off x="11701217" y="3885888"/>
            <a:ext cx="486832" cy="2355886"/>
          </a:xfrm>
          <a:prstGeom prst="rect">
            <a:avLst/>
          </a:prstGeom>
          <a:pattFill prst="ltHorz">
            <a:fgClr>
              <a:schemeClr val="accent3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FA2EFFB-F973-358B-D864-95FA607EF097}"/>
              </a:ext>
            </a:extLst>
          </p:cNvPr>
          <p:cNvSpPr/>
          <p:nvPr userDrawn="1"/>
        </p:nvSpPr>
        <p:spPr>
          <a:xfrm>
            <a:off x="11701217" y="6241774"/>
            <a:ext cx="486832" cy="39008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61568DF-9DCE-DD9A-1925-5DEBE019B670}"/>
              </a:ext>
            </a:extLst>
          </p:cNvPr>
          <p:cNvGrpSpPr/>
          <p:nvPr userDrawn="1"/>
        </p:nvGrpSpPr>
        <p:grpSpPr>
          <a:xfrm>
            <a:off x="10014851" y="-1"/>
            <a:ext cx="2173198" cy="1044352"/>
            <a:chOff x="22876354" y="10336727"/>
            <a:chExt cx="2173198" cy="104435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79ACC42-6220-D7A8-39DE-EFBCDFE14A8A}"/>
                </a:ext>
              </a:extLst>
            </p:cNvPr>
            <p:cNvSpPr/>
            <p:nvPr/>
          </p:nvSpPr>
          <p:spPr>
            <a:xfrm>
              <a:off x="22876354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3B771D1-EC90-26C1-19B9-2AB1430F1AFC}"/>
                </a:ext>
              </a:extLst>
            </p:cNvPr>
            <p:cNvSpPr/>
            <p:nvPr/>
          </p:nvSpPr>
          <p:spPr>
            <a:xfrm>
              <a:off x="23179816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6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6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F2D40EC-321A-779A-A49D-E09C11E1871E}"/>
                </a:ext>
              </a:extLst>
            </p:cNvPr>
            <p:cNvSpPr/>
            <p:nvPr/>
          </p:nvSpPr>
          <p:spPr>
            <a:xfrm>
              <a:off x="23437588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7554920-16F4-DFA7-928C-30F5BA809606}"/>
                </a:ext>
              </a:extLst>
            </p:cNvPr>
            <p:cNvSpPr/>
            <p:nvPr/>
          </p:nvSpPr>
          <p:spPr>
            <a:xfrm>
              <a:off x="23695362" y="10336727"/>
              <a:ext cx="767730" cy="1044352"/>
            </a:xfrm>
            <a:custGeom>
              <a:avLst/>
              <a:gdLst>
                <a:gd name="connsiteX0" fmla="*/ 0 w 767730"/>
                <a:gd name="connsiteY0" fmla="*/ 0 h 1044352"/>
                <a:gd name="connsiteX1" fmla="*/ 99336 w 767730"/>
                <a:gd name="connsiteY1" fmla="*/ 0 h 1044352"/>
                <a:gd name="connsiteX2" fmla="*/ 767730 w 767730"/>
                <a:gd name="connsiteY2" fmla="*/ 1044352 h 1044352"/>
                <a:gd name="connsiteX3" fmla="*/ 668394 w 767730"/>
                <a:gd name="connsiteY3" fmla="*/ 1044352 h 1044352"/>
                <a:gd name="connsiteX4" fmla="*/ 0 w 767730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0" h="1044352">
                  <a:moveTo>
                    <a:pt x="0" y="0"/>
                  </a:moveTo>
                  <a:lnTo>
                    <a:pt x="99336" y="0"/>
                  </a:lnTo>
                  <a:lnTo>
                    <a:pt x="767730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C897F66-C398-6066-0D86-3F88A5A2B47C}"/>
                </a:ext>
              </a:extLst>
            </p:cNvPr>
            <p:cNvSpPr/>
            <p:nvPr/>
          </p:nvSpPr>
          <p:spPr>
            <a:xfrm>
              <a:off x="23953134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FE03B3B-32CF-E58E-DF75-741B9CCB24B6}"/>
                </a:ext>
              </a:extLst>
            </p:cNvPr>
            <p:cNvSpPr/>
            <p:nvPr/>
          </p:nvSpPr>
          <p:spPr>
            <a:xfrm>
              <a:off x="24210906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256C8DD-3F9E-6D65-5DDA-5CAF5A22B03E}"/>
                </a:ext>
              </a:extLst>
            </p:cNvPr>
            <p:cNvSpPr/>
            <p:nvPr/>
          </p:nvSpPr>
          <p:spPr>
            <a:xfrm>
              <a:off x="24468680" y="10336728"/>
              <a:ext cx="580872" cy="907601"/>
            </a:xfrm>
            <a:custGeom>
              <a:avLst/>
              <a:gdLst>
                <a:gd name="connsiteX0" fmla="*/ 0 w 580872"/>
                <a:gd name="connsiteY0" fmla="*/ 0 h 907601"/>
                <a:gd name="connsiteX1" fmla="*/ 99336 w 580872"/>
                <a:gd name="connsiteY1" fmla="*/ 0 h 907601"/>
                <a:gd name="connsiteX2" fmla="*/ 580872 w 580872"/>
                <a:gd name="connsiteY2" fmla="*/ 752388 h 907601"/>
                <a:gd name="connsiteX3" fmla="*/ 580872 w 580872"/>
                <a:gd name="connsiteY3" fmla="*/ 907601 h 907601"/>
                <a:gd name="connsiteX4" fmla="*/ 0 w 580872"/>
                <a:gd name="connsiteY4" fmla="*/ 0 h 90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872" h="907601">
                  <a:moveTo>
                    <a:pt x="0" y="0"/>
                  </a:moveTo>
                  <a:lnTo>
                    <a:pt x="99336" y="0"/>
                  </a:lnTo>
                  <a:lnTo>
                    <a:pt x="580872" y="752388"/>
                  </a:lnTo>
                  <a:lnTo>
                    <a:pt x="580872" y="9076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4DEC89A-B24D-025E-FED3-A9CD1A14B7E8}"/>
                </a:ext>
              </a:extLst>
            </p:cNvPr>
            <p:cNvSpPr/>
            <p:nvPr/>
          </p:nvSpPr>
          <p:spPr>
            <a:xfrm>
              <a:off x="24726452" y="10336727"/>
              <a:ext cx="323100" cy="504836"/>
            </a:xfrm>
            <a:custGeom>
              <a:avLst/>
              <a:gdLst>
                <a:gd name="connsiteX0" fmla="*/ 0 w 323100"/>
                <a:gd name="connsiteY0" fmla="*/ 0 h 504836"/>
                <a:gd name="connsiteX1" fmla="*/ 99338 w 323100"/>
                <a:gd name="connsiteY1" fmla="*/ 0 h 504836"/>
                <a:gd name="connsiteX2" fmla="*/ 323100 w 323100"/>
                <a:gd name="connsiteY2" fmla="*/ 349624 h 504836"/>
                <a:gd name="connsiteX3" fmla="*/ 323100 w 323100"/>
                <a:gd name="connsiteY3" fmla="*/ 504836 h 504836"/>
                <a:gd name="connsiteX4" fmla="*/ 0 w 323100"/>
                <a:gd name="connsiteY4" fmla="*/ 0 h 50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100" h="504836">
                  <a:moveTo>
                    <a:pt x="0" y="0"/>
                  </a:moveTo>
                  <a:lnTo>
                    <a:pt x="99338" y="0"/>
                  </a:lnTo>
                  <a:lnTo>
                    <a:pt x="323100" y="349624"/>
                  </a:lnTo>
                  <a:lnTo>
                    <a:pt x="323100" y="504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4D42BCE-7EBF-42F0-E8E4-C5584893494D}"/>
              </a:ext>
            </a:extLst>
          </p:cNvPr>
          <p:cNvGrpSpPr/>
          <p:nvPr userDrawn="1"/>
        </p:nvGrpSpPr>
        <p:grpSpPr>
          <a:xfrm>
            <a:off x="0" y="-6958"/>
            <a:ext cx="2540027" cy="1044352"/>
            <a:chOff x="12857551" y="10336727"/>
            <a:chExt cx="2540027" cy="104435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FF65F72-30D7-CDA1-2AD8-CD1E9E38FF72}"/>
                </a:ext>
              </a:extLst>
            </p:cNvPr>
            <p:cNvSpPr/>
            <p:nvPr/>
          </p:nvSpPr>
          <p:spPr>
            <a:xfrm>
              <a:off x="12857551" y="10336727"/>
              <a:ext cx="735616" cy="1044352"/>
            </a:xfrm>
            <a:custGeom>
              <a:avLst/>
              <a:gdLst>
                <a:gd name="connsiteX0" fmla="*/ 0 w 735616"/>
                <a:gd name="connsiteY0" fmla="*/ 0 h 1044352"/>
                <a:gd name="connsiteX1" fmla="*/ 67222 w 735616"/>
                <a:gd name="connsiteY1" fmla="*/ 0 h 1044352"/>
                <a:gd name="connsiteX2" fmla="*/ 735616 w 735616"/>
                <a:gd name="connsiteY2" fmla="*/ 1044352 h 1044352"/>
                <a:gd name="connsiteX3" fmla="*/ 636278 w 735616"/>
                <a:gd name="connsiteY3" fmla="*/ 1044352 h 1044352"/>
                <a:gd name="connsiteX4" fmla="*/ 0 w 735616"/>
                <a:gd name="connsiteY4" fmla="*/ 50181 h 1044352"/>
                <a:gd name="connsiteX5" fmla="*/ 0 w 735616"/>
                <a:gd name="connsiteY5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5616" h="1044352">
                  <a:moveTo>
                    <a:pt x="0" y="0"/>
                  </a:moveTo>
                  <a:lnTo>
                    <a:pt x="67222" y="0"/>
                  </a:lnTo>
                  <a:lnTo>
                    <a:pt x="735616" y="1044352"/>
                  </a:lnTo>
                  <a:lnTo>
                    <a:pt x="636278" y="1044352"/>
                  </a:lnTo>
                  <a:lnTo>
                    <a:pt x="0" y="50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C02C36B-882C-9A4B-38A7-41E964C433BA}"/>
                </a:ext>
              </a:extLst>
            </p:cNvPr>
            <p:cNvSpPr/>
            <p:nvPr/>
          </p:nvSpPr>
          <p:spPr>
            <a:xfrm>
              <a:off x="13083208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9 w 767733"/>
                <a:gd name="connsiteY1" fmla="*/ 0 h 1044352"/>
                <a:gd name="connsiteX2" fmla="*/ 767733 w 767733"/>
                <a:gd name="connsiteY2" fmla="*/ 1044352 h 1044352"/>
                <a:gd name="connsiteX3" fmla="*/ 668395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9" y="0"/>
                  </a:lnTo>
                  <a:lnTo>
                    <a:pt x="767733" y="1044352"/>
                  </a:lnTo>
                  <a:lnTo>
                    <a:pt x="668395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714C975-31B5-1424-55EB-7DC15BAE1596}"/>
                </a:ext>
              </a:extLst>
            </p:cNvPr>
            <p:cNvSpPr/>
            <p:nvPr/>
          </p:nvSpPr>
          <p:spPr>
            <a:xfrm>
              <a:off x="13340981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9 w 767733"/>
                <a:gd name="connsiteY1" fmla="*/ 0 h 1044352"/>
                <a:gd name="connsiteX2" fmla="*/ 767733 w 767733"/>
                <a:gd name="connsiteY2" fmla="*/ 1044352 h 1044352"/>
                <a:gd name="connsiteX3" fmla="*/ 668395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9" y="0"/>
                  </a:lnTo>
                  <a:lnTo>
                    <a:pt x="767733" y="1044352"/>
                  </a:lnTo>
                  <a:lnTo>
                    <a:pt x="668395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09A52D5-D8CA-FEB9-EBD8-C820776CB77C}"/>
                </a:ext>
              </a:extLst>
            </p:cNvPr>
            <p:cNvSpPr/>
            <p:nvPr/>
          </p:nvSpPr>
          <p:spPr>
            <a:xfrm>
              <a:off x="13598754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8 w 767733"/>
                <a:gd name="connsiteY1" fmla="*/ 0 h 1044352"/>
                <a:gd name="connsiteX2" fmla="*/ 767733 w 767733"/>
                <a:gd name="connsiteY2" fmla="*/ 1044352 h 1044352"/>
                <a:gd name="connsiteX3" fmla="*/ 668395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8" y="0"/>
                  </a:lnTo>
                  <a:lnTo>
                    <a:pt x="767733" y="1044352"/>
                  </a:lnTo>
                  <a:lnTo>
                    <a:pt x="668395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A2AB16B-48E8-CB24-FCDE-6FA6AB351A49}"/>
                </a:ext>
              </a:extLst>
            </p:cNvPr>
            <p:cNvSpPr/>
            <p:nvPr/>
          </p:nvSpPr>
          <p:spPr>
            <a:xfrm>
              <a:off x="13856527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8 w 767733"/>
                <a:gd name="connsiteY1" fmla="*/ 0 h 1044352"/>
                <a:gd name="connsiteX2" fmla="*/ 767733 w 767733"/>
                <a:gd name="connsiteY2" fmla="*/ 1044352 h 1044352"/>
                <a:gd name="connsiteX3" fmla="*/ 668394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8" y="0"/>
                  </a:lnTo>
                  <a:lnTo>
                    <a:pt x="767733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8FDE8FB-E49E-1D3E-3BF3-AE084218B925}"/>
                </a:ext>
              </a:extLst>
            </p:cNvPr>
            <p:cNvSpPr/>
            <p:nvPr/>
          </p:nvSpPr>
          <p:spPr>
            <a:xfrm>
              <a:off x="14114299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087EA1D-6D9A-FD5C-A781-62F4430309C5}"/>
                </a:ext>
              </a:extLst>
            </p:cNvPr>
            <p:cNvSpPr/>
            <p:nvPr/>
          </p:nvSpPr>
          <p:spPr>
            <a:xfrm>
              <a:off x="14372072" y="10336727"/>
              <a:ext cx="767732" cy="1044352"/>
            </a:xfrm>
            <a:custGeom>
              <a:avLst/>
              <a:gdLst>
                <a:gd name="connsiteX0" fmla="*/ 0 w 767732"/>
                <a:gd name="connsiteY0" fmla="*/ 0 h 1044352"/>
                <a:gd name="connsiteX1" fmla="*/ 99338 w 767732"/>
                <a:gd name="connsiteY1" fmla="*/ 0 h 1044352"/>
                <a:gd name="connsiteX2" fmla="*/ 767732 w 767732"/>
                <a:gd name="connsiteY2" fmla="*/ 1044352 h 1044352"/>
                <a:gd name="connsiteX3" fmla="*/ 668394 w 767732"/>
                <a:gd name="connsiteY3" fmla="*/ 1044352 h 1044352"/>
                <a:gd name="connsiteX4" fmla="*/ 0 w 767732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2" h="1044352">
                  <a:moveTo>
                    <a:pt x="0" y="0"/>
                  </a:moveTo>
                  <a:lnTo>
                    <a:pt x="99338" y="0"/>
                  </a:lnTo>
                  <a:lnTo>
                    <a:pt x="767732" y="1044352"/>
                  </a:lnTo>
                  <a:lnTo>
                    <a:pt x="668394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34771BA-A6F7-78A3-77A1-6BE7453AD5DB}"/>
                </a:ext>
              </a:extLst>
            </p:cNvPr>
            <p:cNvSpPr/>
            <p:nvPr/>
          </p:nvSpPr>
          <p:spPr>
            <a:xfrm>
              <a:off x="14629845" y="10336727"/>
              <a:ext cx="767733" cy="1044352"/>
            </a:xfrm>
            <a:custGeom>
              <a:avLst/>
              <a:gdLst>
                <a:gd name="connsiteX0" fmla="*/ 0 w 767733"/>
                <a:gd name="connsiteY0" fmla="*/ 0 h 1044352"/>
                <a:gd name="connsiteX1" fmla="*/ 99339 w 767733"/>
                <a:gd name="connsiteY1" fmla="*/ 0 h 1044352"/>
                <a:gd name="connsiteX2" fmla="*/ 767733 w 767733"/>
                <a:gd name="connsiteY2" fmla="*/ 1044352 h 1044352"/>
                <a:gd name="connsiteX3" fmla="*/ 668395 w 767733"/>
                <a:gd name="connsiteY3" fmla="*/ 1044352 h 1044352"/>
                <a:gd name="connsiteX4" fmla="*/ 0 w 767733"/>
                <a:gd name="connsiteY4" fmla="*/ 0 h 104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733" h="1044352">
                  <a:moveTo>
                    <a:pt x="0" y="0"/>
                  </a:moveTo>
                  <a:lnTo>
                    <a:pt x="99339" y="0"/>
                  </a:lnTo>
                  <a:lnTo>
                    <a:pt x="767733" y="1044352"/>
                  </a:lnTo>
                  <a:lnTo>
                    <a:pt x="668395" y="10443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182671F-C0A1-A6D6-68C1-7DFC5E64C792}"/>
                </a:ext>
              </a:extLst>
            </p:cNvPr>
            <p:cNvSpPr/>
            <p:nvPr/>
          </p:nvSpPr>
          <p:spPr>
            <a:xfrm>
              <a:off x="12857551" y="10634459"/>
              <a:ext cx="477844" cy="746620"/>
            </a:xfrm>
            <a:custGeom>
              <a:avLst/>
              <a:gdLst>
                <a:gd name="connsiteX0" fmla="*/ 0 w 477844"/>
                <a:gd name="connsiteY0" fmla="*/ 0 h 746620"/>
                <a:gd name="connsiteX1" fmla="*/ 477844 w 477844"/>
                <a:gd name="connsiteY1" fmla="*/ 746620 h 746620"/>
                <a:gd name="connsiteX2" fmla="*/ 378505 w 477844"/>
                <a:gd name="connsiteY2" fmla="*/ 746620 h 746620"/>
                <a:gd name="connsiteX3" fmla="*/ 0 w 477844"/>
                <a:gd name="connsiteY3" fmla="*/ 155214 h 746620"/>
                <a:gd name="connsiteX4" fmla="*/ 0 w 477844"/>
                <a:gd name="connsiteY4" fmla="*/ 0 h 746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844" h="746620">
                  <a:moveTo>
                    <a:pt x="0" y="0"/>
                  </a:moveTo>
                  <a:lnTo>
                    <a:pt x="477844" y="746620"/>
                  </a:lnTo>
                  <a:lnTo>
                    <a:pt x="378505" y="746620"/>
                  </a:lnTo>
                  <a:lnTo>
                    <a:pt x="0" y="155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6BA53A59-C1A0-EF40-9D55-51A3ACA96791}"/>
              </a:ext>
            </a:extLst>
          </p:cNvPr>
          <p:cNvSpPr/>
          <p:nvPr userDrawn="1"/>
        </p:nvSpPr>
        <p:spPr>
          <a:xfrm>
            <a:off x="3522505" y="201711"/>
            <a:ext cx="5146991" cy="68133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占位符 59">
            <a:extLst>
              <a:ext uri="{FF2B5EF4-FFF2-40B4-BE49-F238E27FC236}">
                <a16:creationId xmlns:a16="http://schemas.microsoft.com/office/drawing/2014/main" id="{74C70867-28C3-36CB-F710-4F4E93F747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88043" y="294826"/>
            <a:ext cx="4015914" cy="612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</a:t>
            </a:r>
          </a:p>
        </p:txBody>
      </p:sp>
    </p:spTree>
    <p:extLst>
      <p:ext uri="{BB962C8B-B14F-4D97-AF65-F5344CB8AC3E}">
        <p14:creationId xmlns:p14="http://schemas.microsoft.com/office/powerpoint/2010/main" val="4044139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22568BF4-866D-8B56-7588-56DA8F4E697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8E5D2F04-587B-7A69-7E96-2CC371B5074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0A5F4B6B-80F1-36BB-143F-FBBD08303958}"/>
              </a:ext>
            </a:extLst>
          </p:cNvPr>
          <p:cNvSpPr/>
          <p:nvPr userDrawn="1"/>
        </p:nvSpPr>
        <p:spPr>
          <a:xfrm>
            <a:off x="1967282" y="1359081"/>
            <a:ext cx="8494328" cy="4135417"/>
          </a:xfrm>
          <a:prstGeom prst="rect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7713CA8B-FECB-7CE9-4E62-198B617C9109}"/>
              </a:ext>
            </a:extLst>
          </p:cNvPr>
          <p:cNvSpPr/>
          <p:nvPr userDrawn="1"/>
        </p:nvSpPr>
        <p:spPr>
          <a:xfrm>
            <a:off x="1835246" y="1239222"/>
            <a:ext cx="8494328" cy="4135417"/>
          </a:xfrm>
          <a:prstGeom prst="rect">
            <a:avLst/>
          </a:prstGeom>
          <a:solidFill>
            <a:schemeClr val="accent3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B66ACB4E-D7D6-4B90-C676-DB2E94031710}"/>
              </a:ext>
            </a:extLst>
          </p:cNvPr>
          <p:cNvSpPr/>
          <p:nvPr userDrawn="1"/>
        </p:nvSpPr>
        <p:spPr>
          <a:xfrm>
            <a:off x="1703210" y="1106065"/>
            <a:ext cx="8494328" cy="4135417"/>
          </a:xfrm>
          <a:prstGeom prst="rect">
            <a:avLst/>
          </a:prstGeom>
          <a:solidFill>
            <a:srgbClr val="F8F4E8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id="{6D72A543-36D5-011C-B95B-AC44EF896930}"/>
              </a:ext>
            </a:extLst>
          </p:cNvPr>
          <p:cNvSpPr/>
          <p:nvPr userDrawn="1"/>
        </p:nvSpPr>
        <p:spPr>
          <a:xfrm rot="16200000">
            <a:off x="1442077" y="1364285"/>
            <a:ext cx="287825" cy="234444"/>
          </a:xfrm>
          <a:prstGeom prst="triangle">
            <a:avLst>
              <a:gd name="adj" fmla="val 100000"/>
            </a:avLst>
          </a:prstGeom>
          <a:solidFill>
            <a:schemeClr val="accent2">
              <a:lumMod val="5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9EA599D1-3182-A877-C7A0-8C8363206754}"/>
              </a:ext>
            </a:extLst>
          </p:cNvPr>
          <p:cNvSpPr/>
          <p:nvPr userDrawn="1"/>
        </p:nvSpPr>
        <p:spPr>
          <a:xfrm>
            <a:off x="1463039" y="926239"/>
            <a:ext cx="2011681" cy="41331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  <a:effectLst>
            <a:outerShdw blurRad="76200" dist="88900" dir="2700000" algn="tl" rotWithShape="0">
              <a:srgbClr val="21534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dirty="0"/>
          </a:p>
        </p:txBody>
      </p:sp>
      <p:sp>
        <p:nvSpPr>
          <p:cNvPr id="86" name="等腰三角形 85">
            <a:extLst>
              <a:ext uri="{FF2B5EF4-FFF2-40B4-BE49-F238E27FC236}">
                <a16:creationId xmlns:a16="http://schemas.microsoft.com/office/drawing/2014/main" id="{96FCA591-1AE2-2DB9-8305-C8644C3710B3}"/>
              </a:ext>
            </a:extLst>
          </p:cNvPr>
          <p:cNvSpPr/>
          <p:nvPr userDrawn="1"/>
        </p:nvSpPr>
        <p:spPr>
          <a:xfrm rot="2677058">
            <a:off x="568488" y="1585301"/>
            <a:ext cx="497291" cy="428699"/>
          </a:xfrm>
          <a:prstGeom prst="triangle">
            <a:avLst/>
          </a:prstGeom>
          <a:noFill/>
          <a:ln w="603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2449E018-9DC5-EB74-38A0-A48322047608}"/>
              </a:ext>
            </a:extLst>
          </p:cNvPr>
          <p:cNvSpPr/>
          <p:nvPr userDrawn="1"/>
        </p:nvSpPr>
        <p:spPr>
          <a:xfrm>
            <a:off x="2091032" y="435102"/>
            <a:ext cx="313443" cy="313443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>
            <a:extLst>
              <a:ext uri="{FF2B5EF4-FFF2-40B4-BE49-F238E27FC236}">
                <a16:creationId xmlns:a16="http://schemas.microsoft.com/office/drawing/2014/main" id="{6059AEDB-4412-2472-EF0A-6EB7161463AB}"/>
              </a:ext>
            </a:extLst>
          </p:cNvPr>
          <p:cNvSpPr/>
          <p:nvPr userDrawn="1"/>
        </p:nvSpPr>
        <p:spPr>
          <a:xfrm rot="19652788">
            <a:off x="10789318" y="6051943"/>
            <a:ext cx="587757" cy="506687"/>
          </a:xfrm>
          <a:prstGeom prst="hexagon">
            <a:avLst>
              <a:gd name="adj" fmla="val 28231"/>
              <a:gd name="vf" fmla="val 115470"/>
            </a:avLst>
          </a:prstGeom>
          <a:noFill/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4B9EA2FF-C635-D7FC-2D82-AA9173C89A31}"/>
              </a:ext>
            </a:extLst>
          </p:cNvPr>
          <p:cNvSpPr/>
          <p:nvPr userDrawn="1"/>
        </p:nvSpPr>
        <p:spPr>
          <a:xfrm>
            <a:off x="2447554" y="3650788"/>
            <a:ext cx="2174686" cy="425063"/>
          </a:xfrm>
          <a:prstGeom prst="roundRect">
            <a:avLst>
              <a:gd name="adj" fmla="val 8768"/>
            </a:avLst>
          </a:prstGeom>
          <a:ln>
            <a:solidFill>
              <a:schemeClr val="tx1"/>
            </a:solidFill>
          </a:ln>
          <a:effectLst>
            <a:outerShdw blurRad="165100" dist="762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1086D30E-C2A8-41CF-7D5A-8C60A333A134}"/>
              </a:ext>
            </a:extLst>
          </p:cNvPr>
          <p:cNvSpPr/>
          <p:nvPr userDrawn="1"/>
        </p:nvSpPr>
        <p:spPr>
          <a:xfrm>
            <a:off x="5054497" y="3650787"/>
            <a:ext cx="2117938" cy="425064"/>
          </a:xfrm>
          <a:prstGeom prst="roundRect">
            <a:avLst>
              <a:gd name="adj" fmla="val 8373"/>
            </a:avLst>
          </a:prstGeom>
          <a:ln>
            <a:solidFill>
              <a:schemeClr val="tx1"/>
            </a:solidFill>
          </a:ln>
          <a:effectLst>
            <a:outerShdw blurRad="165100" dist="762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F80A4DD0-5DCB-5D18-43BD-AD1D0A147F67}"/>
              </a:ext>
            </a:extLst>
          </p:cNvPr>
          <p:cNvSpPr/>
          <p:nvPr userDrawn="1"/>
        </p:nvSpPr>
        <p:spPr>
          <a:xfrm>
            <a:off x="699814" y="4293710"/>
            <a:ext cx="1003396" cy="196526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76A6633A-E97A-1D48-7B55-B04028C8E384}"/>
              </a:ext>
            </a:extLst>
          </p:cNvPr>
          <p:cNvSpPr/>
          <p:nvPr userDrawn="1"/>
        </p:nvSpPr>
        <p:spPr>
          <a:xfrm>
            <a:off x="699814" y="4455056"/>
            <a:ext cx="1003396" cy="196526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67E43974-338B-8DF4-2458-7605692F40D4}"/>
              </a:ext>
            </a:extLst>
          </p:cNvPr>
          <p:cNvSpPr/>
          <p:nvPr userDrawn="1"/>
        </p:nvSpPr>
        <p:spPr>
          <a:xfrm>
            <a:off x="699814" y="4635595"/>
            <a:ext cx="1003396" cy="196526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7489107F-79B8-4A41-13A0-762A4C950BD7}"/>
              </a:ext>
            </a:extLst>
          </p:cNvPr>
          <p:cNvSpPr/>
          <p:nvPr userDrawn="1"/>
        </p:nvSpPr>
        <p:spPr>
          <a:xfrm>
            <a:off x="10455559" y="2293700"/>
            <a:ext cx="1003396" cy="196526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EF155845-8AA3-9988-ABA8-BC7AFD9F9891}"/>
              </a:ext>
            </a:extLst>
          </p:cNvPr>
          <p:cNvSpPr/>
          <p:nvPr userDrawn="1"/>
        </p:nvSpPr>
        <p:spPr>
          <a:xfrm>
            <a:off x="10455559" y="2455046"/>
            <a:ext cx="1003396" cy="196526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E2FFE060-9F2E-DEF7-2A61-813A4C16CFE5}"/>
              </a:ext>
            </a:extLst>
          </p:cNvPr>
          <p:cNvSpPr/>
          <p:nvPr userDrawn="1"/>
        </p:nvSpPr>
        <p:spPr>
          <a:xfrm>
            <a:off x="10455559" y="2635585"/>
            <a:ext cx="1003396" cy="196526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8EB43AA6-DDF7-091C-B6A2-67A123FFBABD}"/>
              </a:ext>
            </a:extLst>
          </p:cNvPr>
          <p:cNvSpPr/>
          <p:nvPr userDrawn="1"/>
        </p:nvSpPr>
        <p:spPr>
          <a:xfrm rot="5400000" flipV="1">
            <a:off x="8963921" y="5943444"/>
            <a:ext cx="742960" cy="145517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8F95C573-70F5-9853-9264-04990B6B3AC3}"/>
              </a:ext>
            </a:extLst>
          </p:cNvPr>
          <p:cNvSpPr/>
          <p:nvPr userDrawn="1"/>
        </p:nvSpPr>
        <p:spPr>
          <a:xfrm rot="5400000" flipV="1">
            <a:off x="9083389" y="5943444"/>
            <a:ext cx="742960" cy="145517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5B722B2F-940E-CF35-8E84-C8AB715D3ED3}"/>
              </a:ext>
            </a:extLst>
          </p:cNvPr>
          <p:cNvSpPr/>
          <p:nvPr userDrawn="1"/>
        </p:nvSpPr>
        <p:spPr>
          <a:xfrm rot="5400000" flipV="1">
            <a:off x="9217069" y="5943444"/>
            <a:ext cx="742960" cy="145517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F452A915-8E62-7184-681A-CF41E311C4A9}"/>
              </a:ext>
            </a:extLst>
          </p:cNvPr>
          <p:cNvSpPr/>
          <p:nvPr userDrawn="1"/>
        </p:nvSpPr>
        <p:spPr>
          <a:xfrm>
            <a:off x="7234104" y="5070906"/>
            <a:ext cx="212174" cy="1681684"/>
          </a:xfrm>
          <a:prstGeom prst="rect">
            <a:avLst/>
          </a:prstGeom>
          <a:solidFill>
            <a:schemeClr val="accent3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8BB09B9E-E964-AEFC-62C2-3A853B2D7213}"/>
              </a:ext>
            </a:extLst>
          </p:cNvPr>
          <p:cNvSpPr/>
          <p:nvPr userDrawn="1"/>
        </p:nvSpPr>
        <p:spPr>
          <a:xfrm>
            <a:off x="7831051" y="5070906"/>
            <a:ext cx="212174" cy="1681684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空心弧 103">
            <a:extLst>
              <a:ext uri="{FF2B5EF4-FFF2-40B4-BE49-F238E27FC236}">
                <a16:creationId xmlns:a16="http://schemas.microsoft.com/office/drawing/2014/main" id="{E93CBCAC-F296-373E-3DBE-3757B44FB4E5}"/>
              </a:ext>
            </a:extLst>
          </p:cNvPr>
          <p:cNvSpPr/>
          <p:nvPr userDrawn="1"/>
        </p:nvSpPr>
        <p:spPr>
          <a:xfrm rot="10800000">
            <a:off x="9724906" y="578551"/>
            <a:ext cx="413310" cy="413310"/>
          </a:xfrm>
          <a:prstGeom prst="blockArc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3B61FA82-CC35-7386-0793-3A816AACA9AE}"/>
              </a:ext>
            </a:extLst>
          </p:cNvPr>
          <p:cNvSpPr/>
          <p:nvPr userDrawn="1"/>
        </p:nvSpPr>
        <p:spPr>
          <a:xfrm>
            <a:off x="9864570" y="673635"/>
            <a:ext cx="133981" cy="13398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十字形 105">
            <a:extLst>
              <a:ext uri="{FF2B5EF4-FFF2-40B4-BE49-F238E27FC236}">
                <a16:creationId xmlns:a16="http://schemas.microsoft.com/office/drawing/2014/main" id="{6581A4BA-0329-10B0-DD12-AC862AAFD61D}"/>
              </a:ext>
            </a:extLst>
          </p:cNvPr>
          <p:cNvSpPr/>
          <p:nvPr userDrawn="1"/>
        </p:nvSpPr>
        <p:spPr>
          <a:xfrm rot="19789611">
            <a:off x="4083193" y="5799982"/>
            <a:ext cx="446088" cy="446088"/>
          </a:xfrm>
          <a:prstGeom prst="plus">
            <a:avLst>
              <a:gd name="adj" fmla="val 41316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等腰三角形 106">
            <a:extLst>
              <a:ext uri="{FF2B5EF4-FFF2-40B4-BE49-F238E27FC236}">
                <a16:creationId xmlns:a16="http://schemas.microsoft.com/office/drawing/2014/main" id="{C7672A5A-E650-24C3-B0AC-569DFA72DC8C}"/>
              </a:ext>
            </a:extLst>
          </p:cNvPr>
          <p:cNvSpPr/>
          <p:nvPr userDrawn="1"/>
        </p:nvSpPr>
        <p:spPr>
          <a:xfrm rot="5400000">
            <a:off x="2449604" y="4527064"/>
            <a:ext cx="137424" cy="118470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>
            <a:extLst>
              <a:ext uri="{FF2B5EF4-FFF2-40B4-BE49-F238E27FC236}">
                <a16:creationId xmlns:a16="http://schemas.microsoft.com/office/drawing/2014/main" id="{842FA010-8496-CC0D-AD6B-7E1B91273462}"/>
              </a:ext>
            </a:extLst>
          </p:cNvPr>
          <p:cNvSpPr/>
          <p:nvPr userDrawn="1"/>
        </p:nvSpPr>
        <p:spPr>
          <a:xfrm rot="5400000">
            <a:off x="2601827" y="4527064"/>
            <a:ext cx="137424" cy="118470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>
            <a:extLst>
              <a:ext uri="{FF2B5EF4-FFF2-40B4-BE49-F238E27FC236}">
                <a16:creationId xmlns:a16="http://schemas.microsoft.com/office/drawing/2014/main" id="{308CB5F8-3A21-7525-84B7-17A4642DC006}"/>
              </a:ext>
            </a:extLst>
          </p:cNvPr>
          <p:cNvSpPr/>
          <p:nvPr userDrawn="1"/>
        </p:nvSpPr>
        <p:spPr>
          <a:xfrm rot="5400000">
            <a:off x="2751109" y="4527064"/>
            <a:ext cx="137424" cy="118470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等腰三角形 109">
            <a:extLst>
              <a:ext uri="{FF2B5EF4-FFF2-40B4-BE49-F238E27FC236}">
                <a16:creationId xmlns:a16="http://schemas.microsoft.com/office/drawing/2014/main" id="{1854CF3C-F7DA-5D29-162D-105B80872CFA}"/>
              </a:ext>
            </a:extLst>
          </p:cNvPr>
          <p:cNvSpPr/>
          <p:nvPr userDrawn="1"/>
        </p:nvSpPr>
        <p:spPr>
          <a:xfrm rot="5400000">
            <a:off x="2900391" y="4527064"/>
            <a:ext cx="137424" cy="118470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等腰三角形 110">
            <a:extLst>
              <a:ext uri="{FF2B5EF4-FFF2-40B4-BE49-F238E27FC236}">
                <a16:creationId xmlns:a16="http://schemas.microsoft.com/office/drawing/2014/main" id="{556D3FA5-9F61-B9FC-2FF1-5544CEF9AB63}"/>
              </a:ext>
            </a:extLst>
          </p:cNvPr>
          <p:cNvSpPr/>
          <p:nvPr userDrawn="1"/>
        </p:nvSpPr>
        <p:spPr>
          <a:xfrm rot="5400000">
            <a:off x="3049673" y="4527064"/>
            <a:ext cx="137424" cy="118470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等腰三角形 111">
            <a:extLst>
              <a:ext uri="{FF2B5EF4-FFF2-40B4-BE49-F238E27FC236}">
                <a16:creationId xmlns:a16="http://schemas.microsoft.com/office/drawing/2014/main" id="{1B050407-E8FE-8859-5B43-18A3ACC60F6A}"/>
              </a:ext>
            </a:extLst>
          </p:cNvPr>
          <p:cNvSpPr/>
          <p:nvPr userDrawn="1"/>
        </p:nvSpPr>
        <p:spPr>
          <a:xfrm rot="5400000">
            <a:off x="3198955" y="4527064"/>
            <a:ext cx="137424" cy="118470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星形: 四角 112">
            <a:extLst>
              <a:ext uri="{FF2B5EF4-FFF2-40B4-BE49-F238E27FC236}">
                <a16:creationId xmlns:a16="http://schemas.microsoft.com/office/drawing/2014/main" id="{4D477D4D-1D14-5B18-5317-B618B160ED94}"/>
              </a:ext>
            </a:extLst>
          </p:cNvPr>
          <p:cNvSpPr/>
          <p:nvPr userDrawn="1"/>
        </p:nvSpPr>
        <p:spPr>
          <a:xfrm>
            <a:off x="1300253" y="5318180"/>
            <a:ext cx="418025" cy="418025"/>
          </a:xfrm>
          <a:prstGeom prst="star4">
            <a:avLst>
              <a:gd name="adj" fmla="val 15770"/>
            </a:avLst>
          </a:prstGeom>
          <a:solidFill>
            <a:schemeClr val="accent6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星形: 四角 113">
            <a:extLst>
              <a:ext uri="{FF2B5EF4-FFF2-40B4-BE49-F238E27FC236}">
                <a16:creationId xmlns:a16="http://schemas.microsoft.com/office/drawing/2014/main" id="{3A76116F-11B9-6C38-FB38-EE4A14DE2F14}"/>
              </a:ext>
            </a:extLst>
          </p:cNvPr>
          <p:cNvSpPr/>
          <p:nvPr userDrawn="1"/>
        </p:nvSpPr>
        <p:spPr>
          <a:xfrm>
            <a:off x="6413499" y="5997492"/>
            <a:ext cx="366483" cy="366483"/>
          </a:xfrm>
          <a:prstGeom prst="star4">
            <a:avLst>
              <a:gd name="adj" fmla="val 15770"/>
            </a:avLst>
          </a:prstGeom>
          <a:solidFill>
            <a:schemeClr val="accent6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E3BC90C8-A9AF-BC8E-64A0-9CB9AE2D1037}"/>
              </a:ext>
            </a:extLst>
          </p:cNvPr>
          <p:cNvSpPr/>
          <p:nvPr userDrawn="1"/>
        </p:nvSpPr>
        <p:spPr>
          <a:xfrm>
            <a:off x="1" y="4340754"/>
            <a:ext cx="10291013" cy="2550608"/>
          </a:xfrm>
          <a:custGeom>
            <a:avLst/>
            <a:gdLst>
              <a:gd name="connsiteX0" fmla="*/ 0 w 10291013"/>
              <a:gd name="connsiteY0" fmla="*/ 0 h 2550608"/>
              <a:gd name="connsiteX1" fmla="*/ 3157 w 10291013"/>
              <a:gd name="connsiteY1" fmla="*/ 3684 h 2550608"/>
              <a:gd name="connsiteX2" fmla="*/ 1283116 w 10291013"/>
              <a:gd name="connsiteY2" fmla="*/ 1356182 h 2550608"/>
              <a:gd name="connsiteX3" fmla="*/ 2705516 w 10291013"/>
              <a:gd name="connsiteY3" fmla="*/ 1419682 h 2550608"/>
              <a:gd name="connsiteX4" fmla="*/ 4077116 w 10291013"/>
              <a:gd name="connsiteY4" fmla="*/ 2308682 h 2550608"/>
              <a:gd name="connsiteX5" fmla="*/ 5474117 w 10291013"/>
              <a:gd name="connsiteY5" fmla="*/ 1838782 h 2550608"/>
              <a:gd name="connsiteX6" fmla="*/ 10074517 w 10291013"/>
              <a:gd name="connsiteY6" fmla="*/ 2503052 h 2550608"/>
              <a:gd name="connsiteX7" fmla="*/ 10291013 w 10291013"/>
              <a:gd name="connsiteY7" fmla="*/ 2550608 h 2550608"/>
              <a:gd name="connsiteX8" fmla="*/ 0 w 10291013"/>
              <a:gd name="connsiteY8" fmla="*/ 2550608 h 255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91013" h="2550608">
                <a:moveTo>
                  <a:pt x="0" y="0"/>
                </a:moveTo>
                <a:lnTo>
                  <a:pt x="3157" y="3684"/>
                </a:lnTo>
                <a:cubicBezTo>
                  <a:pt x="452581" y="532121"/>
                  <a:pt x="948551" y="1143061"/>
                  <a:pt x="1283116" y="1356182"/>
                </a:cubicBezTo>
                <a:cubicBezTo>
                  <a:pt x="1877899" y="1735065"/>
                  <a:pt x="2239849" y="1260932"/>
                  <a:pt x="2705516" y="1419682"/>
                </a:cubicBezTo>
                <a:cubicBezTo>
                  <a:pt x="3171183" y="1578432"/>
                  <a:pt x="3615683" y="2238832"/>
                  <a:pt x="4077116" y="2308682"/>
                </a:cubicBezTo>
                <a:cubicBezTo>
                  <a:pt x="4538550" y="2378532"/>
                  <a:pt x="4216817" y="1705432"/>
                  <a:pt x="5474117" y="1838782"/>
                </a:cubicBezTo>
                <a:cubicBezTo>
                  <a:pt x="6259929" y="1922126"/>
                  <a:pt x="8524100" y="2184891"/>
                  <a:pt x="10074517" y="2503052"/>
                </a:cubicBezTo>
                <a:lnTo>
                  <a:pt x="10291013" y="2550608"/>
                </a:lnTo>
                <a:lnTo>
                  <a:pt x="0" y="2550608"/>
                </a:lnTo>
                <a:close/>
              </a:path>
            </a:pathLst>
          </a:custGeom>
          <a:ln>
            <a:noFill/>
          </a:ln>
          <a:effectLst>
            <a:outerShdw blurRad="177800" dist="101600" dir="18900000" sx="97000" sy="97000" algn="bl" rotWithShape="0">
              <a:schemeClr val="accent3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3E60DDA4-F56B-D8CD-5BFB-51B661861005}"/>
              </a:ext>
            </a:extLst>
          </p:cNvPr>
          <p:cNvSpPr/>
          <p:nvPr userDrawn="1"/>
        </p:nvSpPr>
        <p:spPr>
          <a:xfrm>
            <a:off x="2396692" y="1694046"/>
            <a:ext cx="4775744" cy="1607419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>
            <a:outerShdw blurRad="139700" dist="165100" dir="2700000" algn="tl" rotWithShape="0">
              <a:srgbClr val="816927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pic>
        <p:nvPicPr>
          <p:cNvPr id="122" name="图形 121">
            <a:extLst>
              <a:ext uri="{FF2B5EF4-FFF2-40B4-BE49-F238E27FC236}">
                <a16:creationId xmlns:a16="http://schemas.microsoft.com/office/drawing/2014/main" id="{862E5E41-C90C-4CBC-C27C-BA437B8D5E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29799" y="2284725"/>
            <a:ext cx="3797149" cy="3197199"/>
          </a:xfrm>
          <a:prstGeom prst="rect">
            <a:avLst/>
          </a:prstGeom>
        </p:spPr>
      </p:pic>
      <p:sp>
        <p:nvSpPr>
          <p:cNvPr id="123" name="矩形 122">
            <a:extLst>
              <a:ext uri="{FF2B5EF4-FFF2-40B4-BE49-F238E27FC236}">
                <a16:creationId xmlns:a16="http://schemas.microsoft.com/office/drawing/2014/main" id="{FF0081DE-EACA-2B5F-E3D2-25AF76708C52}"/>
              </a:ext>
            </a:extLst>
          </p:cNvPr>
          <p:cNvSpPr/>
          <p:nvPr userDrawn="1"/>
        </p:nvSpPr>
        <p:spPr>
          <a:xfrm>
            <a:off x="7134267" y="4789263"/>
            <a:ext cx="3277976" cy="298383"/>
          </a:xfrm>
          <a:prstGeom prst="rect">
            <a:avLst/>
          </a:prstGeom>
          <a:blipFill dpi="0" rotWithShape="1">
            <a:blip r:embed="rId5">
              <a:alphaModFix amt="25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2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82074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2509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面-上">
            <a:extLst>
              <a:ext uri="{FF2B5EF4-FFF2-40B4-BE49-F238E27FC236}">
                <a16:creationId xmlns:a16="http://schemas.microsoft.com/office/drawing/2014/main" id="{C11BEE5D-072E-FCF3-83F5-FBBAC9657F3F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0828553E-17B5-0A0C-D6FE-E4B6F387CDB0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页面-上">
            <a:extLst>
              <a:ext uri="{FF2B5EF4-FFF2-40B4-BE49-F238E27FC236}">
                <a16:creationId xmlns:a16="http://schemas.microsoft.com/office/drawing/2014/main" id="{61D77E34-C1D8-B9E0-B5CF-DA0997DC164E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2C254C67-8B07-8C5A-899D-E5FC862E7121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页面-上">
            <a:extLst>
              <a:ext uri="{FF2B5EF4-FFF2-40B4-BE49-F238E27FC236}">
                <a16:creationId xmlns:a16="http://schemas.microsoft.com/office/drawing/2014/main" id="{0E8EC7CE-343E-04AB-F93E-DBFF215E7B8C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254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tx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页面-下">
            <a:extLst>
              <a:ext uri="{FF2B5EF4-FFF2-40B4-BE49-F238E27FC236}">
                <a16:creationId xmlns:a16="http://schemas.microsoft.com/office/drawing/2014/main" id="{E2E38B4C-FC04-5C13-1B10-0F7B8C30D41D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254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tx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页面-上">
            <a:extLst>
              <a:ext uri="{FF2B5EF4-FFF2-40B4-BE49-F238E27FC236}">
                <a16:creationId xmlns:a16="http://schemas.microsoft.com/office/drawing/2014/main" id="{41FDDF37-C817-5561-5669-85945F260149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254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tx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页面-下">
            <a:extLst>
              <a:ext uri="{FF2B5EF4-FFF2-40B4-BE49-F238E27FC236}">
                <a16:creationId xmlns:a16="http://schemas.microsoft.com/office/drawing/2014/main" id="{0586AFE3-038C-4CE0-6545-A30707F62122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254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tx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612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3" r:id="rId3"/>
    <p:sldLayoutId id="2147483654" r:id="rId4"/>
    <p:sldLayoutId id="2147483656" r:id="rId5"/>
    <p:sldLayoutId id="2147483650" r:id="rId6"/>
    <p:sldLayoutId id="2147483651" r:id="rId7"/>
    <p:sldLayoutId id="214748365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37.png"/><Relationship Id="rId4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chart" Target="../charts/chart1.xml"/><Relationship Id="rId4" Type="http://schemas.openxmlformats.org/officeDocument/2006/relationships/image" Target="../media/image2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30.png"/><Relationship Id="rId4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4F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文本框 113">
            <a:extLst>
              <a:ext uri="{FF2B5EF4-FFF2-40B4-BE49-F238E27FC236}">
                <a16:creationId xmlns:a16="http://schemas.microsoft.com/office/drawing/2014/main" id="{6128B8E1-9DF5-FFDF-7661-028AC5406385}"/>
              </a:ext>
            </a:extLst>
          </p:cNvPr>
          <p:cNvSpPr txBox="1"/>
          <p:nvPr/>
        </p:nvSpPr>
        <p:spPr>
          <a:xfrm>
            <a:off x="2559944" y="1795175"/>
            <a:ext cx="6646300" cy="17212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4800" dirty="0">
                <a:ln w="3175"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橙色孟菲斯风</a:t>
            </a:r>
            <a:endParaRPr lang="en-US" altLang="zh-CN" sz="4800" dirty="0">
              <a:ln w="3175">
                <a:solidFill>
                  <a:schemeClr val="tx1"/>
                </a:solidFill>
              </a:ln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4800" dirty="0">
                <a:ln w="3175"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工作汇报</a:t>
            </a:r>
            <a:r>
              <a:rPr lang="en-US" altLang="zh-CN" sz="4800" dirty="0">
                <a:ln w="3175"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PPT</a:t>
            </a:r>
            <a:r>
              <a:rPr lang="zh-CN" altLang="en-US" sz="4800" dirty="0">
                <a:ln w="3175"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7D09E0B-17F5-DB02-5D89-9EF600E920D9}"/>
              </a:ext>
            </a:extLst>
          </p:cNvPr>
          <p:cNvSpPr txBox="1"/>
          <p:nvPr/>
        </p:nvSpPr>
        <p:spPr>
          <a:xfrm>
            <a:off x="2517695" y="3694042"/>
            <a:ext cx="222692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演讲人：海之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8201BBF-C6C0-47A8-EE91-F3D1AD0A95E8}"/>
              </a:ext>
            </a:extLst>
          </p:cNvPr>
          <p:cNvSpPr txBox="1"/>
          <p:nvPr/>
        </p:nvSpPr>
        <p:spPr>
          <a:xfrm>
            <a:off x="5119072" y="3694042"/>
            <a:ext cx="205336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演讲时间：</a:t>
            </a:r>
            <a:r>
              <a:rPr lang="en-US" altLang="zh-CN" sz="1600" dirty="0"/>
              <a:t>20XX</a:t>
            </a:r>
            <a:r>
              <a:rPr lang="zh-CN" altLang="en-US" sz="1600" dirty="0"/>
              <a:t>年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B5BD4805-DE54-C147-ABA7-DEB25B6D8982}"/>
              </a:ext>
            </a:extLst>
          </p:cNvPr>
          <p:cNvSpPr txBox="1"/>
          <p:nvPr/>
        </p:nvSpPr>
        <p:spPr>
          <a:xfrm>
            <a:off x="2517695" y="1795175"/>
            <a:ext cx="5402587" cy="15671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48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橙色孟菲斯风</a:t>
            </a:r>
            <a:endParaRPr lang="en-US" altLang="zh-CN" sz="4800" dirty="0">
              <a:ln w="3175">
                <a:solidFill>
                  <a:schemeClr val="tx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48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工作汇报</a:t>
            </a:r>
            <a:r>
              <a:rPr lang="en-US" altLang="zh-CN" sz="48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48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75513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>
            <a:extLst>
              <a:ext uri="{FF2B5EF4-FFF2-40B4-BE49-F238E27FC236}">
                <a16:creationId xmlns:a16="http://schemas.microsoft.com/office/drawing/2014/main" id="{5A3059CD-ED00-BF41-C98F-A2E2D50EEA3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561292" y="1339466"/>
            <a:ext cx="893263" cy="893263"/>
            <a:chOff x="9480097" y="1262826"/>
            <a:chExt cx="508371" cy="508371"/>
          </a:xfrm>
        </p:grpSpPr>
        <p:sp>
          <p:nvSpPr>
            <p:cNvPr id="84" name="空心弧 83">
              <a:extLst>
                <a:ext uri="{FF2B5EF4-FFF2-40B4-BE49-F238E27FC236}">
                  <a16:creationId xmlns:a16="http://schemas.microsoft.com/office/drawing/2014/main" id="{523161A9-266B-E54F-8096-27A37B6B64B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9480097" y="1262826"/>
              <a:ext cx="508371" cy="508371"/>
            </a:xfrm>
            <a:prstGeom prst="blockArc">
              <a:avLst/>
            </a:prstGeom>
            <a:solidFill>
              <a:schemeClr val="accent2"/>
            </a:solidFill>
            <a:ln w="15621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2471" tIns="56236" rIns="112471" bIns="56236" rtlCol="0" anchor="ctr"/>
            <a:lstStyle/>
            <a:p>
              <a:pPr algn="ctr"/>
              <a:endParaRPr lang="zh-CN" altLang="en-US" sz="2214">
                <a:solidFill>
                  <a:schemeClr val="tx1"/>
                </a:solidFill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1222F83B-3BA0-8F4B-7030-2AEEFFEB750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9651885" y="1379779"/>
              <a:ext cx="164797" cy="164797"/>
            </a:xfrm>
            <a:prstGeom prst="ellipse">
              <a:avLst/>
            </a:prstGeom>
            <a:ln w="15621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2471" tIns="56236" rIns="112471" bIns="56236" rtlCol="0" anchor="ctr"/>
            <a:lstStyle/>
            <a:p>
              <a:pPr algn="ctr"/>
              <a:endParaRPr lang="zh-CN" altLang="en-US" sz="2214"/>
            </a:p>
          </p:txBody>
        </p:sp>
      </p:grpSp>
      <p:sp>
        <p:nvSpPr>
          <p:cNvPr id="78" name="六边形 77">
            <a:extLst>
              <a:ext uri="{FF2B5EF4-FFF2-40B4-BE49-F238E27FC236}">
                <a16:creationId xmlns:a16="http://schemas.microsoft.com/office/drawing/2014/main" id="{B525793A-787E-B5DC-FF62-6F716593D2B1}"/>
              </a:ext>
            </a:extLst>
          </p:cNvPr>
          <p:cNvSpPr/>
          <p:nvPr/>
        </p:nvSpPr>
        <p:spPr>
          <a:xfrm rot="19652788">
            <a:off x="6411611" y="5667990"/>
            <a:ext cx="448931" cy="387009"/>
          </a:xfrm>
          <a:prstGeom prst="hexagon">
            <a:avLst>
              <a:gd name="adj" fmla="val 28231"/>
              <a:gd name="vf" fmla="val 115470"/>
            </a:avLst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66985A3-790C-B962-C887-30145DA480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市场数据分析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8CA267E-FCD5-CFF6-CC3F-7C2F2AC495D2}"/>
              </a:ext>
            </a:extLst>
          </p:cNvPr>
          <p:cNvSpPr/>
          <p:nvPr/>
        </p:nvSpPr>
        <p:spPr>
          <a:xfrm>
            <a:off x="1117553" y="2059940"/>
            <a:ext cx="2555775" cy="1609692"/>
          </a:xfrm>
          <a:prstGeom prst="rect">
            <a:avLst/>
          </a:prstGeom>
          <a:pattFill prst="wdDnDiag">
            <a:fgClr>
              <a:schemeClr val="accent3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70473E8-6404-C024-FAEE-D0D21EBA3197}"/>
              </a:ext>
            </a:extLst>
          </p:cNvPr>
          <p:cNvSpPr/>
          <p:nvPr/>
        </p:nvSpPr>
        <p:spPr>
          <a:xfrm>
            <a:off x="1028653" y="1971039"/>
            <a:ext cx="2555775" cy="16096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3377D000-C2F4-B814-ABE7-4DBA03EDE1F6}"/>
              </a:ext>
            </a:extLst>
          </p:cNvPr>
          <p:cNvSpPr/>
          <p:nvPr/>
        </p:nvSpPr>
        <p:spPr>
          <a:xfrm>
            <a:off x="4104975" y="2059940"/>
            <a:ext cx="2555775" cy="1609692"/>
          </a:xfrm>
          <a:prstGeom prst="rect">
            <a:avLst/>
          </a:prstGeom>
          <a:pattFill prst="wdDnDiag">
            <a:fgClr>
              <a:schemeClr val="accent3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7BB294C7-F880-48D8-5F7C-2478336F48BD}"/>
              </a:ext>
            </a:extLst>
          </p:cNvPr>
          <p:cNvSpPr/>
          <p:nvPr/>
        </p:nvSpPr>
        <p:spPr>
          <a:xfrm>
            <a:off x="4016075" y="1971039"/>
            <a:ext cx="2555775" cy="16096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1AFB27E4-715F-97A3-F892-625F79E6D6A4}"/>
              </a:ext>
            </a:extLst>
          </p:cNvPr>
          <p:cNvSpPr/>
          <p:nvPr/>
        </p:nvSpPr>
        <p:spPr>
          <a:xfrm>
            <a:off x="1117553" y="4251805"/>
            <a:ext cx="2555775" cy="1609692"/>
          </a:xfrm>
          <a:prstGeom prst="rect">
            <a:avLst/>
          </a:prstGeom>
          <a:pattFill prst="wdDnDiag">
            <a:fgClr>
              <a:schemeClr val="accent3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68E3EB22-ED5D-A3E9-9742-F9A8F1117B66}"/>
              </a:ext>
            </a:extLst>
          </p:cNvPr>
          <p:cNvSpPr/>
          <p:nvPr/>
        </p:nvSpPr>
        <p:spPr>
          <a:xfrm>
            <a:off x="1028653" y="4162904"/>
            <a:ext cx="2555775" cy="16096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B3611198-6D69-6BB6-6B9A-1E8716FB6315}"/>
              </a:ext>
            </a:extLst>
          </p:cNvPr>
          <p:cNvSpPr/>
          <p:nvPr/>
        </p:nvSpPr>
        <p:spPr>
          <a:xfrm>
            <a:off x="4104975" y="4251805"/>
            <a:ext cx="2555775" cy="1609692"/>
          </a:xfrm>
          <a:prstGeom prst="rect">
            <a:avLst/>
          </a:prstGeom>
          <a:pattFill prst="wdDnDiag">
            <a:fgClr>
              <a:schemeClr val="accent3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A6342146-73DA-8249-B311-2F2A88F862A3}"/>
              </a:ext>
            </a:extLst>
          </p:cNvPr>
          <p:cNvSpPr/>
          <p:nvPr/>
        </p:nvSpPr>
        <p:spPr>
          <a:xfrm>
            <a:off x="4016075" y="4162904"/>
            <a:ext cx="2555775" cy="16096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C48FA95-E175-244E-789C-C5AA63432C22}"/>
              </a:ext>
            </a:extLst>
          </p:cNvPr>
          <p:cNvSpPr txBox="1"/>
          <p:nvPr/>
        </p:nvSpPr>
        <p:spPr>
          <a:xfrm>
            <a:off x="1083689" y="2075919"/>
            <a:ext cx="147062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数据分析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FEA63F1F-544B-A8E0-88BD-C7D2D6F81030}"/>
              </a:ext>
            </a:extLst>
          </p:cNvPr>
          <p:cNvSpPr txBox="1"/>
          <p:nvPr/>
        </p:nvSpPr>
        <p:spPr>
          <a:xfrm>
            <a:off x="1083689" y="2523203"/>
            <a:ext cx="2555775" cy="968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我们在此基础上，进一步延伸，期待在哪怕一次短短的交流中，除去传递您的观点，还能够在此基础上提供一些有建设性的行动方案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413D583-427D-B799-9332-6986A7D3C0C2}"/>
              </a:ext>
            </a:extLst>
          </p:cNvPr>
          <p:cNvSpPr txBox="1"/>
          <p:nvPr/>
        </p:nvSpPr>
        <p:spPr>
          <a:xfrm>
            <a:off x="4028774" y="2075919"/>
            <a:ext cx="147062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数据分析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E2245BE-6727-6E56-6B0C-1B0FBDB94295}"/>
              </a:ext>
            </a:extLst>
          </p:cNvPr>
          <p:cNvSpPr txBox="1"/>
          <p:nvPr/>
        </p:nvSpPr>
        <p:spPr>
          <a:xfrm>
            <a:off x="4028774" y="2523203"/>
            <a:ext cx="2555775" cy="968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我们在此基础上，进一步延伸，期待在哪怕一次短短的交流中，除去传递您的观点，还能够在此基础上提供一些有建设性的行动方案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86D44D4-FB42-0B86-DADB-FA83579B14AA}"/>
              </a:ext>
            </a:extLst>
          </p:cNvPr>
          <p:cNvSpPr txBox="1"/>
          <p:nvPr/>
        </p:nvSpPr>
        <p:spPr>
          <a:xfrm>
            <a:off x="1083689" y="4271697"/>
            <a:ext cx="147062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数据分析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820F5E32-7F59-9BCE-5682-8FEDD67D37DD}"/>
              </a:ext>
            </a:extLst>
          </p:cNvPr>
          <p:cNvSpPr txBox="1"/>
          <p:nvPr/>
        </p:nvSpPr>
        <p:spPr>
          <a:xfrm>
            <a:off x="1083689" y="4718981"/>
            <a:ext cx="2555775" cy="968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我们在此基础上，进一步延伸，期待在哪怕一次短短的交流中，除去传递您的观点，还能够在此基础上提供一些有建设性的行动方案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30169AF0-58A2-5E4F-6451-B2823C3BD4C3}"/>
              </a:ext>
            </a:extLst>
          </p:cNvPr>
          <p:cNvSpPr txBox="1"/>
          <p:nvPr/>
        </p:nvSpPr>
        <p:spPr>
          <a:xfrm>
            <a:off x="4028774" y="4271697"/>
            <a:ext cx="147062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数据分析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9C5F781F-30E7-BFC8-35B8-B5194B701B14}"/>
              </a:ext>
            </a:extLst>
          </p:cNvPr>
          <p:cNvSpPr txBox="1"/>
          <p:nvPr/>
        </p:nvSpPr>
        <p:spPr>
          <a:xfrm>
            <a:off x="4028774" y="4718981"/>
            <a:ext cx="2555775" cy="968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我们在此基础上，进一步延伸，期待在哪怕一次短短的交流中，除去传递您的观点，还能够在此基础上提供一些有建设性的行动方案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35DEEA6A-7E48-802C-369A-7ED99B4F71E0}"/>
              </a:ext>
            </a:extLst>
          </p:cNvPr>
          <p:cNvSpPr/>
          <p:nvPr/>
        </p:nvSpPr>
        <p:spPr>
          <a:xfrm>
            <a:off x="7147433" y="2191303"/>
            <a:ext cx="4015914" cy="3477599"/>
          </a:xfrm>
          <a:prstGeom prst="rect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59A50579-8E37-AAD8-3FE5-435EA8A7EE19}"/>
              </a:ext>
            </a:extLst>
          </p:cNvPr>
          <p:cNvSpPr/>
          <p:nvPr/>
        </p:nvSpPr>
        <p:spPr>
          <a:xfrm>
            <a:off x="7198962" y="2094219"/>
            <a:ext cx="3866668" cy="34776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F210624F-ED67-F09B-6AFA-475586288964}"/>
              </a:ext>
            </a:extLst>
          </p:cNvPr>
          <p:cNvGrpSpPr/>
          <p:nvPr/>
        </p:nvGrpSpPr>
        <p:grpSpPr>
          <a:xfrm rot="15528466">
            <a:off x="10390105" y="5413335"/>
            <a:ext cx="813778" cy="808964"/>
            <a:chOff x="14497050" y="-3911601"/>
            <a:chExt cx="1073150" cy="1066801"/>
          </a:xfrm>
        </p:grpSpPr>
        <p:sp>
          <p:nvSpPr>
            <p:cNvPr id="74" name="L 形 73">
              <a:extLst>
                <a:ext uri="{FF2B5EF4-FFF2-40B4-BE49-F238E27FC236}">
                  <a16:creationId xmlns:a16="http://schemas.microsoft.com/office/drawing/2014/main" id="{B39FBECB-FCAA-492C-BA7E-5BB85F5CB816}"/>
                </a:ext>
              </a:extLst>
            </p:cNvPr>
            <p:cNvSpPr/>
            <p:nvPr/>
          </p:nvSpPr>
          <p:spPr>
            <a:xfrm>
              <a:off x="14554200" y="-3860800"/>
              <a:ext cx="1016000" cy="1016000"/>
            </a:xfrm>
            <a:prstGeom prst="corner">
              <a:avLst>
                <a:gd name="adj1" fmla="val 42500"/>
                <a:gd name="adj2" fmla="val 42500"/>
              </a:avLst>
            </a:prstGeom>
            <a:pattFill prst="wdDnDiag">
              <a:fgClr>
                <a:schemeClr val="accent4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L 形 74">
              <a:extLst>
                <a:ext uri="{FF2B5EF4-FFF2-40B4-BE49-F238E27FC236}">
                  <a16:creationId xmlns:a16="http://schemas.microsoft.com/office/drawing/2014/main" id="{CB4F4D35-16C2-0EE9-ECE5-038BCF1A1EEB}"/>
                </a:ext>
              </a:extLst>
            </p:cNvPr>
            <p:cNvSpPr/>
            <p:nvPr/>
          </p:nvSpPr>
          <p:spPr>
            <a:xfrm>
              <a:off x="14497050" y="-3911601"/>
              <a:ext cx="1016000" cy="1016000"/>
            </a:xfrm>
            <a:prstGeom prst="corner">
              <a:avLst>
                <a:gd name="adj1" fmla="val 42500"/>
                <a:gd name="adj2" fmla="val 42500"/>
              </a:avLst>
            </a:prstGeom>
            <a:pattFill prst="wdDnDiag">
              <a:fgClr>
                <a:schemeClr val="accent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等腰三角形 75">
            <a:extLst>
              <a:ext uri="{FF2B5EF4-FFF2-40B4-BE49-F238E27FC236}">
                <a16:creationId xmlns:a16="http://schemas.microsoft.com/office/drawing/2014/main" id="{71B7C506-BBC5-5A91-6DB5-D2F6AE806349}"/>
              </a:ext>
            </a:extLst>
          </p:cNvPr>
          <p:cNvSpPr/>
          <p:nvPr/>
        </p:nvSpPr>
        <p:spPr>
          <a:xfrm rot="2677058">
            <a:off x="757646" y="1212749"/>
            <a:ext cx="322067" cy="277644"/>
          </a:xfrm>
          <a:prstGeom prst="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C4620B20-F7B8-EFC6-B2EF-2A6A117FC40C}"/>
              </a:ext>
            </a:extLst>
          </p:cNvPr>
          <p:cNvSpPr/>
          <p:nvPr/>
        </p:nvSpPr>
        <p:spPr>
          <a:xfrm>
            <a:off x="2752800" y="1167358"/>
            <a:ext cx="256084" cy="256084"/>
          </a:xfrm>
          <a:prstGeom prst="ellipse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69B0320-6366-37F4-616A-A759213950EC}"/>
              </a:ext>
            </a:extLst>
          </p:cNvPr>
          <p:cNvGrpSpPr/>
          <p:nvPr/>
        </p:nvGrpSpPr>
        <p:grpSpPr>
          <a:xfrm>
            <a:off x="762971" y="4542605"/>
            <a:ext cx="459074" cy="246334"/>
            <a:chOff x="10455559" y="2293700"/>
            <a:chExt cx="1003396" cy="538411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B6E6995-5475-67C6-D498-86A3BF5F0BF2}"/>
                </a:ext>
              </a:extLst>
            </p:cNvPr>
            <p:cNvSpPr/>
            <p:nvPr/>
          </p:nvSpPr>
          <p:spPr>
            <a:xfrm>
              <a:off x="10455559" y="2293700"/>
              <a:ext cx="1003396" cy="196526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1EFC265-1D1F-FA67-BCF7-B11AFB5DB9CF}"/>
                </a:ext>
              </a:extLst>
            </p:cNvPr>
            <p:cNvSpPr/>
            <p:nvPr/>
          </p:nvSpPr>
          <p:spPr>
            <a:xfrm>
              <a:off x="10455559" y="2455046"/>
              <a:ext cx="1003396" cy="196526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0B0BB1B-983B-EDDC-686E-6F21F3F1DFE1}"/>
                </a:ext>
              </a:extLst>
            </p:cNvPr>
            <p:cNvSpPr/>
            <p:nvPr/>
          </p:nvSpPr>
          <p:spPr>
            <a:xfrm>
              <a:off x="10455559" y="2635585"/>
              <a:ext cx="1003396" cy="196526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十字形 85">
            <a:extLst>
              <a:ext uri="{FF2B5EF4-FFF2-40B4-BE49-F238E27FC236}">
                <a16:creationId xmlns:a16="http://schemas.microsoft.com/office/drawing/2014/main" id="{364A875D-8EEF-5D13-A161-FAC2591A24D0}"/>
              </a:ext>
            </a:extLst>
          </p:cNvPr>
          <p:cNvSpPr/>
          <p:nvPr/>
        </p:nvSpPr>
        <p:spPr>
          <a:xfrm>
            <a:off x="7657869" y="6140779"/>
            <a:ext cx="446088" cy="446088"/>
          </a:xfrm>
          <a:prstGeom prst="plus">
            <a:avLst>
              <a:gd name="adj" fmla="val 41316"/>
            </a:avLst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星形: 四角 86">
            <a:extLst>
              <a:ext uri="{FF2B5EF4-FFF2-40B4-BE49-F238E27FC236}">
                <a16:creationId xmlns:a16="http://schemas.microsoft.com/office/drawing/2014/main" id="{C8BF89D7-3BAB-50A9-E389-0F22E59F9478}"/>
              </a:ext>
            </a:extLst>
          </p:cNvPr>
          <p:cNvSpPr/>
          <p:nvPr/>
        </p:nvSpPr>
        <p:spPr>
          <a:xfrm>
            <a:off x="8329308" y="1354295"/>
            <a:ext cx="366483" cy="366483"/>
          </a:xfrm>
          <a:prstGeom prst="star4">
            <a:avLst>
              <a:gd name="adj" fmla="val 15770"/>
            </a:avLst>
          </a:prstGeom>
          <a:solidFill>
            <a:schemeClr val="accent6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25D929F-6C6C-D41A-9C82-1327790C1FA1}"/>
              </a:ext>
            </a:extLst>
          </p:cNvPr>
          <p:cNvGrpSpPr/>
          <p:nvPr/>
        </p:nvGrpSpPr>
        <p:grpSpPr>
          <a:xfrm rot="3301973">
            <a:off x="787485" y="5749925"/>
            <a:ext cx="579710" cy="576281"/>
            <a:chOff x="14497050" y="-3911601"/>
            <a:chExt cx="1073150" cy="1066801"/>
          </a:xfrm>
        </p:grpSpPr>
        <p:sp>
          <p:nvSpPr>
            <p:cNvPr id="89" name="L 形 88">
              <a:extLst>
                <a:ext uri="{FF2B5EF4-FFF2-40B4-BE49-F238E27FC236}">
                  <a16:creationId xmlns:a16="http://schemas.microsoft.com/office/drawing/2014/main" id="{640AAED1-99B2-AAF9-44D7-59F6477F3334}"/>
                </a:ext>
              </a:extLst>
            </p:cNvPr>
            <p:cNvSpPr/>
            <p:nvPr/>
          </p:nvSpPr>
          <p:spPr>
            <a:xfrm>
              <a:off x="14554200" y="-3860800"/>
              <a:ext cx="1016000" cy="1016000"/>
            </a:xfrm>
            <a:prstGeom prst="corner">
              <a:avLst>
                <a:gd name="adj1" fmla="val 42500"/>
                <a:gd name="adj2" fmla="val 42500"/>
              </a:avLst>
            </a:prstGeom>
            <a:pattFill prst="wdDnDiag">
              <a:fgClr>
                <a:schemeClr val="accent4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L 形 89">
              <a:extLst>
                <a:ext uri="{FF2B5EF4-FFF2-40B4-BE49-F238E27FC236}">
                  <a16:creationId xmlns:a16="http://schemas.microsoft.com/office/drawing/2014/main" id="{BACD3A84-BD3F-F40C-7AC9-966234344445}"/>
                </a:ext>
              </a:extLst>
            </p:cNvPr>
            <p:cNvSpPr/>
            <p:nvPr/>
          </p:nvSpPr>
          <p:spPr>
            <a:xfrm>
              <a:off x="14497050" y="-3911601"/>
              <a:ext cx="1016000" cy="1016000"/>
            </a:xfrm>
            <a:prstGeom prst="corner">
              <a:avLst>
                <a:gd name="adj1" fmla="val 42500"/>
                <a:gd name="adj2" fmla="val 42500"/>
              </a:avLst>
            </a:prstGeom>
            <a:pattFill prst="wdDnDiag">
              <a:fgClr>
                <a:schemeClr val="accent3">
                  <a:lumMod val="40000"/>
                  <a:lumOff val="60000"/>
                </a:schemeClr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AAE333F8-C8D3-E5E9-3AA8-BD40782BBC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9601" y="1968652"/>
            <a:ext cx="3932261" cy="351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398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ACDD5D8-7325-3F11-5973-8C8C7E3821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3200" dirty="0"/>
              <a:t>市场数据分析</a:t>
            </a: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FA7612A1-65CE-24E9-5870-5287A0CCBCEF}"/>
              </a:ext>
            </a:extLst>
          </p:cNvPr>
          <p:cNvSpPr/>
          <p:nvPr/>
        </p:nvSpPr>
        <p:spPr>
          <a:xfrm rot="2677058">
            <a:off x="1077990" y="1465577"/>
            <a:ext cx="322067" cy="277644"/>
          </a:xfrm>
          <a:prstGeom prst="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6360A34-70DA-A789-BC88-4D3DE72E50C5}"/>
              </a:ext>
            </a:extLst>
          </p:cNvPr>
          <p:cNvSpPr/>
          <p:nvPr/>
        </p:nvSpPr>
        <p:spPr>
          <a:xfrm>
            <a:off x="2752800" y="1167358"/>
            <a:ext cx="256084" cy="256084"/>
          </a:xfrm>
          <a:prstGeom prst="ellipse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93A95CC7-99BC-9B7B-CE05-ECACA323E2B2}"/>
              </a:ext>
            </a:extLst>
          </p:cNvPr>
          <p:cNvSpPr/>
          <p:nvPr/>
        </p:nvSpPr>
        <p:spPr>
          <a:xfrm rot="19652788">
            <a:off x="10868260" y="6051558"/>
            <a:ext cx="448931" cy="387009"/>
          </a:xfrm>
          <a:prstGeom prst="hexagon">
            <a:avLst>
              <a:gd name="adj" fmla="val 28231"/>
              <a:gd name="vf" fmla="val 115470"/>
            </a:avLst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0A5B95F-157C-F7FD-26CC-348BA137367C}"/>
              </a:ext>
            </a:extLst>
          </p:cNvPr>
          <p:cNvSpPr/>
          <p:nvPr/>
        </p:nvSpPr>
        <p:spPr>
          <a:xfrm>
            <a:off x="817133" y="4964944"/>
            <a:ext cx="783885" cy="153532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913844B-C610-9AE7-6FDE-4D9DE941BA37}"/>
              </a:ext>
            </a:extLst>
          </p:cNvPr>
          <p:cNvSpPr/>
          <p:nvPr/>
        </p:nvSpPr>
        <p:spPr>
          <a:xfrm>
            <a:off x="817133" y="5090993"/>
            <a:ext cx="783885" cy="153532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B2B1B14-5460-F3FC-CC9F-056318FDC54A}"/>
              </a:ext>
            </a:extLst>
          </p:cNvPr>
          <p:cNvSpPr/>
          <p:nvPr/>
        </p:nvSpPr>
        <p:spPr>
          <a:xfrm>
            <a:off x="817133" y="5232036"/>
            <a:ext cx="783885" cy="153532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CA28C9A-BE40-3D39-9DC6-2325163F7F31}"/>
              </a:ext>
            </a:extLst>
          </p:cNvPr>
          <p:cNvSpPr/>
          <p:nvPr/>
        </p:nvSpPr>
        <p:spPr>
          <a:xfrm rot="5400000" flipV="1">
            <a:off x="8963921" y="5943444"/>
            <a:ext cx="742960" cy="145517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5FE3398-FD94-5485-8877-47B7601CCD79}"/>
              </a:ext>
            </a:extLst>
          </p:cNvPr>
          <p:cNvSpPr/>
          <p:nvPr/>
        </p:nvSpPr>
        <p:spPr>
          <a:xfrm rot="5400000" flipV="1">
            <a:off x="9083389" y="5943444"/>
            <a:ext cx="742960" cy="145517"/>
          </a:xfrm>
          <a:custGeom>
            <a:avLst/>
            <a:gdLst>
              <a:gd name="connsiteX0" fmla="*/ 0 w 552450"/>
              <a:gd name="connsiteY0" fmla="*/ 0 h 108203"/>
              <a:gd name="connsiteX1" fmla="*/ 139700 w 552450"/>
              <a:gd name="connsiteY1" fmla="*/ 107950 h 108203"/>
              <a:gd name="connsiteX2" fmla="*/ 285750 w 552450"/>
              <a:gd name="connsiteY2" fmla="*/ 31750 h 108203"/>
              <a:gd name="connsiteX3" fmla="*/ 450850 w 552450"/>
              <a:gd name="connsiteY3" fmla="*/ 95250 h 108203"/>
              <a:gd name="connsiteX4" fmla="*/ 552450 w 552450"/>
              <a:gd name="connsiteY4" fmla="*/ 95250 h 1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50" h="108203">
                <a:moveTo>
                  <a:pt x="0" y="0"/>
                </a:moveTo>
                <a:cubicBezTo>
                  <a:pt x="46037" y="51329"/>
                  <a:pt x="92075" y="102658"/>
                  <a:pt x="139700" y="107950"/>
                </a:cubicBezTo>
                <a:cubicBezTo>
                  <a:pt x="187325" y="113242"/>
                  <a:pt x="233892" y="33867"/>
                  <a:pt x="285750" y="31750"/>
                </a:cubicBezTo>
                <a:cubicBezTo>
                  <a:pt x="337608" y="29633"/>
                  <a:pt x="406400" y="84667"/>
                  <a:pt x="450850" y="95250"/>
                </a:cubicBezTo>
                <a:cubicBezTo>
                  <a:pt x="495300" y="105833"/>
                  <a:pt x="552450" y="95250"/>
                  <a:pt x="552450" y="95250"/>
                </a:cubicBezTo>
              </a:path>
            </a:pathLst>
          </a:custGeom>
          <a:noFill/>
          <a:ln w="254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空心弧 30">
            <a:extLst>
              <a:ext uri="{FF2B5EF4-FFF2-40B4-BE49-F238E27FC236}">
                <a16:creationId xmlns:a16="http://schemas.microsoft.com/office/drawing/2014/main" id="{E1C54B90-866B-C5B7-C78A-6E09FB82285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10573865" y="1042472"/>
            <a:ext cx="893263" cy="893263"/>
          </a:xfrm>
          <a:prstGeom prst="blockArc">
            <a:avLst/>
          </a:prstGeom>
          <a:solidFill>
            <a:schemeClr val="accent2"/>
          </a:solidFill>
          <a:ln w="15621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471" tIns="56236" rIns="112471" bIns="56236" rtlCol="0" anchor="ctr"/>
          <a:lstStyle/>
          <a:p>
            <a:pPr algn="ctr"/>
            <a:endParaRPr lang="zh-CN" altLang="en-US" sz="2214">
              <a:solidFill>
                <a:schemeClr val="tx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1B097810-FEDD-874E-D82A-4E04D54AD42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875715" y="1247971"/>
            <a:ext cx="289566" cy="289566"/>
          </a:xfrm>
          <a:prstGeom prst="ellipse">
            <a:avLst/>
          </a:prstGeom>
          <a:ln w="15621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471" tIns="56236" rIns="112471" bIns="56236" rtlCol="0" anchor="ctr"/>
          <a:lstStyle/>
          <a:p>
            <a:pPr algn="ctr"/>
            <a:endParaRPr lang="zh-CN" altLang="en-US" sz="2214"/>
          </a:p>
        </p:txBody>
      </p:sp>
      <p:sp>
        <p:nvSpPr>
          <p:cNvPr id="33" name="十字形 32">
            <a:extLst>
              <a:ext uri="{FF2B5EF4-FFF2-40B4-BE49-F238E27FC236}">
                <a16:creationId xmlns:a16="http://schemas.microsoft.com/office/drawing/2014/main" id="{073630AF-8F79-7AD9-C60D-70B707311C12}"/>
              </a:ext>
            </a:extLst>
          </p:cNvPr>
          <p:cNvSpPr/>
          <p:nvPr/>
        </p:nvSpPr>
        <p:spPr>
          <a:xfrm rot="19789611">
            <a:off x="3243250" y="5959270"/>
            <a:ext cx="446088" cy="446088"/>
          </a:xfrm>
          <a:prstGeom prst="plus">
            <a:avLst>
              <a:gd name="adj" fmla="val 41316"/>
            </a:avLst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星形: 四角 33">
            <a:extLst>
              <a:ext uri="{FF2B5EF4-FFF2-40B4-BE49-F238E27FC236}">
                <a16:creationId xmlns:a16="http://schemas.microsoft.com/office/drawing/2014/main" id="{D9F49195-8F23-3E94-40B6-588A59037EF0}"/>
              </a:ext>
            </a:extLst>
          </p:cNvPr>
          <p:cNvSpPr/>
          <p:nvPr/>
        </p:nvSpPr>
        <p:spPr>
          <a:xfrm>
            <a:off x="8103957" y="1449837"/>
            <a:ext cx="366483" cy="366483"/>
          </a:xfrm>
          <a:prstGeom prst="star4">
            <a:avLst>
              <a:gd name="adj" fmla="val 15770"/>
            </a:avLst>
          </a:prstGeom>
          <a:solidFill>
            <a:schemeClr val="accent6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AED4CF4-0F3D-FD63-CF16-2F52491251ED}"/>
              </a:ext>
            </a:extLst>
          </p:cNvPr>
          <p:cNvSpPr/>
          <p:nvPr/>
        </p:nvSpPr>
        <p:spPr>
          <a:xfrm>
            <a:off x="1978226" y="2425700"/>
            <a:ext cx="2057400" cy="3225800"/>
          </a:xfrm>
          <a:prstGeom prst="rect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0C25055-A1D3-4037-372A-A9FB11E48E31}"/>
              </a:ext>
            </a:extLst>
          </p:cNvPr>
          <p:cNvSpPr/>
          <p:nvPr/>
        </p:nvSpPr>
        <p:spPr>
          <a:xfrm>
            <a:off x="1889326" y="2336800"/>
            <a:ext cx="2057400" cy="32258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A331A8E-9575-6CFE-F487-97C8A9BBE669}"/>
              </a:ext>
            </a:extLst>
          </p:cNvPr>
          <p:cNvSpPr/>
          <p:nvPr/>
        </p:nvSpPr>
        <p:spPr>
          <a:xfrm>
            <a:off x="1681761" y="2081753"/>
            <a:ext cx="2037987" cy="490939"/>
          </a:xfrm>
          <a:prstGeom prst="rect">
            <a:avLst/>
          </a:prstGeom>
          <a:solidFill>
            <a:schemeClr val="accent2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sym typeface="Microsoft YaHei" panose="020B0503020204020204" pitchFamily="34" charset="-122"/>
            </a:endParaRPr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id="{711469E6-DDB6-3EAB-0014-40E6438AC27D}"/>
              </a:ext>
            </a:extLst>
          </p:cNvPr>
          <p:cNvSpPr/>
          <p:nvPr/>
        </p:nvSpPr>
        <p:spPr>
          <a:xfrm rot="10800000">
            <a:off x="1686984" y="2572692"/>
            <a:ext cx="204827" cy="233547"/>
          </a:xfrm>
          <a:prstGeom prst="triangle">
            <a:avLst>
              <a:gd name="adj" fmla="val 0"/>
            </a:avLst>
          </a:prstGeom>
          <a:solidFill>
            <a:schemeClr val="accent2">
              <a:lumMod val="5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sym typeface="Microsoft YaHei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669037A-0DFF-8CEA-45A1-47766597FB78}"/>
              </a:ext>
            </a:extLst>
          </p:cNvPr>
          <p:cNvSpPr txBox="1"/>
          <p:nvPr/>
        </p:nvSpPr>
        <p:spPr>
          <a:xfrm>
            <a:off x="1907287" y="2105967"/>
            <a:ext cx="147062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数据分析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C36C13FA-1629-3961-8EB9-F26B34EF8A5D}"/>
              </a:ext>
            </a:extLst>
          </p:cNvPr>
          <p:cNvSpPr/>
          <p:nvPr/>
        </p:nvSpPr>
        <p:spPr>
          <a:xfrm>
            <a:off x="5215533" y="2425700"/>
            <a:ext cx="2057400" cy="3225800"/>
          </a:xfrm>
          <a:prstGeom prst="rect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BE4FC09B-5AD7-2998-71E7-098C7DF68004}"/>
              </a:ext>
            </a:extLst>
          </p:cNvPr>
          <p:cNvSpPr/>
          <p:nvPr/>
        </p:nvSpPr>
        <p:spPr>
          <a:xfrm>
            <a:off x="5126633" y="2336800"/>
            <a:ext cx="2057400" cy="32258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51C6855-CDC7-7DCB-E5FD-368F2791897F}"/>
              </a:ext>
            </a:extLst>
          </p:cNvPr>
          <p:cNvSpPr/>
          <p:nvPr/>
        </p:nvSpPr>
        <p:spPr>
          <a:xfrm>
            <a:off x="4919068" y="2081753"/>
            <a:ext cx="2037987" cy="490939"/>
          </a:xfrm>
          <a:prstGeom prst="rect">
            <a:avLst/>
          </a:prstGeom>
          <a:solidFill>
            <a:schemeClr val="accent2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sym typeface="Microsoft YaHei" panose="020B0503020204020204" pitchFamily="34" charset="-122"/>
            </a:endParaRPr>
          </a:p>
        </p:txBody>
      </p:sp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0FF86FC1-248C-77EF-C106-F3376F01DB81}"/>
              </a:ext>
            </a:extLst>
          </p:cNvPr>
          <p:cNvSpPr/>
          <p:nvPr/>
        </p:nvSpPr>
        <p:spPr>
          <a:xfrm rot="10800000">
            <a:off x="4924291" y="2572692"/>
            <a:ext cx="204827" cy="233547"/>
          </a:xfrm>
          <a:prstGeom prst="triangle">
            <a:avLst>
              <a:gd name="adj" fmla="val 0"/>
            </a:avLst>
          </a:prstGeom>
          <a:solidFill>
            <a:schemeClr val="accent2">
              <a:lumMod val="5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sym typeface="Microsoft YaHei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1270A23-1BFA-10D6-AF85-284220B209E1}"/>
              </a:ext>
            </a:extLst>
          </p:cNvPr>
          <p:cNvSpPr txBox="1"/>
          <p:nvPr/>
        </p:nvSpPr>
        <p:spPr>
          <a:xfrm>
            <a:off x="5144594" y="2105967"/>
            <a:ext cx="147062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数据分析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0C2089D-4838-35AE-EE9C-0C780482E2ED}"/>
              </a:ext>
            </a:extLst>
          </p:cNvPr>
          <p:cNvSpPr/>
          <p:nvPr/>
        </p:nvSpPr>
        <p:spPr>
          <a:xfrm>
            <a:off x="8452839" y="2425700"/>
            <a:ext cx="2057400" cy="3225800"/>
          </a:xfrm>
          <a:prstGeom prst="rect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EB998B26-3058-6A19-99FE-9897B0C4B1CE}"/>
              </a:ext>
            </a:extLst>
          </p:cNvPr>
          <p:cNvSpPr/>
          <p:nvPr/>
        </p:nvSpPr>
        <p:spPr>
          <a:xfrm>
            <a:off x="8363939" y="2336800"/>
            <a:ext cx="2057400" cy="32258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58E6152C-B49B-9099-F2D0-506B6E5870A3}"/>
              </a:ext>
            </a:extLst>
          </p:cNvPr>
          <p:cNvSpPr/>
          <p:nvPr/>
        </p:nvSpPr>
        <p:spPr>
          <a:xfrm>
            <a:off x="8156374" y="2081753"/>
            <a:ext cx="2037987" cy="490939"/>
          </a:xfrm>
          <a:prstGeom prst="rect">
            <a:avLst/>
          </a:prstGeom>
          <a:solidFill>
            <a:schemeClr val="accent2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sym typeface="Microsoft YaHei" panose="020B0503020204020204" pitchFamily="34" charset="-122"/>
            </a:endParaRPr>
          </a:p>
        </p:txBody>
      </p:sp>
      <p:sp>
        <p:nvSpPr>
          <p:cNvPr id="47" name="等腰三角形 46">
            <a:extLst>
              <a:ext uri="{FF2B5EF4-FFF2-40B4-BE49-F238E27FC236}">
                <a16:creationId xmlns:a16="http://schemas.microsoft.com/office/drawing/2014/main" id="{14E3FBE0-09F4-BF0A-0F50-396A6B993A15}"/>
              </a:ext>
            </a:extLst>
          </p:cNvPr>
          <p:cNvSpPr/>
          <p:nvPr/>
        </p:nvSpPr>
        <p:spPr>
          <a:xfrm rot="10800000">
            <a:off x="8161597" y="2572692"/>
            <a:ext cx="204827" cy="233547"/>
          </a:xfrm>
          <a:prstGeom prst="triangle">
            <a:avLst>
              <a:gd name="adj" fmla="val 0"/>
            </a:avLst>
          </a:prstGeom>
          <a:solidFill>
            <a:schemeClr val="accent2">
              <a:lumMod val="5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sym typeface="Microsoft YaHei" panose="020B0503020204020204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B79235-7618-20DD-86F1-C9E14DC8A113}"/>
              </a:ext>
            </a:extLst>
          </p:cNvPr>
          <p:cNvSpPr txBox="1"/>
          <p:nvPr/>
        </p:nvSpPr>
        <p:spPr>
          <a:xfrm>
            <a:off x="8381900" y="2105967"/>
            <a:ext cx="147062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数据分析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7BA23C9-07C1-A230-F86C-6C6CBA0F4DEE}"/>
              </a:ext>
            </a:extLst>
          </p:cNvPr>
          <p:cNvSpPr txBox="1"/>
          <p:nvPr/>
        </p:nvSpPr>
        <p:spPr>
          <a:xfrm>
            <a:off x="2077798" y="2888926"/>
            <a:ext cx="1661765" cy="20760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我们在此基础上，进一步延伸，期待在哪怕一次短短的交流中，除去传递您的观点，还能够在此基础上提供一些有建设性的行动方案，让这次短暂的交流成为您下一次谈话的良好契机。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585836A-841D-AD58-916A-35A691BD82BA}"/>
              </a:ext>
            </a:extLst>
          </p:cNvPr>
          <p:cNvSpPr txBox="1"/>
          <p:nvPr/>
        </p:nvSpPr>
        <p:spPr>
          <a:xfrm>
            <a:off x="5324451" y="2888926"/>
            <a:ext cx="1661765" cy="20760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我们在此基础上，进一步延伸，期待在哪怕一次短短的交流中，除去传递您的观点，还能够在此基础上提供一些有建设性的行动方案，让这次短暂的交流成为您下一次谈话的良好契机。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ED67156-17B9-983B-9611-A578DDDEF4BC}"/>
              </a:ext>
            </a:extLst>
          </p:cNvPr>
          <p:cNvSpPr txBox="1"/>
          <p:nvPr/>
        </p:nvSpPr>
        <p:spPr>
          <a:xfrm>
            <a:off x="8561757" y="2888926"/>
            <a:ext cx="1661765" cy="20760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我们在此基础上，进一步延伸，期待在哪怕一次短短的交流中，除去传递您的观点，还能够在此基础上提供一些有建设性的行动方案，让这次短暂的交流成为您下一次谈话的良好契机。</a:t>
            </a:r>
          </a:p>
        </p:txBody>
      </p:sp>
    </p:spTree>
    <p:extLst>
      <p:ext uri="{BB962C8B-B14F-4D97-AF65-F5344CB8AC3E}">
        <p14:creationId xmlns:p14="http://schemas.microsoft.com/office/powerpoint/2010/main" val="3976829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2799E6A-8761-4E1D-F989-82F172BF09E9}"/>
              </a:ext>
            </a:extLst>
          </p:cNvPr>
          <p:cNvSpPr txBox="1"/>
          <p:nvPr/>
        </p:nvSpPr>
        <p:spPr>
          <a:xfrm>
            <a:off x="2517695" y="3694042"/>
            <a:ext cx="1485345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演讲人：海之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EF1D27-648F-F96B-DD0F-B1A875E0BDB1}"/>
              </a:ext>
            </a:extLst>
          </p:cNvPr>
          <p:cNvSpPr txBox="1"/>
          <p:nvPr/>
        </p:nvSpPr>
        <p:spPr>
          <a:xfrm>
            <a:off x="5119072" y="3694042"/>
            <a:ext cx="205336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演讲时间：</a:t>
            </a:r>
            <a:r>
              <a:rPr lang="en-US" altLang="zh-CN" sz="1600" dirty="0"/>
              <a:t>20XX</a:t>
            </a:r>
            <a:r>
              <a:rPr lang="zh-CN" altLang="en-US" sz="1600" dirty="0"/>
              <a:t>年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7D25B8D-FBCD-711A-1043-42352588AFA3}"/>
              </a:ext>
            </a:extLst>
          </p:cNvPr>
          <p:cNvGrpSpPr/>
          <p:nvPr/>
        </p:nvGrpSpPr>
        <p:grpSpPr>
          <a:xfrm>
            <a:off x="2673144" y="1924939"/>
            <a:ext cx="4208919" cy="1239019"/>
            <a:chOff x="2509514" y="2088179"/>
            <a:chExt cx="4662922" cy="123901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5D42779-F241-78CF-0EB2-B1935BF86688}"/>
                </a:ext>
              </a:extLst>
            </p:cNvPr>
            <p:cNvSpPr txBox="1"/>
            <p:nvPr/>
          </p:nvSpPr>
          <p:spPr>
            <a:xfrm>
              <a:off x="2559943" y="2126869"/>
              <a:ext cx="4578175" cy="120032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7200" dirty="0">
                  <a:ln w="3175">
                    <a:solidFill>
                      <a:schemeClr val="tx1"/>
                    </a:solidFill>
                  </a:ln>
                  <a:solidFill>
                    <a:schemeClr val="accent3"/>
                  </a:solidFill>
                  <a:latin typeface="+mj-ea"/>
                  <a:ea typeface="+mj-ea"/>
                </a:rPr>
                <a:t>谢谢观看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2831C99-194D-4996-F620-AA488E8271F1}"/>
                </a:ext>
              </a:extLst>
            </p:cNvPr>
            <p:cNvSpPr txBox="1"/>
            <p:nvPr/>
          </p:nvSpPr>
          <p:spPr>
            <a:xfrm>
              <a:off x="2509514" y="2088179"/>
              <a:ext cx="4662922" cy="120032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7200" dirty="0">
                  <a:ln w="317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谢谢观看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8663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CE43504-5519-415B-0397-4E72712B76B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54DDB33-6E58-7BBF-4E28-D57DC9391D02}"/>
              </a:ext>
            </a:extLst>
          </p:cNvPr>
          <p:cNvSpPr/>
          <p:nvPr/>
        </p:nvSpPr>
        <p:spPr>
          <a:xfrm>
            <a:off x="1222098" y="4842902"/>
            <a:ext cx="412805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海之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DC40F02-2A32-F2B5-6365-D29B2C48F7E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280" y="43434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119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矩形 154">
            <a:extLst>
              <a:ext uri="{FF2B5EF4-FFF2-40B4-BE49-F238E27FC236}">
                <a16:creationId xmlns:a16="http://schemas.microsoft.com/office/drawing/2014/main" id="{8A99398F-504A-899E-0C19-6448E7116530}"/>
              </a:ext>
            </a:extLst>
          </p:cNvPr>
          <p:cNvSpPr/>
          <p:nvPr/>
        </p:nvSpPr>
        <p:spPr>
          <a:xfrm>
            <a:off x="9065178" y="3098972"/>
            <a:ext cx="1667476" cy="2668516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651C9DCB-5535-6A9F-7D97-2B7324CF79C7}"/>
              </a:ext>
            </a:extLst>
          </p:cNvPr>
          <p:cNvSpPr/>
          <p:nvPr/>
        </p:nvSpPr>
        <p:spPr>
          <a:xfrm>
            <a:off x="6599508" y="2164393"/>
            <a:ext cx="1667476" cy="2668516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528B983D-76BA-F671-2053-71C0B24FF218}"/>
              </a:ext>
            </a:extLst>
          </p:cNvPr>
          <p:cNvSpPr/>
          <p:nvPr/>
        </p:nvSpPr>
        <p:spPr>
          <a:xfrm>
            <a:off x="4098734" y="3063707"/>
            <a:ext cx="1667476" cy="2668516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3123135A-9396-2B2A-5D46-9EAC833408C9}"/>
              </a:ext>
            </a:extLst>
          </p:cNvPr>
          <p:cNvSpPr/>
          <p:nvPr/>
        </p:nvSpPr>
        <p:spPr>
          <a:xfrm>
            <a:off x="1615833" y="2164393"/>
            <a:ext cx="1667476" cy="2668516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CE8644A-5022-FC06-5834-0075CEF369F0}"/>
              </a:ext>
            </a:extLst>
          </p:cNvPr>
          <p:cNvSpPr/>
          <p:nvPr/>
        </p:nvSpPr>
        <p:spPr>
          <a:xfrm>
            <a:off x="1546908" y="2093852"/>
            <a:ext cx="1667476" cy="2668516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F7B0EC6C-5BA6-8EC3-20E6-D2CC76EA3A3A}"/>
              </a:ext>
            </a:extLst>
          </p:cNvPr>
          <p:cNvSpPr/>
          <p:nvPr/>
        </p:nvSpPr>
        <p:spPr>
          <a:xfrm>
            <a:off x="1860033" y="2323334"/>
            <a:ext cx="1041226" cy="104122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CB81E76-7FCD-DF40-2143-B662D8369758}"/>
              </a:ext>
            </a:extLst>
          </p:cNvPr>
          <p:cNvSpPr txBox="1"/>
          <p:nvPr/>
        </p:nvSpPr>
        <p:spPr>
          <a:xfrm>
            <a:off x="1655824" y="3463299"/>
            <a:ext cx="1434919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01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年度工作汇报</a:t>
            </a:r>
          </a:p>
        </p:txBody>
      </p:sp>
      <p:pic>
        <p:nvPicPr>
          <p:cNvPr id="134" name="图形 133" descr="男学生">
            <a:extLst>
              <a:ext uri="{FF2B5EF4-FFF2-40B4-BE49-F238E27FC236}">
                <a16:creationId xmlns:a16="http://schemas.microsoft.com/office/drawing/2014/main" id="{1B6F2D3A-1376-72FC-515D-D0BFF7013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83155" y="2399859"/>
            <a:ext cx="780255" cy="780255"/>
          </a:xfrm>
          <a:prstGeom prst="rect">
            <a:avLst/>
          </a:prstGeom>
        </p:spPr>
      </p:pic>
      <p:sp>
        <p:nvSpPr>
          <p:cNvPr id="137" name="矩形 136">
            <a:extLst>
              <a:ext uri="{FF2B5EF4-FFF2-40B4-BE49-F238E27FC236}">
                <a16:creationId xmlns:a16="http://schemas.microsoft.com/office/drawing/2014/main" id="{A7125142-1577-F522-9F4A-45AEEA976F11}"/>
              </a:ext>
            </a:extLst>
          </p:cNvPr>
          <p:cNvSpPr/>
          <p:nvPr/>
        </p:nvSpPr>
        <p:spPr>
          <a:xfrm>
            <a:off x="4023811" y="3010866"/>
            <a:ext cx="1667476" cy="2668516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DBA9584D-DC63-3EF1-25F2-F78251365BE5}"/>
              </a:ext>
            </a:extLst>
          </p:cNvPr>
          <p:cNvSpPr/>
          <p:nvPr/>
        </p:nvSpPr>
        <p:spPr>
          <a:xfrm>
            <a:off x="4336936" y="3240348"/>
            <a:ext cx="1041226" cy="104122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20E3145-5A05-6D82-00C4-8F48CC516A2B}"/>
              </a:ext>
            </a:extLst>
          </p:cNvPr>
          <p:cNvSpPr txBox="1"/>
          <p:nvPr/>
        </p:nvSpPr>
        <p:spPr>
          <a:xfrm>
            <a:off x="4132727" y="4458215"/>
            <a:ext cx="1434919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02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市场数据分析</a:t>
            </a: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245F056B-110A-203E-9D45-03C33D98FF81}"/>
              </a:ext>
            </a:extLst>
          </p:cNvPr>
          <p:cNvSpPr/>
          <p:nvPr/>
        </p:nvSpPr>
        <p:spPr>
          <a:xfrm>
            <a:off x="6500714" y="2093852"/>
            <a:ext cx="1667476" cy="2668516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id="{92AA766B-F1D5-B95E-5422-015C3533D363}"/>
              </a:ext>
            </a:extLst>
          </p:cNvPr>
          <p:cNvSpPr/>
          <p:nvPr/>
        </p:nvSpPr>
        <p:spPr>
          <a:xfrm>
            <a:off x="6813839" y="2323334"/>
            <a:ext cx="1041226" cy="104122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EBAE4E2-A539-0163-C895-14CB7C2D6935}"/>
              </a:ext>
            </a:extLst>
          </p:cNvPr>
          <p:cNvSpPr txBox="1"/>
          <p:nvPr/>
        </p:nvSpPr>
        <p:spPr>
          <a:xfrm>
            <a:off x="6609630" y="3463299"/>
            <a:ext cx="1434919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03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工作反思总结</a:t>
            </a: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87474CDF-3E0B-856E-8480-C7114E2D15EA}"/>
              </a:ext>
            </a:extLst>
          </p:cNvPr>
          <p:cNvSpPr/>
          <p:nvPr/>
        </p:nvSpPr>
        <p:spPr>
          <a:xfrm>
            <a:off x="8977617" y="3010866"/>
            <a:ext cx="1667476" cy="2668516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id="{48880619-3103-1378-1801-CF1391D45A0E}"/>
              </a:ext>
            </a:extLst>
          </p:cNvPr>
          <p:cNvSpPr/>
          <p:nvPr/>
        </p:nvSpPr>
        <p:spPr>
          <a:xfrm>
            <a:off x="9290742" y="3240348"/>
            <a:ext cx="1041226" cy="104122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3131304-CBC7-B79A-A750-5FBABDE9D836}"/>
              </a:ext>
            </a:extLst>
          </p:cNvPr>
          <p:cNvSpPr txBox="1"/>
          <p:nvPr/>
        </p:nvSpPr>
        <p:spPr>
          <a:xfrm>
            <a:off x="9086533" y="4397965"/>
            <a:ext cx="1434919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04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未来工作展望</a:t>
            </a:r>
          </a:p>
        </p:txBody>
      </p:sp>
      <p:pic>
        <p:nvPicPr>
          <p:cNvPr id="157" name="图形 156" descr="条形图演示文稿">
            <a:extLst>
              <a:ext uri="{FF2B5EF4-FFF2-40B4-BE49-F238E27FC236}">
                <a16:creationId xmlns:a16="http://schemas.microsoft.com/office/drawing/2014/main" id="{A2240169-B3D4-E560-B9DA-97AECBD294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95987" y="3399399"/>
            <a:ext cx="723124" cy="723124"/>
          </a:xfrm>
          <a:prstGeom prst="rect">
            <a:avLst/>
          </a:prstGeom>
        </p:spPr>
      </p:pic>
      <p:pic>
        <p:nvPicPr>
          <p:cNvPr id="159" name="图形 158" descr="打开的书">
            <a:extLst>
              <a:ext uri="{FF2B5EF4-FFF2-40B4-BE49-F238E27FC236}">
                <a16:creationId xmlns:a16="http://schemas.microsoft.com/office/drawing/2014/main" id="{50F91947-972F-8F3A-A85B-0598F042DA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14989" y="2553025"/>
            <a:ext cx="604080" cy="604080"/>
          </a:xfrm>
          <a:prstGeom prst="rect">
            <a:avLst/>
          </a:prstGeom>
        </p:spPr>
      </p:pic>
      <p:pic>
        <p:nvPicPr>
          <p:cNvPr id="161" name="图形 160" descr="教室">
            <a:extLst>
              <a:ext uri="{FF2B5EF4-FFF2-40B4-BE49-F238E27FC236}">
                <a16:creationId xmlns:a16="http://schemas.microsoft.com/office/drawing/2014/main" id="{712D99AF-B5AA-D327-2858-3E58F46CF4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22903" y="3498651"/>
            <a:ext cx="534235" cy="53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564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F5ED5D29-C315-23D6-6A3D-FCB577C02CF4}"/>
              </a:ext>
            </a:extLst>
          </p:cNvPr>
          <p:cNvSpPr txBox="1"/>
          <p:nvPr/>
        </p:nvSpPr>
        <p:spPr>
          <a:xfrm flipH="1">
            <a:off x="5088370" y="2602236"/>
            <a:ext cx="704111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  <a:latin typeface="+mn-ea"/>
              </a:rPr>
              <a:t>01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pic>
        <p:nvPicPr>
          <p:cNvPr id="155" name="图形 154">
            <a:extLst>
              <a:ext uri="{FF2B5EF4-FFF2-40B4-BE49-F238E27FC236}">
                <a16:creationId xmlns:a16="http://schemas.microsoft.com/office/drawing/2014/main" id="{1E7B15A4-6F46-4A23-9346-512BA80C8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022222" y="3670989"/>
            <a:ext cx="4989790" cy="2806757"/>
          </a:xfrm>
          <a:prstGeom prst="rect">
            <a:avLst/>
          </a:prstGeom>
          <a:effectLst>
            <a:outerShdw blurRad="127000" dist="114300" dir="5400000" algn="t" rotWithShape="0">
              <a:schemeClr val="accent3">
                <a:alpha val="31000"/>
              </a:schemeClr>
            </a:outerShdw>
          </a:effectLst>
        </p:spPr>
      </p:pic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6AE305AA-1955-F356-0DFA-9487B895DDD5}"/>
              </a:ext>
            </a:extLst>
          </p:cNvPr>
          <p:cNvSpPr/>
          <p:nvPr/>
        </p:nvSpPr>
        <p:spPr>
          <a:xfrm>
            <a:off x="6140144" y="2671169"/>
            <a:ext cx="4191001" cy="456800"/>
          </a:xfrm>
          <a:custGeom>
            <a:avLst/>
            <a:gdLst>
              <a:gd name="connsiteX0" fmla="*/ 0 w 5797685"/>
              <a:gd name="connsiteY0" fmla="*/ 58366 h 1945532"/>
              <a:gd name="connsiteX1" fmla="*/ 389107 w 5797685"/>
              <a:gd name="connsiteY1" fmla="*/ 389106 h 1945532"/>
              <a:gd name="connsiteX2" fmla="*/ 525294 w 5797685"/>
              <a:gd name="connsiteY2" fmla="*/ 19455 h 1945532"/>
              <a:gd name="connsiteX3" fmla="*/ 739302 w 5797685"/>
              <a:gd name="connsiteY3" fmla="*/ 428017 h 1945532"/>
              <a:gd name="connsiteX4" fmla="*/ 953311 w 5797685"/>
              <a:gd name="connsiteY4" fmla="*/ 38910 h 1945532"/>
              <a:gd name="connsiteX5" fmla="*/ 1108953 w 5797685"/>
              <a:gd name="connsiteY5" fmla="*/ 389106 h 1945532"/>
              <a:gd name="connsiteX6" fmla="*/ 1342417 w 5797685"/>
              <a:gd name="connsiteY6" fmla="*/ 0 h 1945532"/>
              <a:gd name="connsiteX7" fmla="*/ 1498060 w 5797685"/>
              <a:gd name="connsiteY7" fmla="*/ 350195 h 1945532"/>
              <a:gd name="connsiteX8" fmla="*/ 1770434 w 5797685"/>
              <a:gd name="connsiteY8" fmla="*/ 19455 h 1945532"/>
              <a:gd name="connsiteX9" fmla="*/ 1906622 w 5797685"/>
              <a:gd name="connsiteY9" fmla="*/ 369651 h 1945532"/>
              <a:gd name="connsiteX10" fmla="*/ 2140085 w 5797685"/>
              <a:gd name="connsiteY10" fmla="*/ 38910 h 1945532"/>
              <a:gd name="connsiteX11" fmla="*/ 2393005 w 5797685"/>
              <a:gd name="connsiteY11" fmla="*/ 408561 h 1945532"/>
              <a:gd name="connsiteX12" fmla="*/ 2645924 w 5797685"/>
              <a:gd name="connsiteY12" fmla="*/ 0 h 1945532"/>
              <a:gd name="connsiteX13" fmla="*/ 2821022 w 5797685"/>
              <a:gd name="connsiteY13" fmla="*/ 428017 h 1945532"/>
              <a:gd name="connsiteX14" fmla="*/ 3015575 w 5797685"/>
              <a:gd name="connsiteY14" fmla="*/ 77821 h 1945532"/>
              <a:gd name="connsiteX15" fmla="*/ 3190673 w 5797685"/>
              <a:gd name="connsiteY15" fmla="*/ 466927 h 1945532"/>
              <a:gd name="connsiteX16" fmla="*/ 3482502 w 5797685"/>
              <a:gd name="connsiteY16" fmla="*/ 19455 h 1945532"/>
              <a:gd name="connsiteX17" fmla="*/ 3735422 w 5797685"/>
              <a:gd name="connsiteY17" fmla="*/ 564204 h 1945532"/>
              <a:gd name="connsiteX18" fmla="*/ 3949430 w 5797685"/>
              <a:gd name="connsiteY18" fmla="*/ 136187 h 1945532"/>
              <a:gd name="connsiteX19" fmla="*/ 4085617 w 5797685"/>
              <a:gd name="connsiteY19" fmla="*/ 622570 h 1945532"/>
              <a:gd name="connsiteX20" fmla="*/ 4552545 w 5797685"/>
              <a:gd name="connsiteY20" fmla="*/ 155642 h 1945532"/>
              <a:gd name="connsiteX21" fmla="*/ 4883285 w 5797685"/>
              <a:gd name="connsiteY21" fmla="*/ 739302 h 1945532"/>
              <a:gd name="connsiteX22" fmla="*/ 5175115 w 5797685"/>
              <a:gd name="connsiteY22" fmla="*/ 116732 h 1945532"/>
              <a:gd name="connsiteX23" fmla="*/ 5428034 w 5797685"/>
              <a:gd name="connsiteY23" fmla="*/ 700391 h 1945532"/>
              <a:gd name="connsiteX24" fmla="*/ 5622587 w 5797685"/>
              <a:gd name="connsiteY24" fmla="*/ 175098 h 1945532"/>
              <a:gd name="connsiteX25" fmla="*/ 5797685 w 5797685"/>
              <a:gd name="connsiteY25" fmla="*/ 758757 h 1945532"/>
              <a:gd name="connsiteX26" fmla="*/ 5758775 w 5797685"/>
              <a:gd name="connsiteY26" fmla="*/ 1945532 h 1945532"/>
              <a:gd name="connsiteX27" fmla="*/ 252919 w 5797685"/>
              <a:gd name="connsiteY27" fmla="*/ 1887166 h 1945532"/>
              <a:gd name="connsiteX28" fmla="*/ 0 w 5797685"/>
              <a:gd name="connsiteY28" fmla="*/ 58366 h 1945532"/>
              <a:gd name="connsiteX0" fmla="*/ 0 w 5797685"/>
              <a:gd name="connsiteY0" fmla="*/ 58366 h 1945532"/>
              <a:gd name="connsiteX1" fmla="*/ 389107 w 5797685"/>
              <a:gd name="connsiteY1" fmla="*/ 389106 h 1945532"/>
              <a:gd name="connsiteX2" fmla="*/ 525294 w 5797685"/>
              <a:gd name="connsiteY2" fmla="*/ 19455 h 1945532"/>
              <a:gd name="connsiteX3" fmla="*/ 739302 w 5797685"/>
              <a:gd name="connsiteY3" fmla="*/ 428017 h 1945532"/>
              <a:gd name="connsiteX4" fmla="*/ 953311 w 5797685"/>
              <a:gd name="connsiteY4" fmla="*/ 38910 h 1945532"/>
              <a:gd name="connsiteX5" fmla="*/ 1108953 w 5797685"/>
              <a:gd name="connsiteY5" fmla="*/ 389106 h 1945532"/>
              <a:gd name="connsiteX6" fmla="*/ 1342417 w 5797685"/>
              <a:gd name="connsiteY6" fmla="*/ 0 h 1945532"/>
              <a:gd name="connsiteX7" fmla="*/ 1498060 w 5797685"/>
              <a:gd name="connsiteY7" fmla="*/ 350195 h 1945532"/>
              <a:gd name="connsiteX8" fmla="*/ 1770434 w 5797685"/>
              <a:gd name="connsiteY8" fmla="*/ 19455 h 1945532"/>
              <a:gd name="connsiteX9" fmla="*/ 1906622 w 5797685"/>
              <a:gd name="connsiteY9" fmla="*/ 369651 h 1945532"/>
              <a:gd name="connsiteX10" fmla="*/ 2140085 w 5797685"/>
              <a:gd name="connsiteY10" fmla="*/ 38910 h 1945532"/>
              <a:gd name="connsiteX11" fmla="*/ 2393005 w 5797685"/>
              <a:gd name="connsiteY11" fmla="*/ 408561 h 1945532"/>
              <a:gd name="connsiteX12" fmla="*/ 2645924 w 5797685"/>
              <a:gd name="connsiteY12" fmla="*/ 0 h 1945532"/>
              <a:gd name="connsiteX13" fmla="*/ 2821022 w 5797685"/>
              <a:gd name="connsiteY13" fmla="*/ 428017 h 1945532"/>
              <a:gd name="connsiteX14" fmla="*/ 3015575 w 5797685"/>
              <a:gd name="connsiteY14" fmla="*/ 77821 h 1945532"/>
              <a:gd name="connsiteX15" fmla="*/ 3190673 w 5797685"/>
              <a:gd name="connsiteY15" fmla="*/ 466927 h 1945532"/>
              <a:gd name="connsiteX16" fmla="*/ 3482502 w 5797685"/>
              <a:gd name="connsiteY16" fmla="*/ 19455 h 1945532"/>
              <a:gd name="connsiteX17" fmla="*/ 3735422 w 5797685"/>
              <a:gd name="connsiteY17" fmla="*/ 564204 h 1945532"/>
              <a:gd name="connsiteX18" fmla="*/ 3949430 w 5797685"/>
              <a:gd name="connsiteY18" fmla="*/ 136187 h 1945532"/>
              <a:gd name="connsiteX19" fmla="*/ 4085617 w 5797685"/>
              <a:gd name="connsiteY19" fmla="*/ 622570 h 1945532"/>
              <a:gd name="connsiteX20" fmla="*/ 4552545 w 5797685"/>
              <a:gd name="connsiteY20" fmla="*/ 155642 h 1945532"/>
              <a:gd name="connsiteX21" fmla="*/ 4883285 w 5797685"/>
              <a:gd name="connsiteY21" fmla="*/ 739302 h 1945532"/>
              <a:gd name="connsiteX22" fmla="*/ 5175115 w 5797685"/>
              <a:gd name="connsiteY22" fmla="*/ 116732 h 1945532"/>
              <a:gd name="connsiteX23" fmla="*/ 5428034 w 5797685"/>
              <a:gd name="connsiteY23" fmla="*/ 700391 h 1945532"/>
              <a:gd name="connsiteX24" fmla="*/ 5622587 w 5797685"/>
              <a:gd name="connsiteY24" fmla="*/ 175098 h 1945532"/>
              <a:gd name="connsiteX25" fmla="*/ 5797685 w 5797685"/>
              <a:gd name="connsiteY25" fmla="*/ 758757 h 1945532"/>
              <a:gd name="connsiteX26" fmla="*/ 5758775 w 5797685"/>
              <a:gd name="connsiteY26" fmla="*/ 1945532 h 1945532"/>
              <a:gd name="connsiteX27" fmla="*/ 66652 w 5797685"/>
              <a:gd name="connsiteY27" fmla="*/ 1214066 h 1945532"/>
              <a:gd name="connsiteX28" fmla="*/ 0 w 5797685"/>
              <a:gd name="connsiteY28" fmla="*/ 58366 h 1945532"/>
              <a:gd name="connsiteX0" fmla="*/ 0 w 5797685"/>
              <a:gd name="connsiteY0" fmla="*/ 58366 h 1225865"/>
              <a:gd name="connsiteX1" fmla="*/ 389107 w 5797685"/>
              <a:gd name="connsiteY1" fmla="*/ 389106 h 1225865"/>
              <a:gd name="connsiteX2" fmla="*/ 525294 w 5797685"/>
              <a:gd name="connsiteY2" fmla="*/ 19455 h 1225865"/>
              <a:gd name="connsiteX3" fmla="*/ 739302 w 5797685"/>
              <a:gd name="connsiteY3" fmla="*/ 428017 h 1225865"/>
              <a:gd name="connsiteX4" fmla="*/ 953311 w 5797685"/>
              <a:gd name="connsiteY4" fmla="*/ 38910 h 1225865"/>
              <a:gd name="connsiteX5" fmla="*/ 1108953 w 5797685"/>
              <a:gd name="connsiteY5" fmla="*/ 389106 h 1225865"/>
              <a:gd name="connsiteX6" fmla="*/ 1342417 w 5797685"/>
              <a:gd name="connsiteY6" fmla="*/ 0 h 1225865"/>
              <a:gd name="connsiteX7" fmla="*/ 1498060 w 5797685"/>
              <a:gd name="connsiteY7" fmla="*/ 350195 h 1225865"/>
              <a:gd name="connsiteX8" fmla="*/ 1770434 w 5797685"/>
              <a:gd name="connsiteY8" fmla="*/ 19455 h 1225865"/>
              <a:gd name="connsiteX9" fmla="*/ 1906622 w 5797685"/>
              <a:gd name="connsiteY9" fmla="*/ 369651 h 1225865"/>
              <a:gd name="connsiteX10" fmla="*/ 2140085 w 5797685"/>
              <a:gd name="connsiteY10" fmla="*/ 38910 h 1225865"/>
              <a:gd name="connsiteX11" fmla="*/ 2393005 w 5797685"/>
              <a:gd name="connsiteY11" fmla="*/ 408561 h 1225865"/>
              <a:gd name="connsiteX12" fmla="*/ 2645924 w 5797685"/>
              <a:gd name="connsiteY12" fmla="*/ 0 h 1225865"/>
              <a:gd name="connsiteX13" fmla="*/ 2821022 w 5797685"/>
              <a:gd name="connsiteY13" fmla="*/ 428017 h 1225865"/>
              <a:gd name="connsiteX14" fmla="*/ 3015575 w 5797685"/>
              <a:gd name="connsiteY14" fmla="*/ 77821 h 1225865"/>
              <a:gd name="connsiteX15" fmla="*/ 3190673 w 5797685"/>
              <a:gd name="connsiteY15" fmla="*/ 466927 h 1225865"/>
              <a:gd name="connsiteX16" fmla="*/ 3482502 w 5797685"/>
              <a:gd name="connsiteY16" fmla="*/ 19455 h 1225865"/>
              <a:gd name="connsiteX17" fmla="*/ 3735422 w 5797685"/>
              <a:gd name="connsiteY17" fmla="*/ 564204 h 1225865"/>
              <a:gd name="connsiteX18" fmla="*/ 3949430 w 5797685"/>
              <a:gd name="connsiteY18" fmla="*/ 136187 h 1225865"/>
              <a:gd name="connsiteX19" fmla="*/ 4085617 w 5797685"/>
              <a:gd name="connsiteY19" fmla="*/ 622570 h 1225865"/>
              <a:gd name="connsiteX20" fmla="*/ 4552545 w 5797685"/>
              <a:gd name="connsiteY20" fmla="*/ 155642 h 1225865"/>
              <a:gd name="connsiteX21" fmla="*/ 4883285 w 5797685"/>
              <a:gd name="connsiteY21" fmla="*/ 739302 h 1225865"/>
              <a:gd name="connsiteX22" fmla="*/ 5175115 w 5797685"/>
              <a:gd name="connsiteY22" fmla="*/ 116732 h 1225865"/>
              <a:gd name="connsiteX23" fmla="*/ 5428034 w 5797685"/>
              <a:gd name="connsiteY23" fmla="*/ 700391 h 1225865"/>
              <a:gd name="connsiteX24" fmla="*/ 5622587 w 5797685"/>
              <a:gd name="connsiteY24" fmla="*/ 175098 h 1225865"/>
              <a:gd name="connsiteX25" fmla="*/ 5797685 w 5797685"/>
              <a:gd name="connsiteY25" fmla="*/ 758757 h 1225865"/>
              <a:gd name="connsiteX26" fmla="*/ 5792642 w 5797685"/>
              <a:gd name="connsiteY26" fmla="*/ 1225865 h 1225865"/>
              <a:gd name="connsiteX27" fmla="*/ 66652 w 5797685"/>
              <a:gd name="connsiteY27" fmla="*/ 1214066 h 1225865"/>
              <a:gd name="connsiteX28" fmla="*/ 0 w 5797685"/>
              <a:gd name="connsiteY28" fmla="*/ 58366 h 122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797685" h="1225865">
                <a:moveTo>
                  <a:pt x="0" y="58366"/>
                </a:moveTo>
                <a:lnTo>
                  <a:pt x="389107" y="389106"/>
                </a:lnTo>
                <a:lnTo>
                  <a:pt x="525294" y="19455"/>
                </a:lnTo>
                <a:lnTo>
                  <a:pt x="739302" y="428017"/>
                </a:lnTo>
                <a:lnTo>
                  <a:pt x="953311" y="38910"/>
                </a:lnTo>
                <a:lnTo>
                  <a:pt x="1108953" y="389106"/>
                </a:lnTo>
                <a:lnTo>
                  <a:pt x="1342417" y="0"/>
                </a:lnTo>
                <a:lnTo>
                  <a:pt x="1498060" y="350195"/>
                </a:lnTo>
                <a:lnTo>
                  <a:pt x="1770434" y="19455"/>
                </a:lnTo>
                <a:lnTo>
                  <a:pt x="1906622" y="369651"/>
                </a:lnTo>
                <a:lnTo>
                  <a:pt x="2140085" y="38910"/>
                </a:lnTo>
                <a:lnTo>
                  <a:pt x="2393005" y="408561"/>
                </a:lnTo>
                <a:lnTo>
                  <a:pt x="2645924" y="0"/>
                </a:lnTo>
                <a:lnTo>
                  <a:pt x="2821022" y="428017"/>
                </a:lnTo>
                <a:lnTo>
                  <a:pt x="3015575" y="77821"/>
                </a:lnTo>
                <a:lnTo>
                  <a:pt x="3190673" y="466927"/>
                </a:lnTo>
                <a:lnTo>
                  <a:pt x="3482502" y="19455"/>
                </a:lnTo>
                <a:lnTo>
                  <a:pt x="3735422" y="564204"/>
                </a:lnTo>
                <a:lnTo>
                  <a:pt x="3949430" y="136187"/>
                </a:lnTo>
                <a:lnTo>
                  <a:pt x="4085617" y="622570"/>
                </a:lnTo>
                <a:lnTo>
                  <a:pt x="4552545" y="155642"/>
                </a:lnTo>
                <a:lnTo>
                  <a:pt x="4883285" y="739302"/>
                </a:lnTo>
                <a:lnTo>
                  <a:pt x="5175115" y="116732"/>
                </a:lnTo>
                <a:lnTo>
                  <a:pt x="5428034" y="700391"/>
                </a:lnTo>
                <a:lnTo>
                  <a:pt x="5622587" y="175098"/>
                </a:lnTo>
                <a:lnTo>
                  <a:pt x="5797685" y="758757"/>
                </a:lnTo>
                <a:lnTo>
                  <a:pt x="5792642" y="1225865"/>
                </a:lnTo>
                <a:lnTo>
                  <a:pt x="66652" y="1214066"/>
                </a:lnTo>
                <a:lnTo>
                  <a:pt x="0" y="58366"/>
                </a:lnTo>
                <a:close/>
              </a:path>
            </a:pathLst>
          </a:custGeom>
          <a:pattFill prst="dashDnDiag">
            <a:fgClr>
              <a:schemeClr val="tx1">
                <a:lumMod val="75000"/>
                <a:lumOff val="2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693D6FF4-2189-723E-0EF9-D695B30326A3}"/>
              </a:ext>
            </a:extLst>
          </p:cNvPr>
          <p:cNvSpPr txBox="1"/>
          <p:nvPr/>
        </p:nvSpPr>
        <p:spPr>
          <a:xfrm>
            <a:off x="6096000" y="2263681"/>
            <a:ext cx="4509109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 dirty="0"/>
              <a:t>年度工作汇报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90F95082-F34A-832F-FCFD-A1038E375B9F}"/>
              </a:ext>
            </a:extLst>
          </p:cNvPr>
          <p:cNvSpPr txBox="1"/>
          <p:nvPr/>
        </p:nvSpPr>
        <p:spPr>
          <a:xfrm>
            <a:off x="6096000" y="3232209"/>
            <a:ext cx="4296091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00" dirty="0"/>
              <a:t>ANNUAL WORK REPORT</a:t>
            </a:r>
            <a:endParaRPr lang="zh-CN" altLang="en-US" sz="1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2D9F40-7D33-2F3D-C0CA-4BD10182F911}"/>
              </a:ext>
            </a:extLst>
          </p:cNvPr>
          <p:cNvSpPr txBox="1"/>
          <p:nvPr/>
        </p:nvSpPr>
        <p:spPr>
          <a:xfrm flipH="1">
            <a:off x="5061906" y="2585359"/>
            <a:ext cx="704111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dirty="0">
                <a:solidFill>
                  <a:schemeClr val="accent4"/>
                </a:solidFill>
                <a:latin typeface="+mn-ea"/>
              </a:rPr>
              <a:t>01</a:t>
            </a:r>
            <a:endParaRPr lang="zh-CN" altLang="en-US" sz="3200" dirty="0">
              <a:solidFill>
                <a:schemeClr val="accent4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3012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018B31B-6C9C-5975-5577-38AE358C4B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年度工作汇报</a:t>
            </a:r>
          </a:p>
          <a:p>
            <a:endParaRPr lang="zh-CN" altLang="en-US" dirty="0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41E87091-9D7F-34B3-CC87-F7C69EAFF3E5}"/>
              </a:ext>
            </a:extLst>
          </p:cNvPr>
          <p:cNvSpPr/>
          <p:nvPr/>
        </p:nvSpPr>
        <p:spPr>
          <a:xfrm rot="2677058">
            <a:off x="1287971" y="1544294"/>
            <a:ext cx="497291" cy="428699"/>
          </a:xfrm>
          <a:prstGeom prst="triangle">
            <a:avLst/>
          </a:prstGeom>
          <a:noFill/>
          <a:ln w="603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642566A-A2DA-C2F1-50B3-B76C9F1F2FFD}"/>
              </a:ext>
            </a:extLst>
          </p:cNvPr>
          <p:cNvSpPr/>
          <p:nvPr/>
        </p:nvSpPr>
        <p:spPr>
          <a:xfrm>
            <a:off x="2759149" y="1136394"/>
            <a:ext cx="313443" cy="313443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05F616F8-E8CF-8B0E-6EC0-1C439F90A700}"/>
              </a:ext>
            </a:extLst>
          </p:cNvPr>
          <p:cNvSpPr/>
          <p:nvPr/>
        </p:nvSpPr>
        <p:spPr>
          <a:xfrm rot="19652788">
            <a:off x="10789318" y="6051943"/>
            <a:ext cx="587757" cy="506687"/>
          </a:xfrm>
          <a:prstGeom prst="hexagon">
            <a:avLst>
              <a:gd name="adj" fmla="val 28231"/>
              <a:gd name="vf" fmla="val 115470"/>
            </a:avLst>
          </a:prstGeom>
          <a:noFill/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12793CC-57D4-788D-1969-390956A89842}"/>
              </a:ext>
            </a:extLst>
          </p:cNvPr>
          <p:cNvGrpSpPr/>
          <p:nvPr/>
        </p:nvGrpSpPr>
        <p:grpSpPr>
          <a:xfrm>
            <a:off x="817133" y="4964944"/>
            <a:ext cx="783885" cy="420624"/>
            <a:chOff x="10455559" y="2293700"/>
            <a:chExt cx="1003396" cy="53841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9296D0C-03C6-E469-8129-D65EFA509977}"/>
                </a:ext>
              </a:extLst>
            </p:cNvPr>
            <p:cNvSpPr/>
            <p:nvPr/>
          </p:nvSpPr>
          <p:spPr>
            <a:xfrm>
              <a:off x="10455559" y="2293700"/>
              <a:ext cx="1003396" cy="196526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83E9665-888A-B32C-CE1A-865B1CB42245}"/>
                </a:ext>
              </a:extLst>
            </p:cNvPr>
            <p:cNvSpPr/>
            <p:nvPr/>
          </p:nvSpPr>
          <p:spPr>
            <a:xfrm>
              <a:off x="10455559" y="2455046"/>
              <a:ext cx="1003396" cy="196526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BE20C3C-6CA2-4C47-87F1-003EFBE81B43}"/>
                </a:ext>
              </a:extLst>
            </p:cNvPr>
            <p:cNvSpPr/>
            <p:nvPr/>
          </p:nvSpPr>
          <p:spPr>
            <a:xfrm>
              <a:off x="10455559" y="2635585"/>
              <a:ext cx="1003396" cy="196526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DF3990B-29C1-FB45-1AC1-3D1A0979F15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573865" y="1042472"/>
            <a:ext cx="893263" cy="893263"/>
            <a:chOff x="9480097" y="1262826"/>
            <a:chExt cx="508371" cy="508371"/>
          </a:xfrm>
        </p:grpSpPr>
        <p:sp>
          <p:nvSpPr>
            <p:cNvPr id="11" name="空心弧 10">
              <a:extLst>
                <a:ext uri="{FF2B5EF4-FFF2-40B4-BE49-F238E27FC236}">
                  <a16:creationId xmlns:a16="http://schemas.microsoft.com/office/drawing/2014/main" id="{C2A36B38-1230-0BAC-7751-1753676A7A6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9480097" y="1262826"/>
              <a:ext cx="508371" cy="508371"/>
            </a:xfrm>
            <a:prstGeom prst="blockArc">
              <a:avLst/>
            </a:prstGeom>
            <a:solidFill>
              <a:schemeClr val="accent2"/>
            </a:solidFill>
            <a:ln w="15621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2471" tIns="56236" rIns="112471" bIns="56236" rtlCol="0" anchor="ctr"/>
            <a:lstStyle/>
            <a:p>
              <a:pPr algn="ctr"/>
              <a:endParaRPr lang="zh-CN" altLang="en-US" sz="2214">
                <a:solidFill>
                  <a:schemeClr val="tx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659B877-255E-BF7E-2306-D67430151A1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9651885" y="1379779"/>
              <a:ext cx="164797" cy="164797"/>
            </a:xfrm>
            <a:prstGeom prst="ellipse">
              <a:avLst/>
            </a:prstGeom>
            <a:ln w="15621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2471" tIns="56236" rIns="112471" bIns="56236" rtlCol="0" anchor="ctr"/>
            <a:lstStyle/>
            <a:p>
              <a:pPr algn="ctr"/>
              <a:endParaRPr lang="zh-CN" altLang="en-US" sz="2214"/>
            </a:p>
          </p:txBody>
        </p:sp>
      </p:grpSp>
      <p:sp>
        <p:nvSpPr>
          <p:cNvPr id="13" name="十字形 12">
            <a:extLst>
              <a:ext uri="{FF2B5EF4-FFF2-40B4-BE49-F238E27FC236}">
                <a16:creationId xmlns:a16="http://schemas.microsoft.com/office/drawing/2014/main" id="{0A1AA4EE-B349-31D2-E6AE-0261E53B0B51}"/>
              </a:ext>
            </a:extLst>
          </p:cNvPr>
          <p:cNvSpPr/>
          <p:nvPr/>
        </p:nvSpPr>
        <p:spPr>
          <a:xfrm rot="19789611">
            <a:off x="3263644" y="5818703"/>
            <a:ext cx="446088" cy="446088"/>
          </a:xfrm>
          <a:prstGeom prst="plus">
            <a:avLst>
              <a:gd name="adj" fmla="val 41316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星形: 四角 13">
            <a:extLst>
              <a:ext uri="{FF2B5EF4-FFF2-40B4-BE49-F238E27FC236}">
                <a16:creationId xmlns:a16="http://schemas.microsoft.com/office/drawing/2014/main" id="{FB8AEB61-268A-3C8B-EA9D-A55FC1B5FAFA}"/>
              </a:ext>
            </a:extLst>
          </p:cNvPr>
          <p:cNvSpPr/>
          <p:nvPr/>
        </p:nvSpPr>
        <p:spPr>
          <a:xfrm>
            <a:off x="8519990" y="1333070"/>
            <a:ext cx="366483" cy="366483"/>
          </a:xfrm>
          <a:prstGeom prst="star4">
            <a:avLst>
              <a:gd name="adj" fmla="val 15770"/>
            </a:avLst>
          </a:prstGeom>
          <a:solidFill>
            <a:schemeClr val="accent6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5050971-25EE-F31C-DF78-F5EACF47A145}"/>
              </a:ext>
            </a:extLst>
          </p:cNvPr>
          <p:cNvSpPr/>
          <p:nvPr/>
        </p:nvSpPr>
        <p:spPr>
          <a:xfrm>
            <a:off x="2222500" y="1663545"/>
            <a:ext cx="7747000" cy="4311650"/>
          </a:xfrm>
          <a:custGeom>
            <a:avLst/>
            <a:gdLst>
              <a:gd name="connsiteX0" fmla="*/ 0 w 7874000"/>
              <a:gd name="connsiteY0" fmla="*/ 4533900 h 4533900"/>
              <a:gd name="connsiteX1" fmla="*/ 1676400 w 7874000"/>
              <a:gd name="connsiteY1" fmla="*/ 2857500 h 4533900"/>
              <a:gd name="connsiteX2" fmla="*/ 3365500 w 7874000"/>
              <a:gd name="connsiteY2" fmla="*/ 3403600 h 4533900"/>
              <a:gd name="connsiteX3" fmla="*/ 5105400 w 7874000"/>
              <a:gd name="connsiteY3" fmla="*/ 1879600 h 4533900"/>
              <a:gd name="connsiteX4" fmla="*/ 6337300 w 7874000"/>
              <a:gd name="connsiteY4" fmla="*/ 2184400 h 4533900"/>
              <a:gd name="connsiteX5" fmla="*/ 7874000 w 7874000"/>
              <a:gd name="connsiteY5" fmla="*/ 0 h 4533900"/>
              <a:gd name="connsiteX0" fmla="*/ 0 w 7747000"/>
              <a:gd name="connsiteY0" fmla="*/ 4311650 h 4311650"/>
              <a:gd name="connsiteX1" fmla="*/ 1676400 w 7747000"/>
              <a:gd name="connsiteY1" fmla="*/ 2635250 h 4311650"/>
              <a:gd name="connsiteX2" fmla="*/ 3365500 w 7747000"/>
              <a:gd name="connsiteY2" fmla="*/ 3181350 h 4311650"/>
              <a:gd name="connsiteX3" fmla="*/ 5105400 w 7747000"/>
              <a:gd name="connsiteY3" fmla="*/ 1657350 h 4311650"/>
              <a:gd name="connsiteX4" fmla="*/ 6337300 w 7747000"/>
              <a:gd name="connsiteY4" fmla="*/ 1962150 h 4311650"/>
              <a:gd name="connsiteX5" fmla="*/ 7747000 w 7747000"/>
              <a:gd name="connsiteY5" fmla="*/ 0 h 431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47000" h="4311650">
                <a:moveTo>
                  <a:pt x="0" y="4311650"/>
                </a:moveTo>
                <a:cubicBezTo>
                  <a:pt x="557741" y="3567641"/>
                  <a:pt x="1115483" y="2823633"/>
                  <a:pt x="1676400" y="2635250"/>
                </a:cubicBezTo>
                <a:cubicBezTo>
                  <a:pt x="2237317" y="2446867"/>
                  <a:pt x="2794000" y="3344333"/>
                  <a:pt x="3365500" y="3181350"/>
                </a:cubicBezTo>
                <a:cubicBezTo>
                  <a:pt x="3937000" y="3018367"/>
                  <a:pt x="4610100" y="1860550"/>
                  <a:pt x="5105400" y="1657350"/>
                </a:cubicBezTo>
                <a:cubicBezTo>
                  <a:pt x="5600700" y="1454150"/>
                  <a:pt x="5875867" y="2275417"/>
                  <a:pt x="6337300" y="1962150"/>
                </a:cubicBezTo>
                <a:cubicBezTo>
                  <a:pt x="6798733" y="1648883"/>
                  <a:pt x="7209366" y="935566"/>
                  <a:pt x="7747000" y="0"/>
                </a:cubicBezTo>
              </a:path>
            </a:pathLst>
          </a:custGeom>
          <a:noFill/>
          <a:ln w="25400">
            <a:solidFill>
              <a:schemeClr val="tx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3207018-88AE-7BF0-484E-46F0EDECE4D6}"/>
              </a:ext>
            </a:extLst>
          </p:cNvPr>
          <p:cNvSpPr/>
          <p:nvPr/>
        </p:nvSpPr>
        <p:spPr>
          <a:xfrm>
            <a:off x="3744148" y="4196187"/>
            <a:ext cx="249844" cy="249844"/>
          </a:xfrm>
          <a:prstGeom prst="ellipse">
            <a:avLst/>
          </a:prstGeom>
          <a:pattFill prst="wdDnDiag">
            <a:fgClr>
              <a:schemeClr val="accent3">
                <a:lumMod val="20000"/>
                <a:lumOff val="80000"/>
              </a:schemeClr>
            </a:fgClr>
            <a:bgClr>
              <a:schemeClr val="bg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9E20B551-FF89-EF59-61B2-6B8A77123BE2}"/>
              </a:ext>
            </a:extLst>
          </p:cNvPr>
          <p:cNvSpPr/>
          <p:nvPr/>
        </p:nvSpPr>
        <p:spPr>
          <a:xfrm>
            <a:off x="10476935" y="4052133"/>
            <a:ext cx="797560" cy="797560"/>
          </a:xfrm>
          <a:prstGeom prst="ellipse">
            <a:avLst/>
          </a:pr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5BC43912-FF25-737C-EA38-CCDA21FF5F6F}"/>
              </a:ext>
            </a:extLst>
          </p:cNvPr>
          <p:cNvSpPr/>
          <p:nvPr/>
        </p:nvSpPr>
        <p:spPr>
          <a:xfrm>
            <a:off x="5410623" y="4720540"/>
            <a:ext cx="249844" cy="249844"/>
          </a:xfrm>
          <a:prstGeom prst="ellipse">
            <a:avLst/>
          </a:prstGeom>
          <a:pattFill prst="wdDnDiag">
            <a:fgClr>
              <a:schemeClr val="accent3">
                <a:lumMod val="20000"/>
                <a:lumOff val="80000"/>
              </a:schemeClr>
            </a:fgClr>
            <a:bgClr>
              <a:schemeClr val="bg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3223571-25A6-28BA-23BC-0E0F5442CCB6}"/>
              </a:ext>
            </a:extLst>
          </p:cNvPr>
          <p:cNvSpPr txBox="1"/>
          <p:nvPr/>
        </p:nvSpPr>
        <p:spPr>
          <a:xfrm>
            <a:off x="1767829" y="2673868"/>
            <a:ext cx="216103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管理解决方案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2A1879B-CA73-A586-43BF-15433C6DFDE9}"/>
              </a:ext>
            </a:extLst>
          </p:cNvPr>
          <p:cNvSpPr txBox="1"/>
          <p:nvPr/>
        </p:nvSpPr>
        <p:spPr>
          <a:xfrm>
            <a:off x="1143942" y="3099833"/>
            <a:ext cx="2647676" cy="7464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根据部门工作比较繁重、业务跨度较大的状况，而为了保证工作的进度和质量，我们在安排工作时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1613C78-D835-DA6A-3246-EB76B53AC1F7}"/>
              </a:ext>
            </a:extLst>
          </p:cNvPr>
          <p:cNvGrpSpPr/>
          <p:nvPr/>
        </p:nvGrpSpPr>
        <p:grpSpPr>
          <a:xfrm>
            <a:off x="3813726" y="2788624"/>
            <a:ext cx="77740" cy="1388936"/>
            <a:chOff x="3813726" y="2829631"/>
            <a:chExt cx="77740" cy="1388936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888EDE20-70D2-3673-8A59-869E42B48A89}"/>
                </a:ext>
              </a:extLst>
            </p:cNvPr>
            <p:cNvCxnSpPr>
              <a:cxnSpLocks/>
            </p:cNvCxnSpPr>
            <p:nvPr/>
          </p:nvCxnSpPr>
          <p:spPr>
            <a:xfrm>
              <a:off x="3851275" y="2873375"/>
              <a:ext cx="3451" cy="13451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03576E5D-B8D1-BC2D-5A39-F97D66D9F5C0}"/>
                </a:ext>
              </a:extLst>
            </p:cNvPr>
            <p:cNvSpPr/>
            <p:nvPr/>
          </p:nvSpPr>
          <p:spPr>
            <a:xfrm>
              <a:off x="3813726" y="2829631"/>
              <a:ext cx="77740" cy="483293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2FA56F6-79CF-6BEA-A234-E300E3B9E182}"/>
              </a:ext>
            </a:extLst>
          </p:cNvPr>
          <p:cNvGrpSpPr/>
          <p:nvPr/>
        </p:nvGrpSpPr>
        <p:grpSpPr>
          <a:xfrm>
            <a:off x="5496347" y="4981843"/>
            <a:ext cx="77740" cy="1080325"/>
            <a:chOff x="5496347" y="5022850"/>
            <a:chExt cx="77740" cy="1080325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F4A04A1E-358A-02EF-86B0-B1FC8D64FC8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530850" y="5022850"/>
              <a:ext cx="3046" cy="103658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C254B7A-1FA6-076F-8369-473880EBAE87}"/>
                </a:ext>
              </a:extLst>
            </p:cNvPr>
            <p:cNvSpPr/>
            <p:nvPr/>
          </p:nvSpPr>
          <p:spPr>
            <a:xfrm flipV="1">
              <a:off x="5496347" y="5619882"/>
              <a:ext cx="77740" cy="483293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C7DAC35D-5129-12B9-8300-AF5807AA7A03}"/>
              </a:ext>
            </a:extLst>
          </p:cNvPr>
          <p:cNvSpPr txBox="1"/>
          <p:nvPr/>
        </p:nvSpPr>
        <p:spPr>
          <a:xfrm>
            <a:off x="5779110" y="4778025"/>
            <a:ext cx="3083975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注重质量，讲求实效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6981EFB-0AD4-5B89-A28D-99615E4F3FD6}"/>
              </a:ext>
            </a:extLst>
          </p:cNvPr>
          <p:cNvSpPr txBox="1"/>
          <p:nvPr/>
        </p:nvSpPr>
        <p:spPr>
          <a:xfrm>
            <a:off x="5774466" y="5203990"/>
            <a:ext cx="2780918" cy="968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在工作质量和要求上突出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"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严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"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字。要提高工作质量，就必须在工作安排上严格要求、严格管理、严格把关，努力提高办文、办事的总体水平。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65C024C-B67B-DEFB-1F5C-D54E0D08F0CD}"/>
              </a:ext>
            </a:extLst>
          </p:cNvPr>
          <p:cNvSpPr/>
          <p:nvPr/>
        </p:nvSpPr>
        <p:spPr>
          <a:xfrm>
            <a:off x="8119228" y="3550851"/>
            <a:ext cx="249844" cy="249844"/>
          </a:xfrm>
          <a:prstGeom prst="ellipse">
            <a:avLst/>
          </a:prstGeom>
          <a:pattFill prst="wdDnDiag">
            <a:fgClr>
              <a:schemeClr val="accent3">
                <a:lumMod val="20000"/>
                <a:lumOff val="80000"/>
              </a:schemeClr>
            </a:fgClr>
            <a:bgClr>
              <a:schemeClr val="bg1"/>
            </a:bgClr>
          </a:patt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171A838-D232-4772-770E-8A47DA44E578}"/>
              </a:ext>
            </a:extLst>
          </p:cNvPr>
          <p:cNvGrpSpPr/>
          <p:nvPr/>
        </p:nvGrpSpPr>
        <p:grpSpPr>
          <a:xfrm>
            <a:off x="8194794" y="2161915"/>
            <a:ext cx="77740" cy="1388936"/>
            <a:chOff x="3813726" y="2829631"/>
            <a:chExt cx="77740" cy="1388936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299695D1-BA0B-8BC1-CCDC-D2459A6BAAC1}"/>
                </a:ext>
              </a:extLst>
            </p:cNvPr>
            <p:cNvCxnSpPr>
              <a:cxnSpLocks/>
            </p:cNvCxnSpPr>
            <p:nvPr/>
          </p:nvCxnSpPr>
          <p:spPr>
            <a:xfrm>
              <a:off x="3851275" y="2873375"/>
              <a:ext cx="3451" cy="13451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CB0F4B7D-FDAB-AD7E-A896-73DB3BA05170}"/>
                </a:ext>
              </a:extLst>
            </p:cNvPr>
            <p:cNvSpPr/>
            <p:nvPr/>
          </p:nvSpPr>
          <p:spPr>
            <a:xfrm>
              <a:off x="3813726" y="2829631"/>
              <a:ext cx="77740" cy="483293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243FECE8-82DB-CF6D-6B97-D4D5CD383657}"/>
              </a:ext>
            </a:extLst>
          </p:cNvPr>
          <p:cNvSpPr txBox="1"/>
          <p:nvPr/>
        </p:nvSpPr>
        <p:spPr>
          <a:xfrm>
            <a:off x="6034510" y="2082462"/>
            <a:ext cx="216103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加强作风建设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620282D-1D32-D747-34C3-DC6CF566FBC3}"/>
              </a:ext>
            </a:extLst>
          </p:cNvPr>
          <p:cNvSpPr txBox="1"/>
          <p:nvPr/>
        </p:nvSpPr>
        <p:spPr>
          <a:xfrm>
            <a:off x="5410623" y="2508427"/>
            <a:ext cx="2647676" cy="7464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工作开展得是否顺利、是否能取得预计的效果，这关键取决于过硬的工作作风。</a:t>
            </a:r>
          </a:p>
        </p:txBody>
      </p:sp>
    </p:spTree>
    <p:extLst>
      <p:ext uri="{BB962C8B-B14F-4D97-AF65-F5344CB8AC3E}">
        <p14:creationId xmlns:p14="http://schemas.microsoft.com/office/powerpoint/2010/main" val="4174302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C1ACCDF9-9836-439B-C9EC-19D46797C92D}"/>
              </a:ext>
            </a:extLst>
          </p:cNvPr>
          <p:cNvGrpSpPr/>
          <p:nvPr/>
        </p:nvGrpSpPr>
        <p:grpSpPr>
          <a:xfrm rot="15528466">
            <a:off x="10390105" y="5413335"/>
            <a:ext cx="813778" cy="808964"/>
            <a:chOff x="14497050" y="-3911601"/>
            <a:chExt cx="1073150" cy="1066801"/>
          </a:xfrm>
        </p:grpSpPr>
        <p:sp>
          <p:nvSpPr>
            <p:cNvPr id="17" name="L 形 16">
              <a:extLst>
                <a:ext uri="{FF2B5EF4-FFF2-40B4-BE49-F238E27FC236}">
                  <a16:creationId xmlns:a16="http://schemas.microsoft.com/office/drawing/2014/main" id="{D2C160D8-4812-AB18-1887-CAAB00EEE58A}"/>
                </a:ext>
              </a:extLst>
            </p:cNvPr>
            <p:cNvSpPr/>
            <p:nvPr/>
          </p:nvSpPr>
          <p:spPr>
            <a:xfrm>
              <a:off x="14554200" y="-3860800"/>
              <a:ext cx="1016000" cy="1016000"/>
            </a:xfrm>
            <a:prstGeom prst="corner">
              <a:avLst>
                <a:gd name="adj1" fmla="val 42500"/>
                <a:gd name="adj2" fmla="val 42500"/>
              </a:avLst>
            </a:prstGeom>
            <a:pattFill prst="wdDnDiag">
              <a:fgClr>
                <a:schemeClr val="accent4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L 形 17">
              <a:extLst>
                <a:ext uri="{FF2B5EF4-FFF2-40B4-BE49-F238E27FC236}">
                  <a16:creationId xmlns:a16="http://schemas.microsoft.com/office/drawing/2014/main" id="{C439C01E-15DF-E3DC-457A-71F32F66F4A4}"/>
                </a:ext>
              </a:extLst>
            </p:cNvPr>
            <p:cNvSpPr/>
            <p:nvPr/>
          </p:nvSpPr>
          <p:spPr>
            <a:xfrm>
              <a:off x="14497050" y="-3911601"/>
              <a:ext cx="1016000" cy="1016000"/>
            </a:xfrm>
            <a:prstGeom prst="corner">
              <a:avLst>
                <a:gd name="adj1" fmla="val 42500"/>
                <a:gd name="adj2" fmla="val 42500"/>
              </a:avLst>
            </a:prstGeom>
            <a:pattFill prst="wdDnDiag">
              <a:fgClr>
                <a:schemeClr val="accent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C054C24-FCEC-7D38-8655-5643FF1C0B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3200" dirty="0"/>
              <a:t>年度工作汇报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D54249D-D0D4-F6FF-86E3-A8669FB97CCB}"/>
              </a:ext>
            </a:extLst>
          </p:cNvPr>
          <p:cNvGrpSpPr/>
          <p:nvPr/>
        </p:nvGrpSpPr>
        <p:grpSpPr>
          <a:xfrm>
            <a:off x="10899312" y="1318844"/>
            <a:ext cx="369128" cy="376607"/>
            <a:chOff x="16035592" y="-4542471"/>
            <a:chExt cx="618341" cy="63087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5477145-0811-C4F2-85E2-274D2857C677}"/>
                </a:ext>
              </a:extLst>
            </p:cNvPr>
            <p:cNvSpPr/>
            <p:nvPr/>
          </p:nvSpPr>
          <p:spPr>
            <a:xfrm>
              <a:off x="16086667" y="-4478867"/>
              <a:ext cx="567266" cy="567266"/>
            </a:xfrm>
            <a:prstGeom prst="rect">
              <a:avLst/>
            </a:prstGeom>
            <a:solidFill>
              <a:schemeClr val="accent4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4535E15-2D0F-DE3D-A227-7988BFE6194E}"/>
                </a:ext>
              </a:extLst>
            </p:cNvPr>
            <p:cNvSpPr/>
            <p:nvPr/>
          </p:nvSpPr>
          <p:spPr>
            <a:xfrm>
              <a:off x="16035592" y="-4542471"/>
              <a:ext cx="567266" cy="567266"/>
            </a:xfrm>
            <a:prstGeom prst="rect">
              <a:avLst/>
            </a:prstGeom>
            <a:pattFill prst="wdDnDiag">
              <a:fgClr>
                <a:schemeClr val="accent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空心弧 18">
            <a:extLst>
              <a:ext uri="{FF2B5EF4-FFF2-40B4-BE49-F238E27FC236}">
                <a16:creationId xmlns:a16="http://schemas.microsoft.com/office/drawing/2014/main" id="{548C78E9-543F-0564-0E7F-58AFF6A437DE}"/>
              </a:ext>
            </a:extLst>
          </p:cNvPr>
          <p:cNvSpPr/>
          <p:nvPr/>
        </p:nvSpPr>
        <p:spPr>
          <a:xfrm rot="18892543">
            <a:off x="855844" y="1351642"/>
            <a:ext cx="611680" cy="611680"/>
          </a:xfrm>
          <a:prstGeom prst="blockArc">
            <a:avLst>
              <a:gd name="adj1" fmla="val 10800000"/>
              <a:gd name="adj2" fmla="val 76221"/>
              <a:gd name="adj3" fmla="val 25179"/>
            </a:avLst>
          </a:prstGeom>
          <a:solidFill>
            <a:schemeClr val="accent2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BB14E082-3BBD-4D9D-81DF-6324FBADEF77}"/>
              </a:ext>
            </a:extLst>
          </p:cNvPr>
          <p:cNvSpPr/>
          <p:nvPr/>
        </p:nvSpPr>
        <p:spPr>
          <a:xfrm>
            <a:off x="1650856" y="2279387"/>
            <a:ext cx="3377024" cy="3377024"/>
          </a:xfrm>
          <a:prstGeom prst="ellipse">
            <a:avLst/>
          </a:prstGeom>
          <a:pattFill prst="wdDnDiag">
            <a:fgClr>
              <a:schemeClr val="accent3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642E459-4083-CE11-0BE5-959881564587}"/>
              </a:ext>
            </a:extLst>
          </p:cNvPr>
          <p:cNvSpPr/>
          <p:nvPr/>
        </p:nvSpPr>
        <p:spPr>
          <a:xfrm>
            <a:off x="6021072" y="1751276"/>
            <a:ext cx="4639735" cy="2905072"/>
          </a:xfrm>
          <a:prstGeom prst="rect">
            <a:avLst/>
          </a:prstGeom>
          <a:pattFill prst="wdUpDiag">
            <a:fgClr>
              <a:schemeClr val="accent3">
                <a:lumMod val="75000"/>
              </a:schemeClr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1B5AF64-DF2E-0E39-6B6F-BD28BBC90667}"/>
              </a:ext>
            </a:extLst>
          </p:cNvPr>
          <p:cNvSpPr/>
          <p:nvPr/>
        </p:nvSpPr>
        <p:spPr>
          <a:xfrm>
            <a:off x="5884885" y="1925356"/>
            <a:ext cx="4639735" cy="2835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008EC6F-09A4-109A-38DC-E33FF884329B}"/>
              </a:ext>
            </a:extLst>
          </p:cNvPr>
          <p:cNvGrpSpPr/>
          <p:nvPr/>
        </p:nvGrpSpPr>
        <p:grpSpPr>
          <a:xfrm>
            <a:off x="9802901" y="4265996"/>
            <a:ext cx="857906" cy="460343"/>
            <a:chOff x="10455559" y="2293700"/>
            <a:chExt cx="1003396" cy="53841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8B1B518-31AB-98D6-A4BD-BD56CC0BBD2D}"/>
                </a:ext>
              </a:extLst>
            </p:cNvPr>
            <p:cNvSpPr/>
            <p:nvPr/>
          </p:nvSpPr>
          <p:spPr>
            <a:xfrm>
              <a:off x="10455559" y="2293700"/>
              <a:ext cx="1003396" cy="196526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A5FC68C-716A-E1DD-C349-5478A7D4A4EB}"/>
                </a:ext>
              </a:extLst>
            </p:cNvPr>
            <p:cNvSpPr/>
            <p:nvPr/>
          </p:nvSpPr>
          <p:spPr>
            <a:xfrm>
              <a:off x="10455559" y="2455046"/>
              <a:ext cx="1003396" cy="196526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0365FDD-AAFE-BF3D-2EAE-48C4C9B0AC94}"/>
                </a:ext>
              </a:extLst>
            </p:cNvPr>
            <p:cNvSpPr/>
            <p:nvPr/>
          </p:nvSpPr>
          <p:spPr>
            <a:xfrm>
              <a:off x="10455559" y="2635585"/>
              <a:ext cx="1003396" cy="196526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A7D224AF-3048-0631-0BBF-C461DE2B95E3}"/>
              </a:ext>
            </a:extLst>
          </p:cNvPr>
          <p:cNvSpPr/>
          <p:nvPr/>
        </p:nvSpPr>
        <p:spPr>
          <a:xfrm>
            <a:off x="1531193" y="2262295"/>
            <a:ext cx="3377024" cy="337702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CB285FB-96F9-954D-5B82-8775961D9110}"/>
              </a:ext>
            </a:extLst>
          </p:cNvPr>
          <p:cNvSpPr txBox="1"/>
          <p:nvPr/>
        </p:nvSpPr>
        <p:spPr>
          <a:xfrm>
            <a:off x="5999793" y="2183448"/>
            <a:ext cx="216103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管理解决方案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C0E1FF0-4C2B-CEC0-2E15-C14D3788D1BB}"/>
              </a:ext>
            </a:extLst>
          </p:cNvPr>
          <p:cNvSpPr txBox="1"/>
          <p:nvPr/>
        </p:nvSpPr>
        <p:spPr>
          <a:xfrm>
            <a:off x="6036107" y="2624556"/>
            <a:ext cx="4197174" cy="1632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开展得是否顺利、是否能取得预计的效果，这关键取决于过硬的工作作风。而我们以规范管理作为工作的基本要求，要求全体职工认真、严谨、规范地操作每一件小事，每一项具体工作。同时也要从有利于工作出发，坚持实事求是，做到原则性与灵活性的有机统一，努力防止和克服形式主义、官僚主义，坚持办实事、讲实效，努力建设一支效率高、作风硬的队伍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5168C71-B313-E69D-6D66-073D9331CBFF}"/>
              </a:ext>
            </a:extLst>
          </p:cNvPr>
          <p:cNvSpPr/>
          <p:nvPr/>
        </p:nvSpPr>
        <p:spPr>
          <a:xfrm>
            <a:off x="6021072" y="5027715"/>
            <a:ext cx="4639735" cy="1112378"/>
          </a:xfrm>
          <a:prstGeom prst="rect">
            <a:avLst/>
          </a:prstGeom>
          <a:pattFill prst="wdUpDiag">
            <a:fgClr>
              <a:schemeClr val="accent3">
                <a:lumMod val="75000"/>
              </a:schemeClr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1731903-92B3-A7CD-2694-D21536257F47}"/>
              </a:ext>
            </a:extLst>
          </p:cNvPr>
          <p:cNvSpPr/>
          <p:nvPr/>
        </p:nvSpPr>
        <p:spPr>
          <a:xfrm>
            <a:off x="5884885" y="5157946"/>
            <a:ext cx="4639735" cy="11123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2CB4931-5F18-A4FF-2405-CE60E72C0295}"/>
              </a:ext>
            </a:extLst>
          </p:cNvPr>
          <p:cNvSpPr txBox="1"/>
          <p:nvPr/>
        </p:nvSpPr>
        <p:spPr>
          <a:xfrm>
            <a:off x="5999793" y="5240700"/>
            <a:ext cx="216103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管理解决方案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06AE3F4-F4A1-9C77-349F-9FE3F264D51B}"/>
              </a:ext>
            </a:extLst>
          </p:cNvPr>
          <p:cNvSpPr txBox="1"/>
          <p:nvPr/>
        </p:nvSpPr>
        <p:spPr>
          <a:xfrm>
            <a:off x="6036107" y="5656411"/>
            <a:ext cx="4197174" cy="5248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工作开展得是否顺利、是否能取得预计的效果，这关键取决于过硬的工作作风。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0EAC79F-97BE-8561-4F40-877A26FD6A62}"/>
              </a:ext>
            </a:extLst>
          </p:cNvPr>
          <p:cNvGrpSpPr/>
          <p:nvPr/>
        </p:nvGrpSpPr>
        <p:grpSpPr>
          <a:xfrm rot="3301973">
            <a:off x="910939" y="5514341"/>
            <a:ext cx="813778" cy="808964"/>
            <a:chOff x="14497050" y="-3911601"/>
            <a:chExt cx="1073150" cy="1066801"/>
          </a:xfrm>
        </p:grpSpPr>
        <p:sp>
          <p:nvSpPr>
            <p:cNvPr id="30" name="L 形 29">
              <a:extLst>
                <a:ext uri="{FF2B5EF4-FFF2-40B4-BE49-F238E27FC236}">
                  <a16:creationId xmlns:a16="http://schemas.microsoft.com/office/drawing/2014/main" id="{834751E0-4B75-ED61-72E1-5E93240B6A59}"/>
                </a:ext>
              </a:extLst>
            </p:cNvPr>
            <p:cNvSpPr/>
            <p:nvPr/>
          </p:nvSpPr>
          <p:spPr>
            <a:xfrm>
              <a:off x="14554200" y="-3860800"/>
              <a:ext cx="1016000" cy="1016000"/>
            </a:xfrm>
            <a:prstGeom prst="corner">
              <a:avLst>
                <a:gd name="adj1" fmla="val 42500"/>
                <a:gd name="adj2" fmla="val 42500"/>
              </a:avLst>
            </a:prstGeom>
            <a:pattFill prst="wdDnDiag">
              <a:fgClr>
                <a:schemeClr val="accent4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L 形 30">
              <a:extLst>
                <a:ext uri="{FF2B5EF4-FFF2-40B4-BE49-F238E27FC236}">
                  <a16:creationId xmlns:a16="http://schemas.microsoft.com/office/drawing/2014/main" id="{233B7764-277B-C7DE-2196-1BC9B8E1681C}"/>
                </a:ext>
              </a:extLst>
            </p:cNvPr>
            <p:cNvSpPr/>
            <p:nvPr/>
          </p:nvSpPr>
          <p:spPr>
            <a:xfrm>
              <a:off x="14497050" y="-3911601"/>
              <a:ext cx="1016000" cy="1016000"/>
            </a:xfrm>
            <a:prstGeom prst="corner">
              <a:avLst>
                <a:gd name="adj1" fmla="val 42500"/>
                <a:gd name="adj2" fmla="val 42500"/>
              </a:avLst>
            </a:prstGeom>
            <a:pattFill prst="wdDnDiag">
              <a:fgClr>
                <a:schemeClr val="accent3">
                  <a:lumMod val="40000"/>
                  <a:lumOff val="60000"/>
                </a:schemeClr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CE7A3725-56B1-0BF8-F307-D2D0496A56BE}"/>
              </a:ext>
            </a:extLst>
          </p:cNvPr>
          <p:cNvSpPr/>
          <p:nvPr/>
        </p:nvSpPr>
        <p:spPr>
          <a:xfrm>
            <a:off x="1760037" y="5603494"/>
            <a:ext cx="3071043" cy="416230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C50A907-83FE-4A64-3724-021508C5D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1358" y="2316810"/>
            <a:ext cx="2767824" cy="276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392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0FE7AA6-CFE0-05DF-0240-237C3F67E7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3200" dirty="0"/>
              <a:t>年度工作汇报</a:t>
            </a: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D5131A01-C7B7-AF64-EC49-B41AF6CBA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290" y="2270036"/>
            <a:ext cx="4513907" cy="451390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30AC5F9-1CED-FF83-8F38-F153C5FAE355}"/>
              </a:ext>
            </a:extLst>
          </p:cNvPr>
          <p:cNvSpPr/>
          <p:nvPr/>
        </p:nvSpPr>
        <p:spPr>
          <a:xfrm>
            <a:off x="1181470" y="3429000"/>
            <a:ext cx="4432554" cy="2536371"/>
          </a:xfrm>
          <a:prstGeom prst="rect">
            <a:avLst/>
          </a:prstGeom>
          <a:pattFill prst="wdDnDiag">
            <a:fgClr>
              <a:schemeClr val="accent3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B448280-A7B1-D051-D25C-4C188F38627A}"/>
              </a:ext>
            </a:extLst>
          </p:cNvPr>
          <p:cNvSpPr/>
          <p:nvPr/>
        </p:nvSpPr>
        <p:spPr>
          <a:xfrm>
            <a:off x="6256176" y="2174623"/>
            <a:ext cx="4855598" cy="3723319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CC18D4D-4EAC-B9DB-04DF-FF24119EFB70}"/>
              </a:ext>
            </a:extLst>
          </p:cNvPr>
          <p:cNvSpPr/>
          <p:nvPr/>
        </p:nvSpPr>
        <p:spPr>
          <a:xfrm>
            <a:off x="6146622" y="2083242"/>
            <a:ext cx="4855598" cy="3723319"/>
          </a:xfrm>
          <a:prstGeom prst="roundRect">
            <a:avLst>
              <a:gd name="adj" fmla="val 0"/>
            </a:avLst>
          </a:prstGeom>
          <a:pattFill prst="wdUp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5803D522-75AC-A326-DBA1-D87194EB36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3248880"/>
              </p:ext>
            </p:extLst>
          </p:nvPr>
        </p:nvGraphicFramePr>
        <p:xfrm>
          <a:off x="6252640" y="2417199"/>
          <a:ext cx="4643562" cy="3313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08A57E4-E521-1331-6F53-1597E8BE7EF1}"/>
              </a:ext>
            </a:extLst>
          </p:cNvPr>
          <p:cNvSpPr/>
          <p:nvPr/>
        </p:nvSpPr>
        <p:spPr>
          <a:xfrm>
            <a:off x="1080265" y="1717482"/>
            <a:ext cx="4542108" cy="1328973"/>
          </a:xfrm>
          <a:custGeom>
            <a:avLst/>
            <a:gdLst>
              <a:gd name="connsiteX0" fmla="*/ 0 w 4432554"/>
              <a:gd name="connsiteY0" fmla="*/ 0 h 1328973"/>
              <a:gd name="connsiteX1" fmla="*/ 3826346 w 4432554"/>
              <a:gd name="connsiteY1" fmla="*/ 0 h 1328973"/>
              <a:gd name="connsiteX2" fmla="*/ 4432554 w 4432554"/>
              <a:gd name="connsiteY2" fmla="*/ 548296 h 1328973"/>
              <a:gd name="connsiteX3" fmla="*/ 4432554 w 4432554"/>
              <a:gd name="connsiteY3" fmla="*/ 1328973 h 1328973"/>
              <a:gd name="connsiteX4" fmla="*/ 0 w 4432554"/>
              <a:gd name="connsiteY4" fmla="*/ 1328973 h 1328973"/>
              <a:gd name="connsiteX5" fmla="*/ 0 w 4432554"/>
              <a:gd name="connsiteY5" fmla="*/ 0 h 132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2554" h="1328973">
                <a:moveTo>
                  <a:pt x="0" y="0"/>
                </a:moveTo>
                <a:lnTo>
                  <a:pt x="3826346" y="0"/>
                </a:lnTo>
                <a:lnTo>
                  <a:pt x="4432554" y="548296"/>
                </a:lnTo>
                <a:lnTo>
                  <a:pt x="4432554" y="1328973"/>
                </a:lnTo>
                <a:lnTo>
                  <a:pt x="0" y="13289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A7CA74E-65EC-E394-BF10-CA5D9E40838E}"/>
              </a:ext>
            </a:extLst>
          </p:cNvPr>
          <p:cNvSpPr/>
          <p:nvPr/>
        </p:nvSpPr>
        <p:spPr>
          <a:xfrm rot="10800000">
            <a:off x="5028253" y="1751828"/>
            <a:ext cx="548276" cy="495898"/>
          </a:xfrm>
          <a:custGeom>
            <a:avLst/>
            <a:gdLst>
              <a:gd name="connsiteX0" fmla="*/ 0 w 606208"/>
              <a:gd name="connsiteY0" fmla="*/ 0 h 548296"/>
              <a:gd name="connsiteX1" fmla="*/ 606208 w 606208"/>
              <a:gd name="connsiteY1" fmla="*/ 0 h 548296"/>
              <a:gd name="connsiteX2" fmla="*/ 606208 w 606208"/>
              <a:gd name="connsiteY2" fmla="*/ 548296 h 548296"/>
              <a:gd name="connsiteX3" fmla="*/ 0 w 606208"/>
              <a:gd name="connsiteY3" fmla="*/ 0 h 54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6208" h="548296">
                <a:moveTo>
                  <a:pt x="0" y="0"/>
                </a:moveTo>
                <a:lnTo>
                  <a:pt x="606208" y="0"/>
                </a:lnTo>
                <a:lnTo>
                  <a:pt x="606208" y="5482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7653606-3235-ADF1-0EDF-095245A463EB}"/>
              </a:ext>
            </a:extLst>
          </p:cNvPr>
          <p:cNvSpPr/>
          <p:nvPr/>
        </p:nvSpPr>
        <p:spPr>
          <a:xfrm>
            <a:off x="1080265" y="3331152"/>
            <a:ext cx="4432554" cy="25363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0479376-3357-093D-7B08-424FCCC98249}"/>
              </a:ext>
            </a:extLst>
          </p:cNvPr>
          <p:cNvSpPr txBox="1"/>
          <p:nvPr/>
        </p:nvSpPr>
        <p:spPr>
          <a:xfrm>
            <a:off x="1146064" y="1818480"/>
            <a:ext cx="216103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管理解决方案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476CBD5-1D1E-B010-FC33-89F1D33F4D73}"/>
              </a:ext>
            </a:extLst>
          </p:cNvPr>
          <p:cNvSpPr txBox="1"/>
          <p:nvPr/>
        </p:nvSpPr>
        <p:spPr>
          <a:xfrm>
            <a:off x="1161099" y="2239821"/>
            <a:ext cx="3948669" cy="7464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解决方案可以为您做到这些，整理和连接数据，将您的数据进行可视化，展示您的业务现状，同时帮助您预测明天会发生什么。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4273271-ACE3-142D-F68A-FF8586B7D66A}"/>
              </a:ext>
            </a:extLst>
          </p:cNvPr>
          <p:cNvSpPr txBox="1"/>
          <p:nvPr/>
        </p:nvSpPr>
        <p:spPr>
          <a:xfrm>
            <a:off x="1127635" y="3480322"/>
            <a:ext cx="216103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管理解决方案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054F472-EBF2-DCEE-BC36-552882E8FFAE}"/>
              </a:ext>
            </a:extLst>
          </p:cNvPr>
          <p:cNvSpPr txBox="1"/>
          <p:nvPr/>
        </p:nvSpPr>
        <p:spPr>
          <a:xfrm>
            <a:off x="1142670" y="3901663"/>
            <a:ext cx="4197174" cy="1632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努力增强了部门工作的计划性、针对性和前瞻性，避免随意性和盲目性，有效地保证了各项工作落到实处。部里在每个月的月初都要召开一次部务会议，对上月的工作计划完成情况进行检查、总结，对本月工作计划进行安排和部署，部门工作做到了有布置、有检查、有调整、有落实。同时根据职工的岗位职责要求把工作任务进行层层分解，细化量化，做到任务到人，工作不留死角</a:t>
            </a: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CF4D02C0-C6F5-AF83-3517-38BB79FBF26D}"/>
              </a:ext>
            </a:extLst>
          </p:cNvPr>
          <p:cNvSpPr/>
          <p:nvPr/>
        </p:nvSpPr>
        <p:spPr>
          <a:xfrm rot="2677058">
            <a:off x="1077990" y="1465577"/>
            <a:ext cx="322067" cy="277644"/>
          </a:xfrm>
          <a:prstGeom prst="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48A30B1-B61F-E1AC-BBF5-049A9EDCE770}"/>
              </a:ext>
            </a:extLst>
          </p:cNvPr>
          <p:cNvSpPr/>
          <p:nvPr/>
        </p:nvSpPr>
        <p:spPr>
          <a:xfrm>
            <a:off x="4173177" y="1247971"/>
            <a:ext cx="256084" cy="256084"/>
          </a:xfrm>
          <a:prstGeom prst="ellipse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>
            <a:extLst>
              <a:ext uri="{FF2B5EF4-FFF2-40B4-BE49-F238E27FC236}">
                <a16:creationId xmlns:a16="http://schemas.microsoft.com/office/drawing/2014/main" id="{28826515-88BC-7B47-1320-50724A95A4DC}"/>
              </a:ext>
            </a:extLst>
          </p:cNvPr>
          <p:cNvSpPr/>
          <p:nvPr/>
        </p:nvSpPr>
        <p:spPr>
          <a:xfrm rot="19652788">
            <a:off x="10868260" y="6051558"/>
            <a:ext cx="448931" cy="387009"/>
          </a:xfrm>
          <a:prstGeom prst="hexagon">
            <a:avLst>
              <a:gd name="adj" fmla="val 28231"/>
              <a:gd name="vf" fmla="val 115470"/>
            </a:avLst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07554F2-0FC6-CE41-B5FF-CE40DE3D7056}"/>
              </a:ext>
            </a:extLst>
          </p:cNvPr>
          <p:cNvGrpSpPr/>
          <p:nvPr/>
        </p:nvGrpSpPr>
        <p:grpSpPr>
          <a:xfrm>
            <a:off x="791213" y="5857041"/>
            <a:ext cx="617491" cy="331339"/>
            <a:chOff x="817133" y="4964944"/>
            <a:chExt cx="783885" cy="420624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25ED625-FD96-1AE5-233B-E7B6F96C5C07}"/>
                </a:ext>
              </a:extLst>
            </p:cNvPr>
            <p:cNvSpPr/>
            <p:nvPr/>
          </p:nvSpPr>
          <p:spPr>
            <a:xfrm>
              <a:off x="817133" y="4964944"/>
              <a:ext cx="783885" cy="153532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878FCF3-2DB8-4C07-1DE5-223917EA04BB}"/>
                </a:ext>
              </a:extLst>
            </p:cNvPr>
            <p:cNvSpPr/>
            <p:nvPr/>
          </p:nvSpPr>
          <p:spPr>
            <a:xfrm>
              <a:off x="817133" y="5090993"/>
              <a:ext cx="783885" cy="153532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9485B8C-0BA0-5749-A620-ACB4EE443A3F}"/>
                </a:ext>
              </a:extLst>
            </p:cNvPr>
            <p:cNvSpPr/>
            <p:nvPr/>
          </p:nvSpPr>
          <p:spPr>
            <a:xfrm>
              <a:off x="817133" y="5232036"/>
              <a:ext cx="783885" cy="153532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空心弧 24">
            <a:extLst>
              <a:ext uri="{FF2B5EF4-FFF2-40B4-BE49-F238E27FC236}">
                <a16:creationId xmlns:a16="http://schemas.microsoft.com/office/drawing/2014/main" id="{F8DF7634-E838-ED1A-B61B-3795809B39D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10573865" y="1042472"/>
            <a:ext cx="893263" cy="893263"/>
          </a:xfrm>
          <a:prstGeom prst="blockArc">
            <a:avLst/>
          </a:prstGeom>
          <a:solidFill>
            <a:schemeClr val="accent2"/>
          </a:solidFill>
          <a:ln w="15621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471" tIns="56236" rIns="112471" bIns="56236" rtlCol="0" anchor="ctr"/>
          <a:lstStyle/>
          <a:p>
            <a:pPr algn="ctr"/>
            <a:endParaRPr lang="zh-CN" altLang="en-US" sz="2214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60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99EB79CC-5525-F0A4-A256-F7ECEB76792F}"/>
              </a:ext>
            </a:extLst>
          </p:cNvPr>
          <p:cNvSpPr/>
          <p:nvPr/>
        </p:nvSpPr>
        <p:spPr>
          <a:xfrm>
            <a:off x="8053365" y="2230616"/>
            <a:ext cx="2992790" cy="3469054"/>
          </a:xfrm>
          <a:prstGeom prst="rect">
            <a:avLst/>
          </a:prstGeom>
          <a:solidFill>
            <a:schemeClr val="accent3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651E1CF-DBF9-4769-94A6-C412A3F666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3200" dirty="0"/>
              <a:t>年度工作汇报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BFB22F0-A74F-A9B3-909E-5884C42610AB}"/>
              </a:ext>
            </a:extLst>
          </p:cNvPr>
          <p:cNvSpPr/>
          <p:nvPr/>
        </p:nvSpPr>
        <p:spPr>
          <a:xfrm>
            <a:off x="1100622" y="1646722"/>
            <a:ext cx="6413500" cy="1066800"/>
          </a:xfrm>
          <a:prstGeom prst="rect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E9FE75-B37A-7F2C-88F2-899E05340A82}"/>
              </a:ext>
            </a:extLst>
          </p:cNvPr>
          <p:cNvSpPr/>
          <p:nvPr/>
        </p:nvSpPr>
        <p:spPr>
          <a:xfrm>
            <a:off x="1024422" y="1579946"/>
            <a:ext cx="6413500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89D25B0-E5A5-030E-1AF5-C15DE71326C5}"/>
              </a:ext>
            </a:extLst>
          </p:cNvPr>
          <p:cNvSpPr/>
          <p:nvPr/>
        </p:nvSpPr>
        <p:spPr>
          <a:xfrm>
            <a:off x="1100622" y="3303822"/>
            <a:ext cx="6413500" cy="1066800"/>
          </a:xfrm>
          <a:prstGeom prst="rect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D244698-308D-96D3-7514-5D8CC4ACD32B}"/>
              </a:ext>
            </a:extLst>
          </p:cNvPr>
          <p:cNvSpPr/>
          <p:nvPr/>
        </p:nvSpPr>
        <p:spPr>
          <a:xfrm>
            <a:off x="1024422" y="3237046"/>
            <a:ext cx="6413500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0FC8432-FA83-6A7D-FAA7-96F0DDB65C62}"/>
              </a:ext>
            </a:extLst>
          </p:cNvPr>
          <p:cNvSpPr/>
          <p:nvPr/>
        </p:nvSpPr>
        <p:spPr>
          <a:xfrm>
            <a:off x="1100622" y="4960922"/>
            <a:ext cx="6413500" cy="1066800"/>
          </a:xfrm>
          <a:prstGeom prst="rect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D5D5B2E-1F47-E1BC-CDAF-F397E0A6D7E6}"/>
              </a:ext>
            </a:extLst>
          </p:cNvPr>
          <p:cNvSpPr/>
          <p:nvPr/>
        </p:nvSpPr>
        <p:spPr>
          <a:xfrm>
            <a:off x="1024422" y="4894146"/>
            <a:ext cx="6413500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5AC45CC7-BD5E-651B-6B6B-AB333B762B44}"/>
              </a:ext>
            </a:extLst>
          </p:cNvPr>
          <p:cNvSpPr/>
          <p:nvPr/>
        </p:nvSpPr>
        <p:spPr>
          <a:xfrm rot="2677058">
            <a:off x="757646" y="1212749"/>
            <a:ext cx="322067" cy="277644"/>
          </a:xfrm>
          <a:prstGeom prst="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CE1C379-20C9-A384-3904-DF6AA58C7C17}"/>
              </a:ext>
            </a:extLst>
          </p:cNvPr>
          <p:cNvSpPr/>
          <p:nvPr/>
        </p:nvSpPr>
        <p:spPr>
          <a:xfrm>
            <a:off x="2752800" y="1167358"/>
            <a:ext cx="256084" cy="256084"/>
          </a:xfrm>
          <a:prstGeom prst="ellipse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id="{E66F1D13-8A77-3167-B197-30C71A609F20}"/>
              </a:ext>
            </a:extLst>
          </p:cNvPr>
          <p:cNvSpPr/>
          <p:nvPr/>
        </p:nvSpPr>
        <p:spPr>
          <a:xfrm rot="19652788">
            <a:off x="10949416" y="5767441"/>
            <a:ext cx="448931" cy="387009"/>
          </a:xfrm>
          <a:prstGeom prst="hexagon">
            <a:avLst>
              <a:gd name="adj" fmla="val 28231"/>
              <a:gd name="vf" fmla="val 115470"/>
            </a:avLst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6BC5BF8-A2DA-E757-34FB-FA6352F2938F}"/>
              </a:ext>
            </a:extLst>
          </p:cNvPr>
          <p:cNvGrpSpPr/>
          <p:nvPr/>
        </p:nvGrpSpPr>
        <p:grpSpPr>
          <a:xfrm>
            <a:off x="762971" y="4542605"/>
            <a:ext cx="459074" cy="246334"/>
            <a:chOff x="10455559" y="2293700"/>
            <a:chExt cx="1003396" cy="53841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C66D4F8-9792-52ED-839D-10BC37139D56}"/>
                </a:ext>
              </a:extLst>
            </p:cNvPr>
            <p:cNvSpPr/>
            <p:nvPr/>
          </p:nvSpPr>
          <p:spPr>
            <a:xfrm>
              <a:off x="10455559" y="2293700"/>
              <a:ext cx="1003396" cy="196526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645A18A-741E-AE7B-882E-956E58AFBEA6}"/>
                </a:ext>
              </a:extLst>
            </p:cNvPr>
            <p:cNvSpPr/>
            <p:nvPr/>
          </p:nvSpPr>
          <p:spPr>
            <a:xfrm>
              <a:off x="10455559" y="2455046"/>
              <a:ext cx="1003396" cy="196526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FA8F522-5614-D66D-5195-71A9A084DABF}"/>
                </a:ext>
              </a:extLst>
            </p:cNvPr>
            <p:cNvSpPr/>
            <p:nvPr/>
          </p:nvSpPr>
          <p:spPr>
            <a:xfrm>
              <a:off x="10455559" y="2635585"/>
              <a:ext cx="1003396" cy="196526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9F3F747-ABC6-3A42-399F-286534C0A44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573865" y="1042472"/>
            <a:ext cx="893263" cy="893263"/>
            <a:chOff x="9480097" y="1262826"/>
            <a:chExt cx="508371" cy="508371"/>
          </a:xfrm>
        </p:grpSpPr>
        <p:sp>
          <p:nvSpPr>
            <p:cNvPr id="20" name="空心弧 19">
              <a:extLst>
                <a:ext uri="{FF2B5EF4-FFF2-40B4-BE49-F238E27FC236}">
                  <a16:creationId xmlns:a16="http://schemas.microsoft.com/office/drawing/2014/main" id="{DEBE705E-50B5-644C-E4AB-A8C322C73AA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9480097" y="1262826"/>
              <a:ext cx="508371" cy="508371"/>
            </a:xfrm>
            <a:prstGeom prst="blockArc">
              <a:avLst/>
            </a:prstGeom>
            <a:solidFill>
              <a:schemeClr val="accent2"/>
            </a:solidFill>
            <a:ln w="15621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2471" tIns="56236" rIns="112471" bIns="56236" rtlCol="0" anchor="ctr"/>
            <a:lstStyle/>
            <a:p>
              <a:pPr algn="ctr"/>
              <a:endParaRPr lang="zh-CN" altLang="en-US" sz="2214">
                <a:solidFill>
                  <a:schemeClr val="tx1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CC5B63D-427D-A105-D6ED-B3B24A1A082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9651885" y="1379779"/>
              <a:ext cx="164797" cy="164797"/>
            </a:xfrm>
            <a:prstGeom prst="ellipse">
              <a:avLst/>
            </a:prstGeom>
            <a:ln w="15621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2471" tIns="56236" rIns="112471" bIns="56236" rtlCol="0" anchor="ctr"/>
            <a:lstStyle/>
            <a:p>
              <a:pPr algn="ctr"/>
              <a:endParaRPr lang="zh-CN" altLang="en-US" sz="2214"/>
            </a:p>
          </p:txBody>
        </p:sp>
      </p:grpSp>
      <p:sp>
        <p:nvSpPr>
          <p:cNvPr id="22" name="十字形 21">
            <a:extLst>
              <a:ext uri="{FF2B5EF4-FFF2-40B4-BE49-F238E27FC236}">
                <a16:creationId xmlns:a16="http://schemas.microsoft.com/office/drawing/2014/main" id="{70A8D311-F5BB-29B1-EDB5-BC86F28BF0E4}"/>
              </a:ext>
            </a:extLst>
          </p:cNvPr>
          <p:cNvSpPr/>
          <p:nvPr/>
        </p:nvSpPr>
        <p:spPr>
          <a:xfrm>
            <a:off x="7657869" y="6140779"/>
            <a:ext cx="446088" cy="446088"/>
          </a:xfrm>
          <a:prstGeom prst="plus">
            <a:avLst>
              <a:gd name="adj" fmla="val 41316"/>
            </a:avLst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星形: 四角 22">
            <a:extLst>
              <a:ext uri="{FF2B5EF4-FFF2-40B4-BE49-F238E27FC236}">
                <a16:creationId xmlns:a16="http://schemas.microsoft.com/office/drawing/2014/main" id="{FBF00A48-4C50-AA6F-AB80-960214FC1975}"/>
              </a:ext>
            </a:extLst>
          </p:cNvPr>
          <p:cNvSpPr/>
          <p:nvPr/>
        </p:nvSpPr>
        <p:spPr>
          <a:xfrm>
            <a:off x="8329308" y="1354295"/>
            <a:ext cx="366483" cy="366483"/>
          </a:xfrm>
          <a:prstGeom prst="star4">
            <a:avLst>
              <a:gd name="adj" fmla="val 15770"/>
            </a:avLst>
          </a:prstGeom>
          <a:solidFill>
            <a:schemeClr val="accent6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ADD3F9-B824-472D-E693-30D167D6843A}"/>
              </a:ext>
            </a:extLst>
          </p:cNvPr>
          <p:cNvSpPr txBox="1"/>
          <p:nvPr/>
        </p:nvSpPr>
        <p:spPr>
          <a:xfrm>
            <a:off x="1130810" y="1715155"/>
            <a:ext cx="216103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网络建设工作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E30065-6295-5F2F-1D7F-B9B90BF595C6}"/>
              </a:ext>
            </a:extLst>
          </p:cNvPr>
          <p:cNvSpPr txBox="1"/>
          <p:nvPr/>
        </p:nvSpPr>
        <p:spPr>
          <a:xfrm>
            <a:off x="1145845" y="2136496"/>
            <a:ext cx="6368277" cy="5248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由于公司对我的信任，派我负责公司网络建设项目。项目工期很紧，为了按时完成项目，我们成立了施工小组，不分周日，早晨到现场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6512F65-693B-4663-67F5-7705FC364615}"/>
              </a:ext>
            </a:extLst>
          </p:cNvPr>
          <p:cNvSpPr txBox="1"/>
          <p:nvPr/>
        </p:nvSpPr>
        <p:spPr>
          <a:xfrm>
            <a:off x="1130809" y="3336688"/>
            <a:ext cx="4642973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做好售后服务工作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655653-50F2-C841-26DE-26D9AEB618DE}"/>
              </a:ext>
            </a:extLst>
          </p:cNvPr>
          <p:cNvSpPr txBox="1"/>
          <p:nvPr/>
        </p:nvSpPr>
        <p:spPr>
          <a:xfrm>
            <a:off x="1145845" y="3758029"/>
            <a:ext cx="6368277" cy="5248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做项目的同时，也有很多的服务需要去做，因为都是用户，要保证随叫随到，最快时间解决问题，只要用户打电话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C72066B-21D2-E544-9AFA-4449A6C4AFC2}"/>
              </a:ext>
            </a:extLst>
          </p:cNvPr>
          <p:cNvSpPr txBox="1"/>
          <p:nvPr/>
        </p:nvSpPr>
        <p:spPr>
          <a:xfrm>
            <a:off x="1130809" y="5014781"/>
            <a:ext cx="272708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制定新的工作目标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37BD9FF-152A-9A7F-B57B-4E5FCD939D74}"/>
              </a:ext>
            </a:extLst>
          </p:cNvPr>
          <p:cNvSpPr txBox="1"/>
          <p:nvPr/>
        </p:nvSpPr>
        <p:spPr>
          <a:xfrm>
            <a:off x="1145845" y="5436122"/>
            <a:ext cx="6368277" cy="5248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新的一年里我为自己制定了新的目标，那就是要加紧学习，更好的充实自己，以饱满的精神状态来迎接新时期的挑战。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06BAACA-87AF-37C0-BDAB-E2F49826A38E}"/>
              </a:ext>
            </a:extLst>
          </p:cNvPr>
          <p:cNvSpPr/>
          <p:nvPr/>
        </p:nvSpPr>
        <p:spPr>
          <a:xfrm>
            <a:off x="7956764" y="2130389"/>
            <a:ext cx="2992790" cy="34690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BC560DE8-0CBF-9C29-22A7-491C27496E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8429" y="2078023"/>
            <a:ext cx="3340898" cy="395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08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F662300-DA75-12A1-7357-FEE3F16B35D5}"/>
              </a:ext>
            </a:extLst>
          </p:cNvPr>
          <p:cNvSpPr/>
          <p:nvPr/>
        </p:nvSpPr>
        <p:spPr>
          <a:xfrm>
            <a:off x="6140144" y="2701689"/>
            <a:ext cx="4191001" cy="456800"/>
          </a:xfrm>
          <a:custGeom>
            <a:avLst/>
            <a:gdLst>
              <a:gd name="connsiteX0" fmla="*/ 0 w 5797685"/>
              <a:gd name="connsiteY0" fmla="*/ 58366 h 1945532"/>
              <a:gd name="connsiteX1" fmla="*/ 389107 w 5797685"/>
              <a:gd name="connsiteY1" fmla="*/ 389106 h 1945532"/>
              <a:gd name="connsiteX2" fmla="*/ 525294 w 5797685"/>
              <a:gd name="connsiteY2" fmla="*/ 19455 h 1945532"/>
              <a:gd name="connsiteX3" fmla="*/ 739302 w 5797685"/>
              <a:gd name="connsiteY3" fmla="*/ 428017 h 1945532"/>
              <a:gd name="connsiteX4" fmla="*/ 953311 w 5797685"/>
              <a:gd name="connsiteY4" fmla="*/ 38910 h 1945532"/>
              <a:gd name="connsiteX5" fmla="*/ 1108953 w 5797685"/>
              <a:gd name="connsiteY5" fmla="*/ 389106 h 1945532"/>
              <a:gd name="connsiteX6" fmla="*/ 1342417 w 5797685"/>
              <a:gd name="connsiteY6" fmla="*/ 0 h 1945532"/>
              <a:gd name="connsiteX7" fmla="*/ 1498060 w 5797685"/>
              <a:gd name="connsiteY7" fmla="*/ 350195 h 1945532"/>
              <a:gd name="connsiteX8" fmla="*/ 1770434 w 5797685"/>
              <a:gd name="connsiteY8" fmla="*/ 19455 h 1945532"/>
              <a:gd name="connsiteX9" fmla="*/ 1906622 w 5797685"/>
              <a:gd name="connsiteY9" fmla="*/ 369651 h 1945532"/>
              <a:gd name="connsiteX10" fmla="*/ 2140085 w 5797685"/>
              <a:gd name="connsiteY10" fmla="*/ 38910 h 1945532"/>
              <a:gd name="connsiteX11" fmla="*/ 2393005 w 5797685"/>
              <a:gd name="connsiteY11" fmla="*/ 408561 h 1945532"/>
              <a:gd name="connsiteX12" fmla="*/ 2645924 w 5797685"/>
              <a:gd name="connsiteY12" fmla="*/ 0 h 1945532"/>
              <a:gd name="connsiteX13" fmla="*/ 2821022 w 5797685"/>
              <a:gd name="connsiteY13" fmla="*/ 428017 h 1945532"/>
              <a:gd name="connsiteX14" fmla="*/ 3015575 w 5797685"/>
              <a:gd name="connsiteY14" fmla="*/ 77821 h 1945532"/>
              <a:gd name="connsiteX15" fmla="*/ 3190673 w 5797685"/>
              <a:gd name="connsiteY15" fmla="*/ 466927 h 1945532"/>
              <a:gd name="connsiteX16" fmla="*/ 3482502 w 5797685"/>
              <a:gd name="connsiteY16" fmla="*/ 19455 h 1945532"/>
              <a:gd name="connsiteX17" fmla="*/ 3735422 w 5797685"/>
              <a:gd name="connsiteY17" fmla="*/ 564204 h 1945532"/>
              <a:gd name="connsiteX18" fmla="*/ 3949430 w 5797685"/>
              <a:gd name="connsiteY18" fmla="*/ 136187 h 1945532"/>
              <a:gd name="connsiteX19" fmla="*/ 4085617 w 5797685"/>
              <a:gd name="connsiteY19" fmla="*/ 622570 h 1945532"/>
              <a:gd name="connsiteX20" fmla="*/ 4552545 w 5797685"/>
              <a:gd name="connsiteY20" fmla="*/ 155642 h 1945532"/>
              <a:gd name="connsiteX21" fmla="*/ 4883285 w 5797685"/>
              <a:gd name="connsiteY21" fmla="*/ 739302 h 1945532"/>
              <a:gd name="connsiteX22" fmla="*/ 5175115 w 5797685"/>
              <a:gd name="connsiteY22" fmla="*/ 116732 h 1945532"/>
              <a:gd name="connsiteX23" fmla="*/ 5428034 w 5797685"/>
              <a:gd name="connsiteY23" fmla="*/ 700391 h 1945532"/>
              <a:gd name="connsiteX24" fmla="*/ 5622587 w 5797685"/>
              <a:gd name="connsiteY24" fmla="*/ 175098 h 1945532"/>
              <a:gd name="connsiteX25" fmla="*/ 5797685 w 5797685"/>
              <a:gd name="connsiteY25" fmla="*/ 758757 h 1945532"/>
              <a:gd name="connsiteX26" fmla="*/ 5758775 w 5797685"/>
              <a:gd name="connsiteY26" fmla="*/ 1945532 h 1945532"/>
              <a:gd name="connsiteX27" fmla="*/ 252919 w 5797685"/>
              <a:gd name="connsiteY27" fmla="*/ 1887166 h 1945532"/>
              <a:gd name="connsiteX28" fmla="*/ 0 w 5797685"/>
              <a:gd name="connsiteY28" fmla="*/ 58366 h 1945532"/>
              <a:gd name="connsiteX0" fmla="*/ 0 w 5797685"/>
              <a:gd name="connsiteY0" fmla="*/ 58366 h 1945532"/>
              <a:gd name="connsiteX1" fmla="*/ 389107 w 5797685"/>
              <a:gd name="connsiteY1" fmla="*/ 389106 h 1945532"/>
              <a:gd name="connsiteX2" fmla="*/ 525294 w 5797685"/>
              <a:gd name="connsiteY2" fmla="*/ 19455 h 1945532"/>
              <a:gd name="connsiteX3" fmla="*/ 739302 w 5797685"/>
              <a:gd name="connsiteY3" fmla="*/ 428017 h 1945532"/>
              <a:gd name="connsiteX4" fmla="*/ 953311 w 5797685"/>
              <a:gd name="connsiteY4" fmla="*/ 38910 h 1945532"/>
              <a:gd name="connsiteX5" fmla="*/ 1108953 w 5797685"/>
              <a:gd name="connsiteY5" fmla="*/ 389106 h 1945532"/>
              <a:gd name="connsiteX6" fmla="*/ 1342417 w 5797685"/>
              <a:gd name="connsiteY6" fmla="*/ 0 h 1945532"/>
              <a:gd name="connsiteX7" fmla="*/ 1498060 w 5797685"/>
              <a:gd name="connsiteY7" fmla="*/ 350195 h 1945532"/>
              <a:gd name="connsiteX8" fmla="*/ 1770434 w 5797685"/>
              <a:gd name="connsiteY8" fmla="*/ 19455 h 1945532"/>
              <a:gd name="connsiteX9" fmla="*/ 1906622 w 5797685"/>
              <a:gd name="connsiteY9" fmla="*/ 369651 h 1945532"/>
              <a:gd name="connsiteX10" fmla="*/ 2140085 w 5797685"/>
              <a:gd name="connsiteY10" fmla="*/ 38910 h 1945532"/>
              <a:gd name="connsiteX11" fmla="*/ 2393005 w 5797685"/>
              <a:gd name="connsiteY11" fmla="*/ 408561 h 1945532"/>
              <a:gd name="connsiteX12" fmla="*/ 2645924 w 5797685"/>
              <a:gd name="connsiteY12" fmla="*/ 0 h 1945532"/>
              <a:gd name="connsiteX13" fmla="*/ 2821022 w 5797685"/>
              <a:gd name="connsiteY13" fmla="*/ 428017 h 1945532"/>
              <a:gd name="connsiteX14" fmla="*/ 3015575 w 5797685"/>
              <a:gd name="connsiteY14" fmla="*/ 77821 h 1945532"/>
              <a:gd name="connsiteX15" fmla="*/ 3190673 w 5797685"/>
              <a:gd name="connsiteY15" fmla="*/ 466927 h 1945532"/>
              <a:gd name="connsiteX16" fmla="*/ 3482502 w 5797685"/>
              <a:gd name="connsiteY16" fmla="*/ 19455 h 1945532"/>
              <a:gd name="connsiteX17" fmla="*/ 3735422 w 5797685"/>
              <a:gd name="connsiteY17" fmla="*/ 564204 h 1945532"/>
              <a:gd name="connsiteX18" fmla="*/ 3949430 w 5797685"/>
              <a:gd name="connsiteY18" fmla="*/ 136187 h 1945532"/>
              <a:gd name="connsiteX19" fmla="*/ 4085617 w 5797685"/>
              <a:gd name="connsiteY19" fmla="*/ 622570 h 1945532"/>
              <a:gd name="connsiteX20" fmla="*/ 4552545 w 5797685"/>
              <a:gd name="connsiteY20" fmla="*/ 155642 h 1945532"/>
              <a:gd name="connsiteX21" fmla="*/ 4883285 w 5797685"/>
              <a:gd name="connsiteY21" fmla="*/ 739302 h 1945532"/>
              <a:gd name="connsiteX22" fmla="*/ 5175115 w 5797685"/>
              <a:gd name="connsiteY22" fmla="*/ 116732 h 1945532"/>
              <a:gd name="connsiteX23" fmla="*/ 5428034 w 5797685"/>
              <a:gd name="connsiteY23" fmla="*/ 700391 h 1945532"/>
              <a:gd name="connsiteX24" fmla="*/ 5622587 w 5797685"/>
              <a:gd name="connsiteY24" fmla="*/ 175098 h 1945532"/>
              <a:gd name="connsiteX25" fmla="*/ 5797685 w 5797685"/>
              <a:gd name="connsiteY25" fmla="*/ 758757 h 1945532"/>
              <a:gd name="connsiteX26" fmla="*/ 5758775 w 5797685"/>
              <a:gd name="connsiteY26" fmla="*/ 1945532 h 1945532"/>
              <a:gd name="connsiteX27" fmla="*/ 66652 w 5797685"/>
              <a:gd name="connsiteY27" fmla="*/ 1214066 h 1945532"/>
              <a:gd name="connsiteX28" fmla="*/ 0 w 5797685"/>
              <a:gd name="connsiteY28" fmla="*/ 58366 h 1945532"/>
              <a:gd name="connsiteX0" fmla="*/ 0 w 5797685"/>
              <a:gd name="connsiteY0" fmla="*/ 58366 h 1225865"/>
              <a:gd name="connsiteX1" fmla="*/ 389107 w 5797685"/>
              <a:gd name="connsiteY1" fmla="*/ 389106 h 1225865"/>
              <a:gd name="connsiteX2" fmla="*/ 525294 w 5797685"/>
              <a:gd name="connsiteY2" fmla="*/ 19455 h 1225865"/>
              <a:gd name="connsiteX3" fmla="*/ 739302 w 5797685"/>
              <a:gd name="connsiteY3" fmla="*/ 428017 h 1225865"/>
              <a:gd name="connsiteX4" fmla="*/ 953311 w 5797685"/>
              <a:gd name="connsiteY4" fmla="*/ 38910 h 1225865"/>
              <a:gd name="connsiteX5" fmla="*/ 1108953 w 5797685"/>
              <a:gd name="connsiteY5" fmla="*/ 389106 h 1225865"/>
              <a:gd name="connsiteX6" fmla="*/ 1342417 w 5797685"/>
              <a:gd name="connsiteY6" fmla="*/ 0 h 1225865"/>
              <a:gd name="connsiteX7" fmla="*/ 1498060 w 5797685"/>
              <a:gd name="connsiteY7" fmla="*/ 350195 h 1225865"/>
              <a:gd name="connsiteX8" fmla="*/ 1770434 w 5797685"/>
              <a:gd name="connsiteY8" fmla="*/ 19455 h 1225865"/>
              <a:gd name="connsiteX9" fmla="*/ 1906622 w 5797685"/>
              <a:gd name="connsiteY9" fmla="*/ 369651 h 1225865"/>
              <a:gd name="connsiteX10" fmla="*/ 2140085 w 5797685"/>
              <a:gd name="connsiteY10" fmla="*/ 38910 h 1225865"/>
              <a:gd name="connsiteX11" fmla="*/ 2393005 w 5797685"/>
              <a:gd name="connsiteY11" fmla="*/ 408561 h 1225865"/>
              <a:gd name="connsiteX12" fmla="*/ 2645924 w 5797685"/>
              <a:gd name="connsiteY12" fmla="*/ 0 h 1225865"/>
              <a:gd name="connsiteX13" fmla="*/ 2821022 w 5797685"/>
              <a:gd name="connsiteY13" fmla="*/ 428017 h 1225865"/>
              <a:gd name="connsiteX14" fmla="*/ 3015575 w 5797685"/>
              <a:gd name="connsiteY14" fmla="*/ 77821 h 1225865"/>
              <a:gd name="connsiteX15" fmla="*/ 3190673 w 5797685"/>
              <a:gd name="connsiteY15" fmla="*/ 466927 h 1225865"/>
              <a:gd name="connsiteX16" fmla="*/ 3482502 w 5797685"/>
              <a:gd name="connsiteY16" fmla="*/ 19455 h 1225865"/>
              <a:gd name="connsiteX17" fmla="*/ 3735422 w 5797685"/>
              <a:gd name="connsiteY17" fmla="*/ 564204 h 1225865"/>
              <a:gd name="connsiteX18" fmla="*/ 3949430 w 5797685"/>
              <a:gd name="connsiteY18" fmla="*/ 136187 h 1225865"/>
              <a:gd name="connsiteX19" fmla="*/ 4085617 w 5797685"/>
              <a:gd name="connsiteY19" fmla="*/ 622570 h 1225865"/>
              <a:gd name="connsiteX20" fmla="*/ 4552545 w 5797685"/>
              <a:gd name="connsiteY20" fmla="*/ 155642 h 1225865"/>
              <a:gd name="connsiteX21" fmla="*/ 4883285 w 5797685"/>
              <a:gd name="connsiteY21" fmla="*/ 739302 h 1225865"/>
              <a:gd name="connsiteX22" fmla="*/ 5175115 w 5797685"/>
              <a:gd name="connsiteY22" fmla="*/ 116732 h 1225865"/>
              <a:gd name="connsiteX23" fmla="*/ 5428034 w 5797685"/>
              <a:gd name="connsiteY23" fmla="*/ 700391 h 1225865"/>
              <a:gd name="connsiteX24" fmla="*/ 5622587 w 5797685"/>
              <a:gd name="connsiteY24" fmla="*/ 175098 h 1225865"/>
              <a:gd name="connsiteX25" fmla="*/ 5797685 w 5797685"/>
              <a:gd name="connsiteY25" fmla="*/ 758757 h 1225865"/>
              <a:gd name="connsiteX26" fmla="*/ 5792642 w 5797685"/>
              <a:gd name="connsiteY26" fmla="*/ 1225865 h 1225865"/>
              <a:gd name="connsiteX27" fmla="*/ 66652 w 5797685"/>
              <a:gd name="connsiteY27" fmla="*/ 1214066 h 1225865"/>
              <a:gd name="connsiteX28" fmla="*/ 0 w 5797685"/>
              <a:gd name="connsiteY28" fmla="*/ 58366 h 122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797685" h="1225865">
                <a:moveTo>
                  <a:pt x="0" y="58366"/>
                </a:moveTo>
                <a:lnTo>
                  <a:pt x="389107" y="389106"/>
                </a:lnTo>
                <a:lnTo>
                  <a:pt x="525294" y="19455"/>
                </a:lnTo>
                <a:lnTo>
                  <a:pt x="739302" y="428017"/>
                </a:lnTo>
                <a:lnTo>
                  <a:pt x="953311" y="38910"/>
                </a:lnTo>
                <a:lnTo>
                  <a:pt x="1108953" y="389106"/>
                </a:lnTo>
                <a:lnTo>
                  <a:pt x="1342417" y="0"/>
                </a:lnTo>
                <a:lnTo>
                  <a:pt x="1498060" y="350195"/>
                </a:lnTo>
                <a:lnTo>
                  <a:pt x="1770434" y="19455"/>
                </a:lnTo>
                <a:lnTo>
                  <a:pt x="1906622" y="369651"/>
                </a:lnTo>
                <a:lnTo>
                  <a:pt x="2140085" y="38910"/>
                </a:lnTo>
                <a:lnTo>
                  <a:pt x="2393005" y="408561"/>
                </a:lnTo>
                <a:lnTo>
                  <a:pt x="2645924" y="0"/>
                </a:lnTo>
                <a:lnTo>
                  <a:pt x="2821022" y="428017"/>
                </a:lnTo>
                <a:lnTo>
                  <a:pt x="3015575" y="77821"/>
                </a:lnTo>
                <a:lnTo>
                  <a:pt x="3190673" y="466927"/>
                </a:lnTo>
                <a:lnTo>
                  <a:pt x="3482502" y="19455"/>
                </a:lnTo>
                <a:lnTo>
                  <a:pt x="3735422" y="564204"/>
                </a:lnTo>
                <a:lnTo>
                  <a:pt x="3949430" y="136187"/>
                </a:lnTo>
                <a:lnTo>
                  <a:pt x="4085617" y="622570"/>
                </a:lnTo>
                <a:lnTo>
                  <a:pt x="4552545" y="155642"/>
                </a:lnTo>
                <a:lnTo>
                  <a:pt x="4883285" y="739302"/>
                </a:lnTo>
                <a:lnTo>
                  <a:pt x="5175115" y="116732"/>
                </a:lnTo>
                <a:lnTo>
                  <a:pt x="5428034" y="700391"/>
                </a:lnTo>
                <a:lnTo>
                  <a:pt x="5622587" y="175098"/>
                </a:lnTo>
                <a:lnTo>
                  <a:pt x="5797685" y="758757"/>
                </a:lnTo>
                <a:lnTo>
                  <a:pt x="5792642" y="1225865"/>
                </a:lnTo>
                <a:lnTo>
                  <a:pt x="66652" y="1214066"/>
                </a:lnTo>
                <a:lnTo>
                  <a:pt x="0" y="58366"/>
                </a:lnTo>
                <a:close/>
              </a:path>
            </a:pathLst>
          </a:custGeom>
          <a:pattFill prst="dashDnDiag">
            <a:fgClr>
              <a:schemeClr val="tx1">
                <a:lumMod val="75000"/>
                <a:lumOff val="2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110AFA-077E-BC89-34EA-F4FBD61056B4}"/>
              </a:ext>
            </a:extLst>
          </p:cNvPr>
          <p:cNvSpPr txBox="1"/>
          <p:nvPr/>
        </p:nvSpPr>
        <p:spPr>
          <a:xfrm>
            <a:off x="6096000" y="2294201"/>
            <a:ext cx="4509109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 dirty="0"/>
              <a:t>市场数据分析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233BE7-F61D-EBC8-ECF2-A748580712BD}"/>
              </a:ext>
            </a:extLst>
          </p:cNvPr>
          <p:cNvSpPr txBox="1"/>
          <p:nvPr/>
        </p:nvSpPr>
        <p:spPr>
          <a:xfrm>
            <a:off x="6096000" y="3262729"/>
            <a:ext cx="4296091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00" dirty="0"/>
              <a:t>Market data analysis</a:t>
            </a: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C29F7641-2886-DDC6-89BD-1DC0DB6E6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17636" y="4102134"/>
            <a:ext cx="4442717" cy="24990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7C8CC0B-D48A-8BE1-04CB-D67613586A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618" t="71875" b="6404"/>
          <a:stretch/>
        </p:blipFill>
        <p:spPr>
          <a:xfrm>
            <a:off x="6022222" y="5563402"/>
            <a:ext cx="3304676" cy="9998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195075E-A782-9FA7-77E5-98F121BD47F9}"/>
              </a:ext>
            </a:extLst>
          </p:cNvPr>
          <p:cNvSpPr txBox="1"/>
          <p:nvPr/>
        </p:nvSpPr>
        <p:spPr>
          <a:xfrm flipH="1">
            <a:off x="5062969" y="2573714"/>
            <a:ext cx="77781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  <a:latin typeface="+mn-ea"/>
              </a:rPr>
              <a:t>02</a:t>
            </a:r>
            <a:endParaRPr lang="zh-CN" altLang="en-US" sz="3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A3FE6C2-E94C-32C4-0503-4CFA8FF2E72D}"/>
              </a:ext>
            </a:extLst>
          </p:cNvPr>
          <p:cNvSpPr txBox="1"/>
          <p:nvPr/>
        </p:nvSpPr>
        <p:spPr>
          <a:xfrm flipH="1">
            <a:off x="5036505" y="2561600"/>
            <a:ext cx="781682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dirty="0">
                <a:solidFill>
                  <a:schemeClr val="accent4"/>
                </a:solidFill>
                <a:latin typeface="+mn-ea"/>
              </a:rPr>
              <a:t>02</a:t>
            </a:r>
            <a:endParaRPr lang="zh-CN" altLang="en-US" sz="3200" dirty="0">
              <a:solidFill>
                <a:schemeClr val="accent4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55889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F0AF46F-E357-33DC-9843-24D722DB36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3200" dirty="0"/>
              <a:t>市场数据分析</a:t>
            </a:r>
          </a:p>
          <a:p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F9E9137-27F3-965C-0AC3-0EF3577A97D4}"/>
              </a:ext>
            </a:extLst>
          </p:cNvPr>
          <p:cNvSpPr/>
          <p:nvPr/>
        </p:nvSpPr>
        <p:spPr>
          <a:xfrm>
            <a:off x="1142709" y="1938604"/>
            <a:ext cx="5753100" cy="4098130"/>
          </a:xfrm>
          <a:prstGeom prst="rect">
            <a:avLst/>
          </a:prstGeom>
          <a:solidFill>
            <a:schemeClr val="accent3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DD1BCDC-13F1-2555-F0E9-3B993536BCBB}"/>
              </a:ext>
            </a:extLst>
          </p:cNvPr>
          <p:cNvSpPr/>
          <p:nvPr/>
        </p:nvSpPr>
        <p:spPr>
          <a:xfrm>
            <a:off x="1027162" y="1818821"/>
            <a:ext cx="5753100" cy="40981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CA074A51-2F34-EE12-65D7-B6CEFE5ED1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8673584"/>
              </p:ext>
            </p:extLst>
          </p:nvPr>
        </p:nvGraphicFramePr>
        <p:xfrm>
          <a:off x="1159643" y="1972472"/>
          <a:ext cx="5350575" cy="39245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30160FA1-8CE9-A2B1-EF59-6359B8E48FA8}"/>
              </a:ext>
            </a:extLst>
          </p:cNvPr>
          <p:cNvSpPr/>
          <p:nvPr/>
        </p:nvSpPr>
        <p:spPr>
          <a:xfrm>
            <a:off x="7277919" y="2193060"/>
            <a:ext cx="3850106" cy="1347536"/>
          </a:xfrm>
          <a:prstGeom prst="rect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081EB80-B088-BC97-4809-A8867015D7AA}"/>
              </a:ext>
            </a:extLst>
          </p:cNvPr>
          <p:cNvSpPr/>
          <p:nvPr/>
        </p:nvSpPr>
        <p:spPr>
          <a:xfrm>
            <a:off x="7179978" y="2088683"/>
            <a:ext cx="3850106" cy="13475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77FBF15-D5AC-9E9B-4E71-D4FAA79A7B9F}"/>
              </a:ext>
            </a:extLst>
          </p:cNvPr>
          <p:cNvSpPr/>
          <p:nvPr/>
        </p:nvSpPr>
        <p:spPr>
          <a:xfrm>
            <a:off x="7277919" y="4315432"/>
            <a:ext cx="3850106" cy="1347536"/>
          </a:xfrm>
          <a:prstGeom prst="rect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BAA5899-8571-FB8D-409B-E80902D474C6}"/>
              </a:ext>
            </a:extLst>
          </p:cNvPr>
          <p:cNvSpPr/>
          <p:nvPr/>
        </p:nvSpPr>
        <p:spPr>
          <a:xfrm>
            <a:off x="7179978" y="4211055"/>
            <a:ext cx="3850106" cy="13475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BD339D9-0666-EDAB-BDE9-07A9AF3C75B9}"/>
              </a:ext>
            </a:extLst>
          </p:cNvPr>
          <p:cNvSpPr txBox="1"/>
          <p:nvPr/>
        </p:nvSpPr>
        <p:spPr>
          <a:xfrm>
            <a:off x="7217732" y="2168431"/>
            <a:ext cx="194748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数据分析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A563D7E-9C3B-30E4-399B-DC07A85ED61F}"/>
              </a:ext>
            </a:extLst>
          </p:cNvPr>
          <p:cNvSpPr txBox="1"/>
          <p:nvPr/>
        </p:nvSpPr>
        <p:spPr>
          <a:xfrm>
            <a:off x="7232767" y="2567189"/>
            <a:ext cx="3583015" cy="7464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商业环境中的角色并不唯一、不应该唯一，也不可能唯一：人们通常都是数据分析师、设计师、内部咨询师、销售经理、市场主管、演讲家、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94460B4-9F5E-D2CB-623A-B71FBDE4B54B}"/>
              </a:ext>
            </a:extLst>
          </p:cNvPr>
          <p:cNvSpPr txBox="1"/>
          <p:nvPr/>
        </p:nvSpPr>
        <p:spPr>
          <a:xfrm>
            <a:off x="7217732" y="4276596"/>
            <a:ext cx="194748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数据分析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66D6B4-6848-25B7-7D3E-158FDED786FE}"/>
              </a:ext>
            </a:extLst>
          </p:cNvPr>
          <p:cNvSpPr txBox="1"/>
          <p:nvPr/>
        </p:nvSpPr>
        <p:spPr>
          <a:xfrm>
            <a:off x="7232767" y="4675354"/>
            <a:ext cx="3583015" cy="7464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商业环境中的角色并不唯一、不应该唯一，也不可能唯一：人们通常都是数据分析师、设计师、内部咨询师、销售经理、市场主管、演讲家、</a:t>
            </a: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A02CB7AE-592D-7898-4C51-A4FDDBCF9CF1}"/>
              </a:ext>
            </a:extLst>
          </p:cNvPr>
          <p:cNvSpPr/>
          <p:nvPr/>
        </p:nvSpPr>
        <p:spPr>
          <a:xfrm rot="2677058">
            <a:off x="1077990" y="1465577"/>
            <a:ext cx="322067" cy="277644"/>
          </a:xfrm>
          <a:prstGeom prst="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D9E6905-4628-B925-6B97-1D6D19D0514E}"/>
              </a:ext>
            </a:extLst>
          </p:cNvPr>
          <p:cNvSpPr/>
          <p:nvPr/>
        </p:nvSpPr>
        <p:spPr>
          <a:xfrm>
            <a:off x="4173177" y="1247971"/>
            <a:ext cx="256084" cy="256084"/>
          </a:xfrm>
          <a:prstGeom prst="ellipse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>
            <a:extLst>
              <a:ext uri="{FF2B5EF4-FFF2-40B4-BE49-F238E27FC236}">
                <a16:creationId xmlns:a16="http://schemas.microsoft.com/office/drawing/2014/main" id="{205738A0-353C-537F-0FAC-12E87CD7E5D6}"/>
              </a:ext>
            </a:extLst>
          </p:cNvPr>
          <p:cNvSpPr/>
          <p:nvPr/>
        </p:nvSpPr>
        <p:spPr>
          <a:xfrm rot="19652788">
            <a:off x="10868260" y="6051558"/>
            <a:ext cx="448931" cy="387009"/>
          </a:xfrm>
          <a:prstGeom prst="hexagon">
            <a:avLst>
              <a:gd name="adj" fmla="val 28231"/>
              <a:gd name="vf" fmla="val 115470"/>
            </a:avLst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7B36545-F0C0-B5BA-36B6-9E77D0026806}"/>
              </a:ext>
            </a:extLst>
          </p:cNvPr>
          <p:cNvGrpSpPr/>
          <p:nvPr/>
        </p:nvGrpSpPr>
        <p:grpSpPr>
          <a:xfrm>
            <a:off x="791213" y="5857041"/>
            <a:ext cx="617491" cy="331339"/>
            <a:chOff x="817133" y="4964944"/>
            <a:chExt cx="783885" cy="420624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06B9071-0AC2-43CD-E809-33519B3F69F5}"/>
                </a:ext>
              </a:extLst>
            </p:cNvPr>
            <p:cNvSpPr/>
            <p:nvPr/>
          </p:nvSpPr>
          <p:spPr>
            <a:xfrm>
              <a:off x="817133" y="4964944"/>
              <a:ext cx="783885" cy="153532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FD63C66-24B7-063B-2FC6-CEB4124B3A24}"/>
                </a:ext>
              </a:extLst>
            </p:cNvPr>
            <p:cNvSpPr/>
            <p:nvPr/>
          </p:nvSpPr>
          <p:spPr>
            <a:xfrm>
              <a:off x="817133" y="5090993"/>
              <a:ext cx="783885" cy="153532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E2F7DF2-9F31-828C-E457-83E5CC0B7504}"/>
                </a:ext>
              </a:extLst>
            </p:cNvPr>
            <p:cNvSpPr/>
            <p:nvPr/>
          </p:nvSpPr>
          <p:spPr>
            <a:xfrm>
              <a:off x="817133" y="5232036"/>
              <a:ext cx="783885" cy="153532"/>
            </a:xfrm>
            <a:custGeom>
              <a:avLst/>
              <a:gdLst>
                <a:gd name="connsiteX0" fmla="*/ 0 w 552450"/>
                <a:gd name="connsiteY0" fmla="*/ 0 h 108203"/>
                <a:gd name="connsiteX1" fmla="*/ 139700 w 552450"/>
                <a:gd name="connsiteY1" fmla="*/ 107950 h 108203"/>
                <a:gd name="connsiteX2" fmla="*/ 285750 w 552450"/>
                <a:gd name="connsiteY2" fmla="*/ 31750 h 108203"/>
                <a:gd name="connsiteX3" fmla="*/ 450850 w 552450"/>
                <a:gd name="connsiteY3" fmla="*/ 95250 h 108203"/>
                <a:gd name="connsiteX4" fmla="*/ 552450 w 552450"/>
                <a:gd name="connsiteY4" fmla="*/ 95250 h 1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08203">
                  <a:moveTo>
                    <a:pt x="0" y="0"/>
                  </a:moveTo>
                  <a:cubicBezTo>
                    <a:pt x="46037" y="51329"/>
                    <a:pt x="92075" y="102658"/>
                    <a:pt x="139700" y="107950"/>
                  </a:cubicBezTo>
                  <a:cubicBezTo>
                    <a:pt x="187325" y="113242"/>
                    <a:pt x="233892" y="33867"/>
                    <a:pt x="285750" y="31750"/>
                  </a:cubicBezTo>
                  <a:cubicBezTo>
                    <a:pt x="337608" y="29633"/>
                    <a:pt x="406400" y="84667"/>
                    <a:pt x="450850" y="95250"/>
                  </a:cubicBezTo>
                  <a:cubicBezTo>
                    <a:pt x="495300" y="105833"/>
                    <a:pt x="552450" y="95250"/>
                    <a:pt x="552450" y="9525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空心弧 25">
            <a:extLst>
              <a:ext uri="{FF2B5EF4-FFF2-40B4-BE49-F238E27FC236}">
                <a16:creationId xmlns:a16="http://schemas.microsoft.com/office/drawing/2014/main" id="{1D7A1FC3-EEE3-B67E-6CD0-109715467D2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10573865" y="1042472"/>
            <a:ext cx="893263" cy="893263"/>
          </a:xfrm>
          <a:prstGeom prst="blockArc">
            <a:avLst/>
          </a:prstGeom>
          <a:solidFill>
            <a:schemeClr val="accent2"/>
          </a:solidFill>
          <a:ln w="15621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471" tIns="56236" rIns="112471" bIns="56236" rtlCol="0" anchor="ctr"/>
          <a:lstStyle/>
          <a:p>
            <a:pPr algn="ctr"/>
            <a:endParaRPr lang="zh-CN" altLang="en-US" sz="2214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5902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"/>
  <p:tag name="HEIGHT" val="32.54409"/>
  <p:tag name="WIDTH" val="32.54409"/>
  <p:tag name="LEFT" val="750.2069"/>
  <p:tag name="TOP" val="103.177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2.54409"/>
  <p:tag name="WIDTH" val="32.54409"/>
  <p:tag name="LEFT" val="750.2069"/>
  <p:tag name="TOP" val="103.177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0.54969"/>
  <p:tag name="WIDTH" val="10.54969"/>
  <p:tag name="LEFT" val="761.2041"/>
  <p:tag name="TOP" val="110.664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2.54409"/>
  <p:tag name="WIDTH" val="32.54409"/>
  <p:tag name="LEFT" val="750.2069"/>
  <p:tag name="TOP" val="103.177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0.54969"/>
  <p:tag name="WIDTH" val="10.54969"/>
  <p:tag name="LEFT" val="761.2041"/>
  <p:tag name="TOP" val="110.664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2.54409"/>
  <p:tag name="WIDTH" val="32.54409"/>
  <p:tag name="LEFT" val="750.2069"/>
  <p:tag name="TOP" val="103.177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0.54969"/>
  <p:tag name="WIDTH" val="10.54969"/>
  <p:tag name="LEFT" val="761.2041"/>
  <p:tag name="TOP" val="110.664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2.54409"/>
  <p:tag name="WIDTH" val="32.54409"/>
  <p:tag name="LEFT" val="750.2069"/>
  <p:tag name="TOP" val="103.177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"/>
  <p:tag name="HEIGHT" val="32.54409"/>
  <p:tag name="WIDTH" val="32.54409"/>
  <p:tag name="LEFT" val="750.2069"/>
  <p:tag name="TOP" val="103.177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2.54409"/>
  <p:tag name="WIDTH" val="32.54409"/>
  <p:tag name="LEFT" val="750.2069"/>
  <p:tag name="TOP" val="103.17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0.54969"/>
  <p:tag name="WIDTH" val="10.54969"/>
  <p:tag name="LEFT" val="761.2041"/>
  <p:tag name="TOP" val="110.664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2.54409"/>
  <p:tag name="WIDTH" val="32.54409"/>
  <p:tag name="LEFT" val="750.2069"/>
  <p:tag name="TOP" val="103.177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1"/>
  <p:tag name="HEIGHT" val="32.54409"/>
  <p:tag name="WIDTH" val="32.54409"/>
  <p:tag name="LEFT" val="750.2069"/>
  <p:tag name="TOP" val="103.1777"/>
</p:tagLst>
</file>

<file path=ppt/theme/theme1.xml><?xml version="1.0" encoding="utf-8"?>
<a:theme xmlns:a="http://schemas.openxmlformats.org/drawingml/2006/main" name="Office 主题​​">
  <a:themeElements>
    <a:clrScheme name="孟菲斯">
      <a:dk1>
        <a:sysClr val="windowText" lastClr="000000"/>
      </a:dk1>
      <a:lt1>
        <a:sysClr val="window" lastClr="FFFFFF"/>
      </a:lt1>
      <a:dk2>
        <a:srgbClr val="8A3A45"/>
      </a:dk2>
      <a:lt2>
        <a:srgbClr val="E7E6E6"/>
      </a:lt2>
      <a:accent1>
        <a:srgbClr val="F9A25D"/>
      </a:accent1>
      <a:accent2>
        <a:srgbClr val="7AC9AF"/>
      </a:accent2>
      <a:accent3>
        <a:srgbClr val="E84F49"/>
      </a:accent3>
      <a:accent4>
        <a:srgbClr val="1645A0"/>
      </a:accent4>
      <a:accent5>
        <a:srgbClr val="F07C51"/>
      </a:accent5>
      <a:accent6>
        <a:srgbClr val="FEEABA"/>
      </a:accent6>
      <a:hlink>
        <a:srgbClr val="0563C1"/>
      </a:hlink>
      <a:folHlink>
        <a:srgbClr val="954F72"/>
      </a:folHlink>
    </a:clrScheme>
    <a:fontScheme name="oppo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</TotalTime>
  <Words>972</Words>
  <Application>Microsoft Office PowerPoint</Application>
  <PresentationFormat>宽屏</PresentationFormat>
  <Paragraphs>77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OPPOSans H</vt:lpstr>
      <vt:lpstr>OPPOSans R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橙色孟菲斯风工作汇报商务ppt模板</dc:title>
  <dc:creator>海之</dc:creator>
  <cp:keywords>P界达人</cp:keywords>
  <dc:description>www.51pptmoban.com</dc:description>
  <cp:lastModifiedBy>Power user</cp:lastModifiedBy>
  <cp:revision>35</cp:revision>
  <dcterms:created xsi:type="dcterms:W3CDTF">2022-06-27T06:58:31Z</dcterms:created>
  <dcterms:modified xsi:type="dcterms:W3CDTF">2023-01-27T02:05:49Z</dcterms:modified>
</cp:coreProperties>
</file>